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70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9509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5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18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847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1949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3552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305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535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888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550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465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685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719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4787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7631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4147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1673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497A0BB-4586-4532-A90F-87B83D118D3E}" type="datetimeFigureOut">
              <a:rPr lang="en-US" smtClean="0"/>
              <a:t>4/18/2015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C284A9-BD8E-4265-B545-227E420319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49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blegateway.com/passage/?search=Romans+11&amp;version=NASB#fen-NASB-28222f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Israel and the Church</a:t>
            </a:r>
            <a:br>
              <a:rPr lang="en-US" dirty="0" smtClean="0"/>
            </a:br>
            <a:r>
              <a:rPr lang="en-US" dirty="0" smtClean="0"/>
              <a:t>in God’s Plans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11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Israel’s 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Genesis 12:2-3</a:t>
            </a:r>
            <a:r>
              <a:rPr lang="en-US" dirty="0" smtClean="0"/>
              <a:t>:  A great nation will come from Abraham that will bring blessings to the families and nations of the earth (Gen 22:18).</a:t>
            </a:r>
          </a:p>
          <a:p>
            <a:endParaRPr lang="en-US" dirty="0"/>
          </a:p>
          <a:p>
            <a:r>
              <a:rPr lang="en-US" dirty="0" smtClean="0"/>
              <a:t>Israel comes from the patriarchs Abraham, Isaac, and Jacob and then the twelve sons of Jacob.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32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God saved Israel from slavery in Egypt so that the nation could be a kingdom of priests to the world. (Exodus 19:5-6)</a:t>
            </a:r>
          </a:p>
          <a:p>
            <a:endParaRPr lang="en-US" dirty="0"/>
          </a:p>
          <a:p>
            <a:r>
              <a:rPr lang="en-US" dirty="0" smtClean="0"/>
              <a:t>If Israel keeps God’s commandments the nations of the world will be attracted to God (</a:t>
            </a:r>
            <a:r>
              <a:rPr lang="en-US" dirty="0" err="1" smtClean="0"/>
              <a:t>Deut</a:t>
            </a:r>
            <a:r>
              <a:rPr lang="en-US" dirty="0" smtClean="0"/>
              <a:t> 4:5-6).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15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Israel obeys God, Israel will be blessed and blessings will come to the world.</a:t>
            </a:r>
          </a:p>
          <a:p>
            <a:endParaRPr lang="en-US" dirty="0"/>
          </a:p>
          <a:p>
            <a:r>
              <a:rPr lang="en-US" dirty="0" smtClean="0"/>
              <a:t>Israel will also be the vehicle for the coming Messiah.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43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Deuteronomy 30:1-10:  God predicts that Israel will disobey God, be dispersed to the nations, but then saved and brought back to the land of Israel.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226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high point of Israel’s kingdom occurred under Solomon. (1 Kings 8-10)</a:t>
            </a:r>
          </a:p>
          <a:p>
            <a:endParaRPr lang="en-US" dirty="0"/>
          </a:p>
          <a:p>
            <a:r>
              <a:rPr lang="en-US" dirty="0" smtClean="0"/>
              <a:t>Israel had many descendants.</a:t>
            </a:r>
          </a:p>
          <a:p>
            <a:r>
              <a:rPr lang="en-US" dirty="0" smtClean="0"/>
              <a:t>Israel had land.</a:t>
            </a:r>
          </a:p>
          <a:p>
            <a:r>
              <a:rPr lang="en-US" dirty="0" smtClean="0"/>
              <a:t>Israel had a son of David as king.</a:t>
            </a:r>
          </a:p>
          <a:p>
            <a:r>
              <a:rPr lang="en-US" dirty="0" smtClean="0"/>
              <a:t>Israel had a temple</a:t>
            </a:r>
          </a:p>
          <a:p>
            <a:r>
              <a:rPr lang="en-US" dirty="0" smtClean="0"/>
              <a:t>Nations were beginning to come to Israel for wisdom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98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With 1 Kings 11 Solomon turns away from God and puts Israel on a trajectory of disobedience that eventually leads to captivity and dispersion.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Assyrian Captivity (722 B.C.)</a:t>
            </a:r>
            <a:endParaRPr lang="en-US" dirty="0"/>
          </a:p>
          <a:p>
            <a:r>
              <a:rPr lang="en-US" dirty="0" smtClean="0"/>
              <a:t>Babylonian Captivity (605 B.C)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66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Prophets predict a coming day when Israel will be a blessing to the world</a:t>
            </a:r>
          </a:p>
          <a:p>
            <a:endParaRPr lang="en-US" sz="2800" dirty="0"/>
          </a:p>
          <a:p>
            <a:pPr lvl="1"/>
            <a:r>
              <a:rPr lang="en-US" sz="2800" dirty="0" smtClean="0"/>
              <a:t>Isaiah 2:2-4</a:t>
            </a:r>
          </a:p>
          <a:p>
            <a:pPr lvl="1"/>
            <a:r>
              <a:rPr lang="en-US" sz="2800" dirty="0" smtClean="0"/>
              <a:t>Isaiah 11</a:t>
            </a:r>
          </a:p>
          <a:p>
            <a:pPr lvl="1"/>
            <a:r>
              <a:rPr lang="en-US" sz="2800" dirty="0" smtClean="0"/>
              <a:t>Isaiah 19:24-25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4440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Israel was to be the center of God’s kingdom on earth under the Messiah.</a:t>
            </a:r>
          </a:p>
          <a:p>
            <a:endParaRPr lang="en-US" dirty="0"/>
          </a:p>
          <a:p>
            <a:pPr lvl="1"/>
            <a:r>
              <a:rPr lang="en-US" dirty="0" smtClean="0"/>
              <a:t>The model nation that leads the world in service and worship..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28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Jesus arrives and presents nearness of the kingdom to Israel</a:t>
            </a:r>
          </a:p>
          <a:p>
            <a:pPr lvl="1"/>
            <a:r>
              <a:rPr lang="en-US" sz="2800" dirty="0" smtClean="0"/>
              <a:t>Matt 3:2</a:t>
            </a:r>
          </a:p>
          <a:p>
            <a:pPr lvl="1"/>
            <a:r>
              <a:rPr lang="en-US" sz="2800" dirty="0" smtClean="0"/>
              <a:t>Matt 4:17</a:t>
            </a:r>
          </a:p>
          <a:p>
            <a:pPr lvl="1"/>
            <a:r>
              <a:rPr lang="en-US" sz="2800" dirty="0" smtClean="0"/>
              <a:t>Matt 10:5-7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4910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cities of Israel do not believe (Matt 11:20-24)</a:t>
            </a:r>
          </a:p>
          <a:p>
            <a:endParaRPr lang="en-US" dirty="0"/>
          </a:p>
          <a:p>
            <a:r>
              <a:rPr lang="en-US" dirty="0" smtClean="0"/>
              <a:t>The leaders of Israel do not believe (Matt 12)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90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Judgment, not blessing, would come to the present generation of Israel.</a:t>
            </a:r>
          </a:p>
          <a:p>
            <a:pPr lvl="1"/>
            <a:r>
              <a:rPr lang="en-US" dirty="0" smtClean="0"/>
              <a:t>Matt 23:37-39</a:t>
            </a:r>
          </a:p>
          <a:p>
            <a:pPr lvl="1"/>
            <a:r>
              <a:rPr lang="en-US" dirty="0" smtClean="0"/>
              <a:t>Luke 19:41-44</a:t>
            </a:r>
          </a:p>
          <a:p>
            <a:pPr lvl="1"/>
            <a:r>
              <a:rPr lang="en-US" dirty="0" smtClean="0"/>
              <a:t>Luke 21:20-24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29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focus of God’s plan in this age becomes the church</a:t>
            </a:r>
          </a:p>
          <a:p>
            <a:pPr lvl="1"/>
            <a:r>
              <a:rPr lang="en-US" smtClean="0"/>
              <a:t>Matt 16:18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82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The Church defined</a:t>
            </a:r>
            <a:r>
              <a:rPr lang="en-US" dirty="0" smtClean="0"/>
              <a:t>: The New Covenant community of saved Jews and Gentiles between the two comings of Jesus.</a:t>
            </a:r>
          </a:p>
          <a:p>
            <a:endParaRPr lang="en-US" dirty="0"/>
          </a:p>
          <a:p>
            <a:pPr lvl="2"/>
            <a:r>
              <a:rPr lang="en-US" sz="3200" dirty="0" smtClean="0"/>
              <a:t>From Day of Pentecost (Acts 2) through the  Rapture.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0218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Church’s mission in this age between the two comings of Jesus and the restoration of Israel is to take the Gospel to the world.</a:t>
            </a:r>
          </a:p>
          <a:p>
            <a:endParaRPr lang="en-US" dirty="0"/>
          </a:p>
          <a:p>
            <a:pPr lvl="1"/>
            <a:r>
              <a:rPr lang="en-US" dirty="0" smtClean="0"/>
              <a:t>Great Commission of Matthew 28:19-20 </a:t>
            </a:r>
          </a:p>
          <a:p>
            <a:pPr lvl="1"/>
            <a:r>
              <a:rPr lang="en-US" dirty="0" smtClean="0"/>
              <a:t>Acts 1:6-8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43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Church in this age teaches and defends the truth:</a:t>
            </a:r>
          </a:p>
          <a:p>
            <a:endParaRPr lang="en-US" dirty="0"/>
          </a:p>
          <a:p>
            <a:pPr lvl="1"/>
            <a:r>
              <a:rPr lang="en-US" dirty="0" smtClean="0"/>
              <a:t>1 Timothy 3:15: “</a:t>
            </a:r>
            <a:r>
              <a:rPr lang="en-US" i="1" dirty="0" smtClean="0"/>
              <a:t>I </a:t>
            </a:r>
            <a:r>
              <a:rPr lang="en-US" dirty="0"/>
              <a:t>write so that you will know how </a:t>
            </a:r>
            <a:r>
              <a:rPr lang="en-US" dirty="0" smtClean="0"/>
              <a:t>one </a:t>
            </a:r>
            <a:r>
              <a:rPr lang="en-US" dirty="0"/>
              <a:t>ought to conduct himself in the household of God, which is the church of the living God, the pillar and support of the truth</a:t>
            </a:r>
            <a:r>
              <a:rPr lang="en-US" dirty="0" smtClean="0"/>
              <a:t>.”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11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The church has been handed the baton of the Gospel and the Kingdom message.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07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Yet the church is not the final phase of God’s kingdom program.</a:t>
            </a:r>
          </a:p>
          <a:p>
            <a:endParaRPr lang="en-US" dirty="0"/>
          </a:p>
          <a:p>
            <a:r>
              <a:rPr lang="en-US" dirty="0" smtClean="0"/>
              <a:t>God still intends to establish a worldwide kingdom on the earth</a:t>
            </a:r>
          </a:p>
          <a:p>
            <a:pPr lvl="1"/>
            <a:r>
              <a:rPr lang="en-US" dirty="0" smtClean="0"/>
              <a:t>Rev 5:10</a:t>
            </a:r>
          </a:p>
          <a:p>
            <a:pPr lvl="1"/>
            <a:r>
              <a:rPr lang="en-US" dirty="0" smtClean="0"/>
              <a:t>Rev 2:26-27 </a:t>
            </a:r>
          </a:p>
          <a:p>
            <a:pPr lvl="1"/>
            <a:r>
              <a:rPr lang="en-US" dirty="0" smtClean="0"/>
              <a:t>Rev 3:21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02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Israel will be restored as a nation</a:t>
            </a:r>
          </a:p>
          <a:p>
            <a:endParaRPr lang="en-US" dirty="0"/>
          </a:p>
          <a:p>
            <a:pPr lvl="1"/>
            <a:r>
              <a:rPr lang="en-US" dirty="0" smtClean="0"/>
              <a:t>Matt 19:28</a:t>
            </a:r>
          </a:p>
          <a:p>
            <a:pPr lvl="1"/>
            <a:r>
              <a:rPr lang="en-US" dirty="0" smtClean="0"/>
              <a:t>Acts 1:6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77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Israel’s coming salvation will bring more blessings to the world.</a:t>
            </a:r>
          </a:p>
          <a:p>
            <a:endParaRPr lang="en-US" dirty="0"/>
          </a:p>
          <a:p>
            <a:pPr lvl="1"/>
            <a:r>
              <a:rPr lang="en-US" dirty="0"/>
              <a:t>I say then, they did not stumble so as to fall, did they? May it never be! But by their transgression salvation has come to the Gentiles, to make them jealous. </a:t>
            </a:r>
            <a:r>
              <a:rPr lang="en-US" baseline="30000" dirty="0"/>
              <a:t>12 </a:t>
            </a:r>
            <a:r>
              <a:rPr lang="en-US" dirty="0"/>
              <a:t>Now if their transgression is riches for the world and their failure is riches for the Gentiles, how much more will their </a:t>
            </a:r>
            <a:r>
              <a:rPr lang="en-US" baseline="30000" dirty="0"/>
              <a:t>[</a:t>
            </a:r>
            <a:r>
              <a:rPr lang="en-US" baseline="30000" dirty="0">
                <a:hlinkClick r:id="rId2" tooltip="See footnote f"/>
              </a:rPr>
              <a:t>f</a:t>
            </a:r>
            <a:r>
              <a:rPr lang="en-US" baseline="30000" dirty="0"/>
              <a:t>]</a:t>
            </a:r>
            <a:r>
              <a:rPr lang="en-US" dirty="0"/>
              <a:t>fulfillment </a:t>
            </a:r>
            <a:r>
              <a:rPr lang="en-US" dirty="0" smtClean="0"/>
              <a:t>be . . . . For </a:t>
            </a:r>
            <a:r>
              <a:rPr lang="en-US" dirty="0"/>
              <a:t>if their rejection is the reconciliation of the world, what will their acceptance be but life from the dead? </a:t>
            </a:r>
          </a:p>
        </p:txBody>
      </p:sp>
    </p:spTree>
    <p:extLst>
      <p:ext uri="{BB962C8B-B14F-4D97-AF65-F5344CB8AC3E}">
        <p14:creationId xmlns:p14="http://schemas.microsoft.com/office/powerpoint/2010/main" val="375128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Romans 11:26—salvation of Israel.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44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church and Israel  are distinct.</a:t>
            </a:r>
          </a:p>
          <a:p>
            <a:endParaRPr lang="en-US" dirty="0"/>
          </a:p>
          <a:p>
            <a:r>
              <a:rPr lang="en-US" dirty="0" smtClean="0"/>
              <a:t>Israel consists of the descendants of Abraham through Isaac and Jacob.</a:t>
            </a:r>
          </a:p>
          <a:p>
            <a:pPr lvl="1"/>
            <a:r>
              <a:rPr lang="en-US" dirty="0" smtClean="0"/>
              <a:t>Jewish believers are the “Israel of God” (Gal 6:16)</a:t>
            </a:r>
          </a:p>
          <a:p>
            <a:endParaRPr lang="en-US" dirty="0"/>
          </a:p>
          <a:p>
            <a:r>
              <a:rPr lang="en-US" dirty="0" smtClean="0"/>
              <a:t>The church consists of believing Jews and Gentiles in this age (</a:t>
            </a:r>
            <a:r>
              <a:rPr lang="en-US" dirty="0" err="1" smtClean="0"/>
              <a:t>Eph</a:t>
            </a:r>
            <a:r>
              <a:rPr lang="en-US" dirty="0" smtClean="0"/>
              <a:t> 2:11—3:6)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8382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Nowhere is the church called “Israel”  in the Bible.</a:t>
            </a:r>
          </a:p>
          <a:p>
            <a:endParaRPr lang="en-US" dirty="0"/>
          </a:p>
          <a:p>
            <a:r>
              <a:rPr lang="en-US" dirty="0" smtClean="0"/>
              <a:t>The view that the church is the new spiritual Israel who takes over Israel’s role is called “Replacement Theology” or “</a:t>
            </a:r>
            <a:r>
              <a:rPr lang="en-US" dirty="0" err="1" smtClean="0"/>
              <a:t>Supersessionism</a:t>
            </a:r>
            <a:r>
              <a:rPr lang="en-US" dirty="0" smtClean="0"/>
              <a:t>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6146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best way to refute Replacement Theology is to use Scripture that speaks  of a future salvation and restoration of Israel</a:t>
            </a:r>
          </a:p>
          <a:p>
            <a:pPr lvl="1"/>
            <a:r>
              <a:rPr lang="en-US" dirty="0" smtClean="0"/>
              <a:t>Luke 1:32-33</a:t>
            </a:r>
          </a:p>
          <a:p>
            <a:pPr lvl="1"/>
            <a:r>
              <a:rPr lang="en-US" dirty="0" smtClean="0"/>
              <a:t>Matt 19:28</a:t>
            </a:r>
          </a:p>
          <a:p>
            <a:pPr lvl="1"/>
            <a:r>
              <a:rPr lang="en-US" dirty="0" smtClean="0"/>
              <a:t>Acts 1:6</a:t>
            </a:r>
          </a:p>
          <a:p>
            <a:pPr lvl="1"/>
            <a:r>
              <a:rPr lang="en-US" dirty="0" smtClean="0"/>
              <a:t>Romans 11:26</a:t>
            </a:r>
          </a:p>
          <a:p>
            <a:pPr lvl="1"/>
            <a:r>
              <a:rPr lang="en-US" dirty="0" smtClean="0"/>
              <a:t>Revelation 7:4-8</a:t>
            </a:r>
          </a:p>
          <a:p>
            <a:pPr lvl="1"/>
            <a:r>
              <a:rPr lang="en-US" dirty="0" smtClean="0"/>
              <a:t>Revelation 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8615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300</TotalTime>
  <Words>697</Words>
  <Application>Microsoft Office PowerPoint</Application>
  <PresentationFormat>Widescreen</PresentationFormat>
  <Paragraphs>85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Garamond</vt:lpstr>
      <vt:lpstr>Organic</vt:lpstr>
      <vt:lpstr>Israel and the Church in God’s Plans</vt:lpstr>
      <vt:lpstr>Israel’s Beginnings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Israel and the Church in God’s Plans</dc:title>
  <dc:creator>Mike Vlach</dc:creator>
  <cp:lastModifiedBy>Mike Vlach</cp:lastModifiedBy>
  <cp:revision>22</cp:revision>
  <dcterms:created xsi:type="dcterms:W3CDTF">2015-04-17T02:05:40Z</dcterms:created>
  <dcterms:modified xsi:type="dcterms:W3CDTF">2015-04-18T11:47:49Z</dcterms:modified>
</cp:coreProperties>
</file>