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8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80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44B7FB-2A2B-4798-85B6-7530BBD628DC}" type="datetimeFigureOut">
              <a:rPr lang="en-US" smtClean="0"/>
              <a:t>2/18/2023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518874-9C18-4DC0-B61E-5EF16AADC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9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B5161-59AA-452E-A73D-F407638F7135}" type="datetimeFigureOut">
              <a:rPr lang="en-US" smtClean="0"/>
              <a:t>2/18/2023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BA8BF-AD08-4DB4-9F3D-57A58F8E43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9687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B5161-59AA-452E-A73D-F407638F7135}" type="datetimeFigureOut">
              <a:rPr lang="en-US" smtClean="0"/>
              <a:t>2/18/2023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BA8BF-AD08-4DB4-9F3D-57A58F8E43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624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B5161-59AA-452E-A73D-F407638F7135}" type="datetimeFigureOut">
              <a:rPr lang="en-US" smtClean="0"/>
              <a:t>2/18/2023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BA8BF-AD08-4DB4-9F3D-57A58F8E43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749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B5161-59AA-452E-A73D-F407638F7135}" type="datetimeFigureOut">
              <a:rPr lang="en-US" smtClean="0"/>
              <a:t>2/18/2023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BA8BF-AD08-4DB4-9F3D-57A58F8E43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198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B5161-59AA-452E-A73D-F407638F7135}" type="datetimeFigureOut">
              <a:rPr lang="en-US" smtClean="0"/>
              <a:t>2/18/2023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BA8BF-AD08-4DB4-9F3D-57A58F8E43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026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B5161-59AA-452E-A73D-F407638F7135}" type="datetimeFigureOut">
              <a:rPr lang="en-US" smtClean="0"/>
              <a:t>2/18/2023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BA8BF-AD08-4DB4-9F3D-57A58F8E43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984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B5161-59AA-452E-A73D-F407638F7135}" type="datetimeFigureOut">
              <a:rPr lang="en-US" smtClean="0"/>
              <a:t>2/18/2023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BA8BF-AD08-4DB4-9F3D-57A58F8E43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551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B5161-59AA-452E-A73D-F407638F7135}" type="datetimeFigureOut">
              <a:rPr lang="en-US" smtClean="0"/>
              <a:t>2/18/2023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BA8BF-AD08-4DB4-9F3D-57A58F8E43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902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B5161-59AA-452E-A73D-F407638F7135}" type="datetimeFigureOut">
              <a:rPr lang="en-US" smtClean="0"/>
              <a:t>2/18/2023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BA8BF-AD08-4DB4-9F3D-57A58F8E43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036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B5161-59AA-452E-A73D-F407638F7135}" type="datetimeFigureOut">
              <a:rPr lang="en-US" smtClean="0"/>
              <a:t>2/18/2023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BA8BF-AD08-4DB4-9F3D-57A58F8E43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545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B5161-59AA-452E-A73D-F407638F7135}" type="datetimeFigureOut">
              <a:rPr lang="en-US" smtClean="0"/>
              <a:t>2/18/2023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BA8BF-AD08-4DB4-9F3D-57A58F8E43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009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9B5161-59AA-452E-A73D-F407638F7135}" type="datetimeFigureOut">
              <a:rPr lang="en-US" smtClean="0"/>
              <a:t>2/18/2023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9BA8BF-AD08-4DB4-9F3D-57A58F8E43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229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FC3BAB8-E95A-699E-25C1-05966A4C54F7}"/>
              </a:ext>
            </a:extLst>
          </p:cNvPr>
          <p:cNvSpPr/>
          <p:nvPr/>
        </p:nvSpPr>
        <p:spPr bwMode="auto">
          <a:xfrm>
            <a:off x="0" y="512370"/>
            <a:ext cx="9144000" cy="794081"/>
          </a:xfrm>
          <a:prstGeom prst="rect">
            <a:avLst/>
          </a:prstGeom>
          <a:solidFill>
            <a:schemeClr val="tx1">
              <a:lumMod val="50000"/>
              <a:alpha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Arial" charset="0"/>
            </a:endParaRPr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5C715EF0-E90B-2F4D-4E5C-A053AF5A76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0012" y="467766"/>
            <a:ext cx="747058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400" i="1" dirty="0">
                <a:latin typeface="+mj-lt"/>
              </a:rPr>
              <a:t>Do not be deceived, God is not mocked; for whatever a man sows, this he will also reap.                       </a:t>
            </a:r>
            <a:r>
              <a:rPr lang="en-US" sz="2400" dirty="0">
                <a:latin typeface="+mj-lt"/>
              </a:rPr>
              <a:t>Gal. 6:7-8</a:t>
            </a:r>
          </a:p>
        </p:txBody>
      </p:sp>
      <p:sp>
        <p:nvSpPr>
          <p:cNvPr id="6" name="Freeform 105">
            <a:extLst>
              <a:ext uri="{FF2B5EF4-FFF2-40B4-BE49-F238E27FC236}">
                <a16:creationId xmlns:a16="http://schemas.microsoft.com/office/drawing/2014/main" id="{1AC01E7E-0BDD-E8EC-AFE4-EAF42B7E36D8}"/>
              </a:ext>
            </a:extLst>
          </p:cNvPr>
          <p:cNvSpPr/>
          <p:nvPr/>
        </p:nvSpPr>
        <p:spPr bwMode="auto">
          <a:xfrm>
            <a:off x="192024" y="4204246"/>
            <a:ext cx="60960" cy="530352"/>
          </a:xfrm>
          <a:custGeom>
            <a:avLst/>
            <a:gdLst>
              <a:gd name="connsiteX0" fmla="*/ 0 w 60960"/>
              <a:gd name="connsiteY0" fmla="*/ 0 h 530352"/>
              <a:gd name="connsiteX1" fmla="*/ 54864 w 60960"/>
              <a:gd name="connsiteY1" fmla="*/ 347472 h 530352"/>
              <a:gd name="connsiteX2" fmla="*/ 36576 w 60960"/>
              <a:gd name="connsiteY2" fmla="*/ 530352 h 530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960" h="530352">
                <a:moveTo>
                  <a:pt x="0" y="0"/>
                </a:moveTo>
                <a:cubicBezTo>
                  <a:pt x="24384" y="129540"/>
                  <a:pt x="48768" y="259080"/>
                  <a:pt x="54864" y="347472"/>
                </a:cubicBezTo>
                <a:cubicBezTo>
                  <a:pt x="60960" y="435864"/>
                  <a:pt x="36576" y="530352"/>
                  <a:pt x="36576" y="530352"/>
                </a:cubicBezTo>
              </a:path>
            </a:pathLst>
          </a:custGeom>
          <a:ln>
            <a:solidFill>
              <a:srgbClr val="00A227"/>
            </a:solidFill>
            <a:headEnd type="none" w="sm" len="sm"/>
            <a:tailEnd type="none" w="sm" len="sm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377"/>
            <a:endParaRPr lang="en-US"/>
          </a:p>
        </p:txBody>
      </p:sp>
      <p:sp>
        <p:nvSpPr>
          <p:cNvPr id="7" name="Freeform 102">
            <a:extLst>
              <a:ext uri="{FF2B5EF4-FFF2-40B4-BE49-F238E27FC236}">
                <a16:creationId xmlns:a16="http://schemas.microsoft.com/office/drawing/2014/main" id="{7080E868-5790-845E-85A6-4B2D4FAFDACD}"/>
              </a:ext>
            </a:extLst>
          </p:cNvPr>
          <p:cNvSpPr/>
          <p:nvPr/>
        </p:nvSpPr>
        <p:spPr bwMode="auto">
          <a:xfrm>
            <a:off x="1373717" y="4513110"/>
            <a:ext cx="74083" cy="304800"/>
          </a:xfrm>
          <a:custGeom>
            <a:avLst/>
            <a:gdLst>
              <a:gd name="connsiteX0" fmla="*/ 10583 w 74083"/>
              <a:gd name="connsiteY0" fmla="*/ 0 h 304800"/>
              <a:gd name="connsiteX1" fmla="*/ 10583 w 74083"/>
              <a:gd name="connsiteY1" fmla="*/ 152400 h 304800"/>
              <a:gd name="connsiteX2" fmla="*/ 74083 w 74083"/>
              <a:gd name="connsiteY2" fmla="*/ 30480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083" h="304800">
                <a:moveTo>
                  <a:pt x="10583" y="0"/>
                </a:moveTo>
                <a:cubicBezTo>
                  <a:pt x="5291" y="50800"/>
                  <a:pt x="0" y="101600"/>
                  <a:pt x="10583" y="152400"/>
                </a:cubicBezTo>
                <a:cubicBezTo>
                  <a:pt x="21166" y="203200"/>
                  <a:pt x="47624" y="254000"/>
                  <a:pt x="74083" y="304800"/>
                </a:cubicBezTo>
              </a:path>
            </a:pathLst>
          </a:custGeom>
          <a:ln>
            <a:solidFill>
              <a:srgbClr val="00A227"/>
            </a:solidFill>
            <a:headEnd type="none" w="sm" len="sm"/>
            <a:tailEnd type="none" w="sm" len="sm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377"/>
            <a:endParaRPr lang="en-US"/>
          </a:p>
        </p:txBody>
      </p:sp>
      <p:sp>
        <p:nvSpPr>
          <p:cNvPr id="8" name="Freeform 98">
            <a:extLst>
              <a:ext uri="{FF2B5EF4-FFF2-40B4-BE49-F238E27FC236}">
                <a16:creationId xmlns:a16="http://schemas.microsoft.com/office/drawing/2014/main" id="{E80347CB-8ACE-2F5E-78EC-B811AE0E3FD7}"/>
              </a:ext>
            </a:extLst>
          </p:cNvPr>
          <p:cNvSpPr/>
          <p:nvPr/>
        </p:nvSpPr>
        <p:spPr bwMode="auto">
          <a:xfrm>
            <a:off x="6007101" y="2976410"/>
            <a:ext cx="171451" cy="1816100"/>
          </a:xfrm>
          <a:custGeom>
            <a:avLst/>
            <a:gdLst>
              <a:gd name="connsiteX0" fmla="*/ 0 w 171450"/>
              <a:gd name="connsiteY0" fmla="*/ 0 h 1816100"/>
              <a:gd name="connsiteX1" fmla="*/ 165100 w 171450"/>
              <a:gd name="connsiteY1" fmla="*/ 571500 h 1816100"/>
              <a:gd name="connsiteX2" fmla="*/ 38100 w 171450"/>
              <a:gd name="connsiteY2" fmla="*/ 1181100 h 1816100"/>
              <a:gd name="connsiteX3" fmla="*/ 50800 w 171450"/>
              <a:gd name="connsiteY3" fmla="*/ 1816100 h 181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450" h="1816100">
                <a:moveTo>
                  <a:pt x="0" y="0"/>
                </a:moveTo>
                <a:cubicBezTo>
                  <a:pt x="79375" y="187325"/>
                  <a:pt x="158750" y="374650"/>
                  <a:pt x="165100" y="571500"/>
                </a:cubicBezTo>
                <a:cubicBezTo>
                  <a:pt x="171450" y="768350"/>
                  <a:pt x="57150" y="973667"/>
                  <a:pt x="38100" y="1181100"/>
                </a:cubicBezTo>
                <a:cubicBezTo>
                  <a:pt x="19050" y="1388533"/>
                  <a:pt x="34925" y="1602316"/>
                  <a:pt x="50800" y="1816100"/>
                </a:cubicBezTo>
              </a:path>
            </a:pathLst>
          </a:custGeom>
          <a:ln>
            <a:solidFill>
              <a:schemeClr val="tx1"/>
            </a:solidFill>
            <a:headEnd type="none" w="sm" len="sm"/>
            <a:tailEnd type="none" w="sm" len="sm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99">
            <a:extLst>
              <a:ext uri="{FF2B5EF4-FFF2-40B4-BE49-F238E27FC236}">
                <a16:creationId xmlns:a16="http://schemas.microsoft.com/office/drawing/2014/main" id="{0422EC0A-0152-31E9-F1DB-FBC4E262CC3B}"/>
              </a:ext>
            </a:extLst>
          </p:cNvPr>
          <p:cNvSpPr/>
          <p:nvPr/>
        </p:nvSpPr>
        <p:spPr bwMode="auto">
          <a:xfrm>
            <a:off x="6756401" y="3738410"/>
            <a:ext cx="93133" cy="1143000"/>
          </a:xfrm>
          <a:custGeom>
            <a:avLst/>
            <a:gdLst>
              <a:gd name="connsiteX0" fmla="*/ 25400 w 93133"/>
              <a:gd name="connsiteY0" fmla="*/ 0 h 1143000"/>
              <a:gd name="connsiteX1" fmla="*/ 88900 w 93133"/>
              <a:gd name="connsiteY1" fmla="*/ 368300 h 1143000"/>
              <a:gd name="connsiteX2" fmla="*/ 0 w 93133"/>
              <a:gd name="connsiteY2" fmla="*/ 1143000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3133" h="1143000">
                <a:moveTo>
                  <a:pt x="25400" y="0"/>
                </a:moveTo>
                <a:cubicBezTo>
                  <a:pt x="59266" y="88900"/>
                  <a:pt x="93133" y="177800"/>
                  <a:pt x="88900" y="368300"/>
                </a:cubicBezTo>
                <a:cubicBezTo>
                  <a:pt x="84667" y="558800"/>
                  <a:pt x="42333" y="850900"/>
                  <a:pt x="0" y="1143000"/>
                </a:cubicBezTo>
              </a:path>
            </a:pathLst>
          </a:custGeom>
          <a:ln>
            <a:solidFill>
              <a:schemeClr val="tx1"/>
            </a:solidFill>
            <a:headEnd type="none" w="sm" len="sm"/>
            <a:tailEnd type="none" w="sm" len="sm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377"/>
            <a:endParaRPr lang="en-US"/>
          </a:p>
        </p:txBody>
      </p:sp>
      <p:sp>
        <p:nvSpPr>
          <p:cNvPr id="10" name="Freeform 100">
            <a:extLst>
              <a:ext uri="{FF2B5EF4-FFF2-40B4-BE49-F238E27FC236}">
                <a16:creationId xmlns:a16="http://schemas.microsoft.com/office/drawing/2014/main" id="{E1943E51-D6E4-4015-7C02-513875783BD0}"/>
              </a:ext>
            </a:extLst>
          </p:cNvPr>
          <p:cNvSpPr/>
          <p:nvPr/>
        </p:nvSpPr>
        <p:spPr bwMode="auto">
          <a:xfrm>
            <a:off x="7514168" y="3522510"/>
            <a:ext cx="69851" cy="1308100"/>
          </a:xfrm>
          <a:custGeom>
            <a:avLst/>
            <a:gdLst>
              <a:gd name="connsiteX0" fmla="*/ 42333 w 69850"/>
              <a:gd name="connsiteY0" fmla="*/ 0 h 1308100"/>
              <a:gd name="connsiteX1" fmla="*/ 4233 w 69850"/>
              <a:gd name="connsiteY1" fmla="*/ 546100 h 1308100"/>
              <a:gd name="connsiteX2" fmla="*/ 67733 w 69850"/>
              <a:gd name="connsiteY2" fmla="*/ 1143000 h 1308100"/>
              <a:gd name="connsiteX3" fmla="*/ 16933 w 69850"/>
              <a:gd name="connsiteY3" fmla="*/ 1308100 h 130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850" h="1308100">
                <a:moveTo>
                  <a:pt x="42333" y="0"/>
                </a:moveTo>
                <a:cubicBezTo>
                  <a:pt x="21166" y="177800"/>
                  <a:pt x="0" y="355600"/>
                  <a:pt x="4233" y="546100"/>
                </a:cubicBezTo>
                <a:cubicBezTo>
                  <a:pt x="8466" y="736600"/>
                  <a:pt x="65616" y="1016000"/>
                  <a:pt x="67733" y="1143000"/>
                </a:cubicBezTo>
                <a:cubicBezTo>
                  <a:pt x="69850" y="1270000"/>
                  <a:pt x="43391" y="1289050"/>
                  <a:pt x="16933" y="1308100"/>
                </a:cubicBezTo>
              </a:path>
            </a:pathLst>
          </a:custGeom>
          <a:ln>
            <a:solidFill>
              <a:schemeClr val="tx1"/>
            </a:solidFill>
            <a:headEnd type="none" w="sm" len="sm"/>
            <a:tailEnd type="none" w="sm" len="sm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101">
            <a:extLst>
              <a:ext uri="{FF2B5EF4-FFF2-40B4-BE49-F238E27FC236}">
                <a16:creationId xmlns:a16="http://schemas.microsoft.com/office/drawing/2014/main" id="{29DE1E9C-BD8F-B678-D0CD-5F4C6AD96646}"/>
              </a:ext>
            </a:extLst>
          </p:cNvPr>
          <p:cNvSpPr/>
          <p:nvPr/>
        </p:nvSpPr>
        <p:spPr bwMode="auto">
          <a:xfrm>
            <a:off x="8686802" y="3865410"/>
            <a:ext cx="141817" cy="965200"/>
          </a:xfrm>
          <a:custGeom>
            <a:avLst/>
            <a:gdLst>
              <a:gd name="connsiteX0" fmla="*/ 0 w 141817"/>
              <a:gd name="connsiteY0" fmla="*/ 0 h 965200"/>
              <a:gd name="connsiteX1" fmla="*/ 127000 w 141817"/>
              <a:gd name="connsiteY1" fmla="*/ 571500 h 965200"/>
              <a:gd name="connsiteX2" fmla="*/ 88900 w 141817"/>
              <a:gd name="connsiteY2" fmla="*/ 965200 h 96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1817" h="965200">
                <a:moveTo>
                  <a:pt x="0" y="0"/>
                </a:moveTo>
                <a:cubicBezTo>
                  <a:pt x="56091" y="205316"/>
                  <a:pt x="112183" y="410633"/>
                  <a:pt x="127000" y="571500"/>
                </a:cubicBezTo>
                <a:cubicBezTo>
                  <a:pt x="141817" y="732367"/>
                  <a:pt x="115358" y="848783"/>
                  <a:pt x="88900" y="965200"/>
                </a:cubicBezTo>
              </a:path>
            </a:pathLst>
          </a:custGeom>
          <a:ln>
            <a:solidFill>
              <a:schemeClr val="tx1"/>
            </a:solidFill>
            <a:headEnd type="none" w="sm" len="sm"/>
            <a:tailEnd type="none" w="sm" len="sm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377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4FCEC8A-E0F6-752C-1302-801530088F60}"/>
              </a:ext>
            </a:extLst>
          </p:cNvPr>
          <p:cNvSpPr/>
          <p:nvPr/>
        </p:nvSpPr>
        <p:spPr bwMode="auto">
          <a:xfrm>
            <a:off x="8458200" y="3573310"/>
            <a:ext cx="457200" cy="317500"/>
          </a:xfrm>
          <a:prstGeom prst="ellipse">
            <a:avLst/>
          </a:prstGeom>
          <a:solidFill>
            <a:schemeClr val="tx1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76">
            <a:extLst>
              <a:ext uri="{FF2B5EF4-FFF2-40B4-BE49-F238E27FC236}">
                <a16:creationId xmlns:a16="http://schemas.microsoft.com/office/drawing/2014/main" id="{60F57DD9-7FC6-5F24-553C-97F2BF5E8498}"/>
              </a:ext>
            </a:extLst>
          </p:cNvPr>
          <p:cNvSpPr/>
          <p:nvPr/>
        </p:nvSpPr>
        <p:spPr bwMode="auto">
          <a:xfrm>
            <a:off x="2214034" y="2912910"/>
            <a:ext cx="84667" cy="1841500"/>
          </a:xfrm>
          <a:custGeom>
            <a:avLst/>
            <a:gdLst>
              <a:gd name="connsiteX0" fmla="*/ 84667 w 84667"/>
              <a:gd name="connsiteY0" fmla="*/ 0 h 1841500"/>
              <a:gd name="connsiteX1" fmla="*/ 8467 w 84667"/>
              <a:gd name="connsiteY1" fmla="*/ 825500 h 1841500"/>
              <a:gd name="connsiteX2" fmla="*/ 33867 w 84667"/>
              <a:gd name="connsiteY2" fmla="*/ 1841500 h 184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667" h="1841500">
                <a:moveTo>
                  <a:pt x="84667" y="0"/>
                </a:moveTo>
                <a:cubicBezTo>
                  <a:pt x="50800" y="259291"/>
                  <a:pt x="16934" y="518583"/>
                  <a:pt x="8467" y="825500"/>
                </a:cubicBezTo>
                <a:cubicBezTo>
                  <a:pt x="0" y="1132417"/>
                  <a:pt x="16933" y="1486958"/>
                  <a:pt x="33867" y="1841500"/>
                </a:cubicBezTo>
              </a:path>
            </a:pathLst>
          </a:custGeom>
          <a:ln>
            <a:solidFill>
              <a:srgbClr val="00A227"/>
            </a:solidFill>
            <a:headEnd type="none" w="sm" len="sm"/>
            <a:tailEnd type="none" w="sm" len="sm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Times New Roman" pitchFamily="18" charset="0"/>
            </a:endParaRPr>
          </a:p>
        </p:txBody>
      </p:sp>
      <p:sp>
        <p:nvSpPr>
          <p:cNvPr id="14" name="Freeform 88">
            <a:extLst>
              <a:ext uri="{FF2B5EF4-FFF2-40B4-BE49-F238E27FC236}">
                <a16:creationId xmlns:a16="http://schemas.microsoft.com/office/drawing/2014/main" id="{3385A651-BF18-56E0-3C18-DDFD8CD98D65}"/>
              </a:ext>
            </a:extLst>
          </p:cNvPr>
          <p:cNvSpPr/>
          <p:nvPr/>
        </p:nvSpPr>
        <p:spPr bwMode="auto">
          <a:xfrm>
            <a:off x="2667002" y="3814610"/>
            <a:ext cx="80433" cy="889000"/>
          </a:xfrm>
          <a:custGeom>
            <a:avLst/>
            <a:gdLst>
              <a:gd name="connsiteX0" fmla="*/ 0 w 80433"/>
              <a:gd name="connsiteY0" fmla="*/ 0 h 889000"/>
              <a:gd name="connsiteX1" fmla="*/ 76200 w 80433"/>
              <a:gd name="connsiteY1" fmla="*/ 622300 h 889000"/>
              <a:gd name="connsiteX2" fmla="*/ 25400 w 80433"/>
              <a:gd name="connsiteY2" fmla="*/ 889000 h 88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0433" h="889000">
                <a:moveTo>
                  <a:pt x="0" y="0"/>
                </a:moveTo>
                <a:cubicBezTo>
                  <a:pt x="35983" y="237066"/>
                  <a:pt x="71967" y="474133"/>
                  <a:pt x="76200" y="622300"/>
                </a:cubicBezTo>
                <a:cubicBezTo>
                  <a:pt x="80433" y="770467"/>
                  <a:pt x="52916" y="829733"/>
                  <a:pt x="25400" y="889000"/>
                </a:cubicBezTo>
              </a:path>
            </a:pathLst>
          </a:custGeom>
          <a:ln>
            <a:solidFill>
              <a:srgbClr val="00A227"/>
            </a:solidFill>
            <a:headEnd type="none" w="sm" len="sm"/>
            <a:tailEnd type="none" w="sm" len="sm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377"/>
            <a:endParaRPr lang="en-US"/>
          </a:p>
        </p:txBody>
      </p:sp>
      <p:sp>
        <p:nvSpPr>
          <p:cNvPr id="15" name="Freeform 89">
            <a:extLst>
              <a:ext uri="{FF2B5EF4-FFF2-40B4-BE49-F238E27FC236}">
                <a16:creationId xmlns:a16="http://schemas.microsoft.com/office/drawing/2014/main" id="{B5DCD3C0-75FF-6066-EE66-2DBD80AEA466}"/>
              </a:ext>
            </a:extLst>
          </p:cNvPr>
          <p:cNvSpPr/>
          <p:nvPr/>
        </p:nvSpPr>
        <p:spPr bwMode="auto">
          <a:xfrm>
            <a:off x="1722967" y="3395510"/>
            <a:ext cx="152400" cy="1397000"/>
          </a:xfrm>
          <a:custGeom>
            <a:avLst/>
            <a:gdLst>
              <a:gd name="connsiteX0" fmla="*/ 67733 w 152400"/>
              <a:gd name="connsiteY0" fmla="*/ 0 h 1397000"/>
              <a:gd name="connsiteX1" fmla="*/ 143933 w 152400"/>
              <a:gd name="connsiteY1" fmla="*/ 419100 h 1397000"/>
              <a:gd name="connsiteX2" fmla="*/ 16933 w 152400"/>
              <a:gd name="connsiteY2" fmla="*/ 1104900 h 1397000"/>
              <a:gd name="connsiteX3" fmla="*/ 42333 w 152400"/>
              <a:gd name="connsiteY3" fmla="*/ 1397000 h 139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400" h="1397000">
                <a:moveTo>
                  <a:pt x="67733" y="0"/>
                </a:moveTo>
                <a:cubicBezTo>
                  <a:pt x="110066" y="117475"/>
                  <a:pt x="152400" y="234950"/>
                  <a:pt x="143933" y="419100"/>
                </a:cubicBezTo>
                <a:cubicBezTo>
                  <a:pt x="135466" y="603250"/>
                  <a:pt x="33866" y="941917"/>
                  <a:pt x="16933" y="1104900"/>
                </a:cubicBezTo>
                <a:cubicBezTo>
                  <a:pt x="0" y="1267883"/>
                  <a:pt x="21166" y="1332441"/>
                  <a:pt x="42333" y="1397000"/>
                </a:cubicBezTo>
              </a:path>
            </a:pathLst>
          </a:custGeom>
          <a:ln>
            <a:solidFill>
              <a:srgbClr val="00A227"/>
            </a:solidFill>
            <a:headEnd type="none" w="sm" len="sm"/>
            <a:tailEnd type="none" w="sm" len="sm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91">
            <a:extLst>
              <a:ext uri="{FF2B5EF4-FFF2-40B4-BE49-F238E27FC236}">
                <a16:creationId xmlns:a16="http://schemas.microsoft.com/office/drawing/2014/main" id="{689CDDF2-2907-9E05-D986-DADC85AAEA25}"/>
              </a:ext>
            </a:extLst>
          </p:cNvPr>
          <p:cNvSpPr/>
          <p:nvPr/>
        </p:nvSpPr>
        <p:spPr bwMode="auto">
          <a:xfrm>
            <a:off x="438150" y="2958950"/>
            <a:ext cx="82551" cy="1770063"/>
          </a:xfrm>
          <a:custGeom>
            <a:avLst/>
            <a:gdLst>
              <a:gd name="connsiteX0" fmla="*/ 82550 w 82550"/>
              <a:gd name="connsiteY0" fmla="*/ 0 h 1397000"/>
              <a:gd name="connsiteX1" fmla="*/ 19050 w 82550"/>
              <a:gd name="connsiteY1" fmla="*/ 622300 h 1397000"/>
              <a:gd name="connsiteX2" fmla="*/ 6350 w 82550"/>
              <a:gd name="connsiteY2" fmla="*/ 1168400 h 1397000"/>
              <a:gd name="connsiteX3" fmla="*/ 57150 w 82550"/>
              <a:gd name="connsiteY3" fmla="*/ 1397000 h 139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50" h="1397000">
                <a:moveTo>
                  <a:pt x="82550" y="0"/>
                </a:moveTo>
                <a:cubicBezTo>
                  <a:pt x="57150" y="213783"/>
                  <a:pt x="31750" y="427567"/>
                  <a:pt x="19050" y="622300"/>
                </a:cubicBezTo>
                <a:cubicBezTo>
                  <a:pt x="6350" y="817033"/>
                  <a:pt x="0" y="1039283"/>
                  <a:pt x="6350" y="1168400"/>
                </a:cubicBezTo>
                <a:cubicBezTo>
                  <a:pt x="12700" y="1297517"/>
                  <a:pt x="34925" y="1347258"/>
                  <a:pt x="57150" y="1397000"/>
                </a:cubicBezTo>
              </a:path>
            </a:pathLst>
          </a:custGeom>
          <a:ln>
            <a:solidFill>
              <a:srgbClr val="00A227"/>
            </a:solidFill>
            <a:headEnd type="none" w="sm" len="sm"/>
            <a:tailEnd type="none" w="sm" len="sm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93">
            <a:extLst>
              <a:ext uri="{FF2B5EF4-FFF2-40B4-BE49-F238E27FC236}">
                <a16:creationId xmlns:a16="http://schemas.microsoft.com/office/drawing/2014/main" id="{9DE2384B-78F9-75DA-E604-807CC831A35A}"/>
              </a:ext>
            </a:extLst>
          </p:cNvPr>
          <p:cNvSpPr/>
          <p:nvPr/>
        </p:nvSpPr>
        <p:spPr bwMode="auto">
          <a:xfrm>
            <a:off x="3293534" y="2747810"/>
            <a:ext cx="120651" cy="1993900"/>
          </a:xfrm>
          <a:custGeom>
            <a:avLst/>
            <a:gdLst>
              <a:gd name="connsiteX0" fmla="*/ 59267 w 120650"/>
              <a:gd name="connsiteY0" fmla="*/ 0 h 1993900"/>
              <a:gd name="connsiteX1" fmla="*/ 8467 w 120650"/>
              <a:gd name="connsiteY1" fmla="*/ 292100 h 1993900"/>
              <a:gd name="connsiteX2" fmla="*/ 110067 w 120650"/>
              <a:gd name="connsiteY2" fmla="*/ 1181100 h 1993900"/>
              <a:gd name="connsiteX3" fmla="*/ 71967 w 120650"/>
              <a:gd name="connsiteY3" fmla="*/ 1993900 h 199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650" h="1993900">
                <a:moveTo>
                  <a:pt x="59267" y="0"/>
                </a:moveTo>
                <a:cubicBezTo>
                  <a:pt x="29633" y="47625"/>
                  <a:pt x="0" y="95250"/>
                  <a:pt x="8467" y="292100"/>
                </a:cubicBezTo>
                <a:cubicBezTo>
                  <a:pt x="16934" y="488950"/>
                  <a:pt x="99484" y="897467"/>
                  <a:pt x="110067" y="1181100"/>
                </a:cubicBezTo>
                <a:cubicBezTo>
                  <a:pt x="120650" y="1464733"/>
                  <a:pt x="96308" y="1729316"/>
                  <a:pt x="71967" y="1993900"/>
                </a:cubicBezTo>
              </a:path>
            </a:pathLst>
          </a:custGeom>
          <a:ln>
            <a:solidFill>
              <a:srgbClr val="00A227"/>
            </a:solidFill>
            <a:headEnd type="none" w="sm" len="sm"/>
            <a:tailEnd type="none" w="sm" len="sm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Teardrop 17">
            <a:extLst>
              <a:ext uri="{FF2B5EF4-FFF2-40B4-BE49-F238E27FC236}">
                <a16:creationId xmlns:a16="http://schemas.microsoft.com/office/drawing/2014/main" id="{E4899760-8B4B-293D-6103-6F0970C23A07}"/>
              </a:ext>
            </a:extLst>
          </p:cNvPr>
          <p:cNvSpPr/>
          <p:nvPr/>
        </p:nvSpPr>
        <p:spPr bwMode="auto">
          <a:xfrm>
            <a:off x="5504688" y="5053622"/>
            <a:ext cx="146304" cy="137160"/>
          </a:xfrm>
          <a:prstGeom prst="teardrop">
            <a:avLst/>
          </a:prstGeom>
          <a:solidFill>
            <a:schemeClr val="tx1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Times New Roman" pitchFamily="18" charset="0"/>
            </a:endParaRPr>
          </a:p>
        </p:txBody>
      </p:sp>
      <p:sp>
        <p:nvSpPr>
          <p:cNvPr id="19" name="Teardrop 18">
            <a:extLst>
              <a:ext uri="{FF2B5EF4-FFF2-40B4-BE49-F238E27FC236}">
                <a16:creationId xmlns:a16="http://schemas.microsoft.com/office/drawing/2014/main" id="{24D0DF58-C62D-8012-2DB4-44E366F2DE83}"/>
              </a:ext>
            </a:extLst>
          </p:cNvPr>
          <p:cNvSpPr/>
          <p:nvPr/>
        </p:nvSpPr>
        <p:spPr bwMode="auto">
          <a:xfrm>
            <a:off x="6135624" y="5437670"/>
            <a:ext cx="146304" cy="137160"/>
          </a:xfrm>
          <a:prstGeom prst="teardrop">
            <a:avLst/>
          </a:prstGeom>
          <a:solidFill>
            <a:schemeClr val="tx1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Times New Roman" pitchFamily="18" charset="0"/>
            </a:endParaRPr>
          </a:p>
        </p:txBody>
      </p:sp>
      <p:sp>
        <p:nvSpPr>
          <p:cNvPr id="20" name="Teardrop 19">
            <a:extLst>
              <a:ext uri="{FF2B5EF4-FFF2-40B4-BE49-F238E27FC236}">
                <a16:creationId xmlns:a16="http://schemas.microsoft.com/office/drawing/2014/main" id="{9F95A725-A38C-08A8-8895-5B06C53214CA}"/>
              </a:ext>
            </a:extLst>
          </p:cNvPr>
          <p:cNvSpPr/>
          <p:nvPr/>
        </p:nvSpPr>
        <p:spPr bwMode="auto">
          <a:xfrm>
            <a:off x="5943600" y="5181638"/>
            <a:ext cx="146304" cy="137160"/>
          </a:xfrm>
          <a:prstGeom prst="teardrop">
            <a:avLst/>
          </a:prstGeom>
          <a:solidFill>
            <a:schemeClr val="tx1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Times New Roman" pitchFamily="18" charset="0"/>
            </a:endParaRPr>
          </a:p>
        </p:txBody>
      </p:sp>
      <p:sp>
        <p:nvSpPr>
          <p:cNvPr id="21" name="Teardrop 20">
            <a:extLst>
              <a:ext uri="{FF2B5EF4-FFF2-40B4-BE49-F238E27FC236}">
                <a16:creationId xmlns:a16="http://schemas.microsoft.com/office/drawing/2014/main" id="{C690EACE-7D31-9D4C-67B6-C0366E955113}"/>
              </a:ext>
            </a:extLst>
          </p:cNvPr>
          <p:cNvSpPr/>
          <p:nvPr/>
        </p:nvSpPr>
        <p:spPr bwMode="auto">
          <a:xfrm>
            <a:off x="6565392" y="5145062"/>
            <a:ext cx="146304" cy="137160"/>
          </a:xfrm>
          <a:prstGeom prst="teardrop">
            <a:avLst/>
          </a:prstGeom>
          <a:solidFill>
            <a:schemeClr val="tx1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Times New Roman" pitchFamily="18" charset="0"/>
            </a:endParaRPr>
          </a:p>
        </p:txBody>
      </p:sp>
      <p:sp>
        <p:nvSpPr>
          <p:cNvPr id="22" name="Teardrop 21">
            <a:extLst>
              <a:ext uri="{FF2B5EF4-FFF2-40B4-BE49-F238E27FC236}">
                <a16:creationId xmlns:a16="http://schemas.microsoft.com/office/drawing/2014/main" id="{DC55FB0A-42F1-19FB-151B-1D8E68B90C0C}"/>
              </a:ext>
            </a:extLst>
          </p:cNvPr>
          <p:cNvSpPr/>
          <p:nvPr/>
        </p:nvSpPr>
        <p:spPr bwMode="auto">
          <a:xfrm>
            <a:off x="6620256" y="5419382"/>
            <a:ext cx="146304" cy="137160"/>
          </a:xfrm>
          <a:prstGeom prst="teardrop">
            <a:avLst/>
          </a:prstGeom>
          <a:solidFill>
            <a:schemeClr val="tx1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Times New Roman" pitchFamily="18" charset="0"/>
            </a:endParaRPr>
          </a:p>
        </p:txBody>
      </p:sp>
      <p:sp>
        <p:nvSpPr>
          <p:cNvPr id="23" name="Teardrop 22">
            <a:extLst>
              <a:ext uri="{FF2B5EF4-FFF2-40B4-BE49-F238E27FC236}">
                <a16:creationId xmlns:a16="http://schemas.microsoft.com/office/drawing/2014/main" id="{D05E55FC-D0C9-C074-AA0A-1BEE6A6A6713}"/>
              </a:ext>
            </a:extLst>
          </p:cNvPr>
          <p:cNvSpPr/>
          <p:nvPr/>
        </p:nvSpPr>
        <p:spPr bwMode="auto">
          <a:xfrm>
            <a:off x="7031736" y="5401094"/>
            <a:ext cx="146304" cy="137160"/>
          </a:xfrm>
          <a:prstGeom prst="teardrop">
            <a:avLst/>
          </a:prstGeom>
          <a:solidFill>
            <a:schemeClr val="tx1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Times New Roman" pitchFamily="18" charset="0"/>
            </a:endParaRPr>
          </a:p>
        </p:txBody>
      </p:sp>
      <p:sp>
        <p:nvSpPr>
          <p:cNvPr id="24" name="Teardrop 23">
            <a:extLst>
              <a:ext uri="{FF2B5EF4-FFF2-40B4-BE49-F238E27FC236}">
                <a16:creationId xmlns:a16="http://schemas.microsoft.com/office/drawing/2014/main" id="{D429CFA5-80B5-DD64-D051-FE0EC545129D}"/>
              </a:ext>
            </a:extLst>
          </p:cNvPr>
          <p:cNvSpPr/>
          <p:nvPr/>
        </p:nvSpPr>
        <p:spPr bwMode="auto">
          <a:xfrm>
            <a:off x="7452360" y="5062766"/>
            <a:ext cx="146304" cy="137160"/>
          </a:xfrm>
          <a:prstGeom prst="teardrop">
            <a:avLst/>
          </a:prstGeom>
          <a:solidFill>
            <a:schemeClr val="tx1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Times New Roman" pitchFamily="18" charset="0"/>
            </a:endParaRPr>
          </a:p>
        </p:txBody>
      </p:sp>
      <p:sp>
        <p:nvSpPr>
          <p:cNvPr id="25" name="Teardrop 24">
            <a:extLst>
              <a:ext uri="{FF2B5EF4-FFF2-40B4-BE49-F238E27FC236}">
                <a16:creationId xmlns:a16="http://schemas.microsoft.com/office/drawing/2014/main" id="{ACB49405-25D2-C155-CC2E-FB52FC4885B5}"/>
              </a:ext>
            </a:extLst>
          </p:cNvPr>
          <p:cNvSpPr/>
          <p:nvPr/>
        </p:nvSpPr>
        <p:spPr bwMode="auto">
          <a:xfrm>
            <a:off x="7735824" y="5455958"/>
            <a:ext cx="146304" cy="137160"/>
          </a:xfrm>
          <a:prstGeom prst="teardrop">
            <a:avLst/>
          </a:prstGeom>
          <a:solidFill>
            <a:schemeClr val="tx1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Times New Roman" pitchFamily="18" charset="0"/>
            </a:endParaRPr>
          </a:p>
        </p:txBody>
      </p:sp>
      <p:sp>
        <p:nvSpPr>
          <p:cNvPr id="26" name="Teardrop 25">
            <a:extLst>
              <a:ext uri="{FF2B5EF4-FFF2-40B4-BE49-F238E27FC236}">
                <a16:creationId xmlns:a16="http://schemas.microsoft.com/office/drawing/2014/main" id="{5D27D159-C81C-CE24-FE60-361FC8D7E53B}"/>
              </a:ext>
            </a:extLst>
          </p:cNvPr>
          <p:cNvSpPr/>
          <p:nvPr/>
        </p:nvSpPr>
        <p:spPr bwMode="auto">
          <a:xfrm>
            <a:off x="8138160" y="5117630"/>
            <a:ext cx="146304" cy="137160"/>
          </a:xfrm>
          <a:prstGeom prst="teardrop">
            <a:avLst/>
          </a:prstGeom>
          <a:solidFill>
            <a:schemeClr val="tx1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Times New Roman" pitchFamily="18" charset="0"/>
            </a:endParaRPr>
          </a:p>
        </p:txBody>
      </p:sp>
      <p:sp>
        <p:nvSpPr>
          <p:cNvPr id="27" name="Teardrop 26">
            <a:extLst>
              <a:ext uri="{FF2B5EF4-FFF2-40B4-BE49-F238E27FC236}">
                <a16:creationId xmlns:a16="http://schemas.microsoft.com/office/drawing/2014/main" id="{B04D9A1F-5019-CB46-FAFF-EFC3639512A5}"/>
              </a:ext>
            </a:extLst>
          </p:cNvPr>
          <p:cNvSpPr/>
          <p:nvPr/>
        </p:nvSpPr>
        <p:spPr bwMode="auto">
          <a:xfrm>
            <a:off x="8467344" y="5364518"/>
            <a:ext cx="146304" cy="137160"/>
          </a:xfrm>
          <a:prstGeom prst="teardrop">
            <a:avLst/>
          </a:prstGeom>
          <a:solidFill>
            <a:schemeClr val="tx1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Times New Roman" pitchFamily="18" charset="0"/>
            </a:endParaRPr>
          </a:p>
        </p:txBody>
      </p:sp>
      <p:sp>
        <p:nvSpPr>
          <p:cNvPr id="28" name="Teardrop 27">
            <a:extLst>
              <a:ext uri="{FF2B5EF4-FFF2-40B4-BE49-F238E27FC236}">
                <a16:creationId xmlns:a16="http://schemas.microsoft.com/office/drawing/2014/main" id="{77CF278F-3688-4FDE-C4C5-3B68C8DD677B}"/>
              </a:ext>
            </a:extLst>
          </p:cNvPr>
          <p:cNvSpPr/>
          <p:nvPr/>
        </p:nvSpPr>
        <p:spPr bwMode="auto">
          <a:xfrm>
            <a:off x="8705088" y="5154206"/>
            <a:ext cx="146304" cy="137160"/>
          </a:xfrm>
          <a:prstGeom prst="teardrop">
            <a:avLst/>
          </a:prstGeom>
          <a:solidFill>
            <a:schemeClr val="tx1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Times New Roman" pitchFamily="18" charset="0"/>
            </a:endParaRPr>
          </a:p>
        </p:txBody>
      </p:sp>
      <p:sp>
        <p:nvSpPr>
          <p:cNvPr id="29" name="Teardrop 28">
            <a:extLst>
              <a:ext uri="{FF2B5EF4-FFF2-40B4-BE49-F238E27FC236}">
                <a16:creationId xmlns:a16="http://schemas.microsoft.com/office/drawing/2014/main" id="{A8E3A686-AC52-E210-0DDF-A91FCE5F8730}"/>
              </a:ext>
            </a:extLst>
          </p:cNvPr>
          <p:cNvSpPr/>
          <p:nvPr/>
        </p:nvSpPr>
        <p:spPr bwMode="auto">
          <a:xfrm>
            <a:off x="5248656" y="5401094"/>
            <a:ext cx="146304" cy="137160"/>
          </a:xfrm>
          <a:prstGeom prst="teardrop">
            <a:avLst/>
          </a:prstGeom>
          <a:solidFill>
            <a:schemeClr val="tx1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Times New Roman" pitchFamily="18" charset="0"/>
            </a:endParaRPr>
          </a:p>
        </p:txBody>
      </p:sp>
      <p:sp>
        <p:nvSpPr>
          <p:cNvPr id="30" name="Teardrop 29">
            <a:extLst>
              <a:ext uri="{FF2B5EF4-FFF2-40B4-BE49-F238E27FC236}">
                <a16:creationId xmlns:a16="http://schemas.microsoft.com/office/drawing/2014/main" id="{B1F04052-5C0F-7FFD-D34E-2A9F6661BB08}"/>
              </a:ext>
            </a:extLst>
          </p:cNvPr>
          <p:cNvSpPr/>
          <p:nvPr/>
        </p:nvSpPr>
        <p:spPr bwMode="auto">
          <a:xfrm>
            <a:off x="4882896" y="5309654"/>
            <a:ext cx="146304" cy="137160"/>
          </a:xfrm>
          <a:prstGeom prst="teardrop">
            <a:avLst/>
          </a:prstGeom>
          <a:solidFill>
            <a:schemeClr val="tx1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Times New Roman" pitchFamily="18" charset="0"/>
            </a:endParaRPr>
          </a:p>
        </p:txBody>
      </p:sp>
      <p:sp>
        <p:nvSpPr>
          <p:cNvPr id="31" name="Teardrop 30">
            <a:extLst>
              <a:ext uri="{FF2B5EF4-FFF2-40B4-BE49-F238E27FC236}">
                <a16:creationId xmlns:a16="http://schemas.microsoft.com/office/drawing/2014/main" id="{D23E0ADA-7A1D-95E0-5D30-F9C1CD351360}"/>
              </a:ext>
            </a:extLst>
          </p:cNvPr>
          <p:cNvSpPr/>
          <p:nvPr/>
        </p:nvSpPr>
        <p:spPr bwMode="auto">
          <a:xfrm>
            <a:off x="539496" y="5199926"/>
            <a:ext cx="146304" cy="137160"/>
          </a:xfrm>
          <a:prstGeom prst="teardrop">
            <a:avLst/>
          </a:prstGeom>
          <a:solidFill>
            <a:srgbClr val="006C1A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Times New Roman" pitchFamily="18" charset="0"/>
            </a:endParaRPr>
          </a:p>
        </p:txBody>
      </p:sp>
      <p:sp>
        <p:nvSpPr>
          <p:cNvPr id="32" name="Teardrop 31">
            <a:extLst>
              <a:ext uri="{FF2B5EF4-FFF2-40B4-BE49-F238E27FC236}">
                <a16:creationId xmlns:a16="http://schemas.microsoft.com/office/drawing/2014/main" id="{681CD926-9B38-E3F7-8275-B5029B171B50}"/>
              </a:ext>
            </a:extLst>
          </p:cNvPr>
          <p:cNvSpPr/>
          <p:nvPr/>
        </p:nvSpPr>
        <p:spPr bwMode="auto">
          <a:xfrm>
            <a:off x="758952" y="5419382"/>
            <a:ext cx="146304" cy="137160"/>
          </a:xfrm>
          <a:prstGeom prst="teardrop">
            <a:avLst/>
          </a:prstGeom>
          <a:solidFill>
            <a:srgbClr val="006C1A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Times New Roman" pitchFamily="18" charset="0"/>
            </a:endParaRPr>
          </a:p>
        </p:txBody>
      </p:sp>
      <p:sp>
        <p:nvSpPr>
          <p:cNvPr id="33" name="Teardrop 32">
            <a:extLst>
              <a:ext uri="{FF2B5EF4-FFF2-40B4-BE49-F238E27FC236}">
                <a16:creationId xmlns:a16="http://schemas.microsoft.com/office/drawing/2014/main" id="{27D2D3F2-0BCE-8EC0-07B5-90F59F262156}"/>
              </a:ext>
            </a:extLst>
          </p:cNvPr>
          <p:cNvSpPr/>
          <p:nvPr/>
        </p:nvSpPr>
        <p:spPr bwMode="auto">
          <a:xfrm>
            <a:off x="978408" y="5254790"/>
            <a:ext cx="146304" cy="137160"/>
          </a:xfrm>
          <a:prstGeom prst="teardrop">
            <a:avLst/>
          </a:prstGeom>
          <a:solidFill>
            <a:srgbClr val="006C1A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Times New Roman" pitchFamily="18" charset="0"/>
            </a:endParaRPr>
          </a:p>
        </p:txBody>
      </p:sp>
      <p:sp>
        <p:nvSpPr>
          <p:cNvPr id="34" name="Teardrop 33">
            <a:extLst>
              <a:ext uri="{FF2B5EF4-FFF2-40B4-BE49-F238E27FC236}">
                <a16:creationId xmlns:a16="http://schemas.microsoft.com/office/drawing/2014/main" id="{00B51E00-C763-483E-987D-FBC2C335B7FC}"/>
              </a:ext>
            </a:extLst>
          </p:cNvPr>
          <p:cNvSpPr/>
          <p:nvPr/>
        </p:nvSpPr>
        <p:spPr bwMode="auto">
          <a:xfrm>
            <a:off x="1207008" y="5474246"/>
            <a:ext cx="146304" cy="137160"/>
          </a:xfrm>
          <a:prstGeom prst="teardrop">
            <a:avLst/>
          </a:prstGeom>
          <a:solidFill>
            <a:srgbClr val="006C1A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Times New Roman" pitchFamily="18" charset="0"/>
            </a:endParaRPr>
          </a:p>
        </p:txBody>
      </p:sp>
      <p:sp>
        <p:nvSpPr>
          <p:cNvPr id="35" name="Teardrop 34">
            <a:extLst>
              <a:ext uri="{FF2B5EF4-FFF2-40B4-BE49-F238E27FC236}">
                <a16:creationId xmlns:a16="http://schemas.microsoft.com/office/drawing/2014/main" id="{DFD861DF-126F-ECB9-6ED2-416E6B2BF06A}"/>
              </a:ext>
            </a:extLst>
          </p:cNvPr>
          <p:cNvSpPr/>
          <p:nvPr/>
        </p:nvSpPr>
        <p:spPr bwMode="auto">
          <a:xfrm>
            <a:off x="1527048" y="5437670"/>
            <a:ext cx="146304" cy="137160"/>
          </a:xfrm>
          <a:prstGeom prst="teardrop">
            <a:avLst/>
          </a:prstGeom>
          <a:solidFill>
            <a:srgbClr val="006C1A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Times New Roman" pitchFamily="18" charset="0"/>
            </a:endParaRPr>
          </a:p>
        </p:txBody>
      </p:sp>
      <p:sp>
        <p:nvSpPr>
          <p:cNvPr id="36" name="Teardrop 35">
            <a:extLst>
              <a:ext uri="{FF2B5EF4-FFF2-40B4-BE49-F238E27FC236}">
                <a16:creationId xmlns:a16="http://schemas.microsoft.com/office/drawing/2014/main" id="{7142CBAB-C555-BA34-2C9D-22D68F41513B}"/>
              </a:ext>
            </a:extLst>
          </p:cNvPr>
          <p:cNvSpPr/>
          <p:nvPr/>
        </p:nvSpPr>
        <p:spPr bwMode="auto">
          <a:xfrm>
            <a:off x="1335024" y="5181638"/>
            <a:ext cx="146304" cy="137160"/>
          </a:xfrm>
          <a:prstGeom prst="teardrop">
            <a:avLst/>
          </a:prstGeom>
          <a:solidFill>
            <a:srgbClr val="006C1A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Times New Roman" pitchFamily="18" charset="0"/>
            </a:endParaRPr>
          </a:p>
        </p:txBody>
      </p:sp>
      <p:sp>
        <p:nvSpPr>
          <p:cNvPr id="37" name="Teardrop 36">
            <a:extLst>
              <a:ext uri="{FF2B5EF4-FFF2-40B4-BE49-F238E27FC236}">
                <a16:creationId xmlns:a16="http://schemas.microsoft.com/office/drawing/2014/main" id="{4A1003BF-0C2F-9840-407C-5AEAC0705A25}"/>
              </a:ext>
            </a:extLst>
          </p:cNvPr>
          <p:cNvSpPr/>
          <p:nvPr/>
        </p:nvSpPr>
        <p:spPr bwMode="auto">
          <a:xfrm>
            <a:off x="1956816" y="5145062"/>
            <a:ext cx="146304" cy="137160"/>
          </a:xfrm>
          <a:prstGeom prst="teardrop">
            <a:avLst/>
          </a:prstGeom>
          <a:solidFill>
            <a:srgbClr val="006C1A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Times New Roman" pitchFamily="18" charset="0"/>
            </a:endParaRPr>
          </a:p>
        </p:txBody>
      </p:sp>
      <p:sp>
        <p:nvSpPr>
          <p:cNvPr id="38" name="Teardrop 37">
            <a:extLst>
              <a:ext uri="{FF2B5EF4-FFF2-40B4-BE49-F238E27FC236}">
                <a16:creationId xmlns:a16="http://schemas.microsoft.com/office/drawing/2014/main" id="{9BB71268-B1BD-AD6B-CF38-FF44B3D58292}"/>
              </a:ext>
            </a:extLst>
          </p:cNvPr>
          <p:cNvSpPr/>
          <p:nvPr/>
        </p:nvSpPr>
        <p:spPr bwMode="auto">
          <a:xfrm>
            <a:off x="1719072" y="5254790"/>
            <a:ext cx="146304" cy="137160"/>
          </a:xfrm>
          <a:prstGeom prst="teardrop">
            <a:avLst/>
          </a:prstGeom>
          <a:solidFill>
            <a:srgbClr val="006C1A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Times New Roman" pitchFamily="18" charset="0"/>
            </a:endParaRPr>
          </a:p>
        </p:txBody>
      </p:sp>
      <p:sp>
        <p:nvSpPr>
          <p:cNvPr id="39" name="Teardrop 38">
            <a:extLst>
              <a:ext uri="{FF2B5EF4-FFF2-40B4-BE49-F238E27FC236}">
                <a16:creationId xmlns:a16="http://schemas.microsoft.com/office/drawing/2014/main" id="{873EE13D-7D5F-9968-C5A6-3A5C252D485D}"/>
              </a:ext>
            </a:extLst>
          </p:cNvPr>
          <p:cNvSpPr/>
          <p:nvPr/>
        </p:nvSpPr>
        <p:spPr bwMode="auto">
          <a:xfrm>
            <a:off x="2011680" y="5419382"/>
            <a:ext cx="146304" cy="137160"/>
          </a:xfrm>
          <a:prstGeom prst="teardrop">
            <a:avLst/>
          </a:prstGeom>
          <a:solidFill>
            <a:srgbClr val="006C1A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Times New Roman" pitchFamily="18" charset="0"/>
            </a:endParaRPr>
          </a:p>
        </p:txBody>
      </p:sp>
      <p:sp>
        <p:nvSpPr>
          <p:cNvPr id="40" name="Teardrop 39">
            <a:extLst>
              <a:ext uri="{FF2B5EF4-FFF2-40B4-BE49-F238E27FC236}">
                <a16:creationId xmlns:a16="http://schemas.microsoft.com/office/drawing/2014/main" id="{D3455A72-BD60-186D-89C8-191B002993A3}"/>
              </a:ext>
            </a:extLst>
          </p:cNvPr>
          <p:cNvSpPr/>
          <p:nvPr/>
        </p:nvSpPr>
        <p:spPr bwMode="auto">
          <a:xfrm>
            <a:off x="2423160" y="5401094"/>
            <a:ext cx="146304" cy="137160"/>
          </a:xfrm>
          <a:prstGeom prst="teardrop">
            <a:avLst/>
          </a:prstGeom>
          <a:solidFill>
            <a:srgbClr val="006C1A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Times New Roman" pitchFamily="18" charset="0"/>
            </a:endParaRPr>
          </a:p>
        </p:txBody>
      </p:sp>
      <p:sp>
        <p:nvSpPr>
          <p:cNvPr id="41" name="Teardrop 40">
            <a:extLst>
              <a:ext uri="{FF2B5EF4-FFF2-40B4-BE49-F238E27FC236}">
                <a16:creationId xmlns:a16="http://schemas.microsoft.com/office/drawing/2014/main" id="{79ACB4BD-154A-3F21-586E-C0E363B3FF17}"/>
              </a:ext>
            </a:extLst>
          </p:cNvPr>
          <p:cNvSpPr/>
          <p:nvPr/>
        </p:nvSpPr>
        <p:spPr bwMode="auto">
          <a:xfrm>
            <a:off x="2286000" y="5227358"/>
            <a:ext cx="146304" cy="137160"/>
          </a:xfrm>
          <a:prstGeom prst="teardrop">
            <a:avLst/>
          </a:prstGeom>
          <a:solidFill>
            <a:srgbClr val="006C1A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Times New Roman" pitchFamily="18" charset="0"/>
            </a:endParaRPr>
          </a:p>
        </p:txBody>
      </p:sp>
      <p:sp>
        <p:nvSpPr>
          <p:cNvPr id="42" name="Teardrop 41">
            <a:extLst>
              <a:ext uri="{FF2B5EF4-FFF2-40B4-BE49-F238E27FC236}">
                <a16:creationId xmlns:a16="http://schemas.microsoft.com/office/drawing/2014/main" id="{A464F72A-DBA5-E533-7B52-4A3898C7F5AD}"/>
              </a:ext>
            </a:extLst>
          </p:cNvPr>
          <p:cNvSpPr/>
          <p:nvPr/>
        </p:nvSpPr>
        <p:spPr bwMode="auto">
          <a:xfrm>
            <a:off x="2660904" y="5245646"/>
            <a:ext cx="146304" cy="137160"/>
          </a:xfrm>
          <a:prstGeom prst="teardrop">
            <a:avLst/>
          </a:prstGeom>
          <a:solidFill>
            <a:srgbClr val="006C1A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Times New Roman" pitchFamily="18" charset="0"/>
            </a:endParaRPr>
          </a:p>
        </p:txBody>
      </p:sp>
      <p:sp>
        <p:nvSpPr>
          <p:cNvPr id="43" name="Teardrop 42">
            <a:extLst>
              <a:ext uri="{FF2B5EF4-FFF2-40B4-BE49-F238E27FC236}">
                <a16:creationId xmlns:a16="http://schemas.microsoft.com/office/drawing/2014/main" id="{80FC42E2-34A2-E5F1-5573-5812F0B95005}"/>
              </a:ext>
            </a:extLst>
          </p:cNvPr>
          <p:cNvSpPr/>
          <p:nvPr/>
        </p:nvSpPr>
        <p:spPr bwMode="auto">
          <a:xfrm>
            <a:off x="2843784" y="5062766"/>
            <a:ext cx="146304" cy="137160"/>
          </a:xfrm>
          <a:prstGeom prst="teardrop">
            <a:avLst/>
          </a:prstGeom>
          <a:solidFill>
            <a:srgbClr val="006C1A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Times New Roman" pitchFamily="18" charset="0"/>
            </a:endParaRPr>
          </a:p>
        </p:txBody>
      </p:sp>
      <p:sp>
        <p:nvSpPr>
          <p:cNvPr id="44" name="Teardrop 43">
            <a:extLst>
              <a:ext uri="{FF2B5EF4-FFF2-40B4-BE49-F238E27FC236}">
                <a16:creationId xmlns:a16="http://schemas.microsoft.com/office/drawing/2014/main" id="{E7C6D862-19A2-A671-1E0F-6F036992EAC5}"/>
              </a:ext>
            </a:extLst>
          </p:cNvPr>
          <p:cNvSpPr/>
          <p:nvPr/>
        </p:nvSpPr>
        <p:spPr bwMode="auto">
          <a:xfrm>
            <a:off x="3136392" y="5145062"/>
            <a:ext cx="146304" cy="137160"/>
          </a:xfrm>
          <a:prstGeom prst="teardrop">
            <a:avLst/>
          </a:prstGeom>
          <a:solidFill>
            <a:srgbClr val="006C1A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Times New Roman" pitchFamily="18" charset="0"/>
            </a:endParaRPr>
          </a:p>
        </p:txBody>
      </p:sp>
      <p:sp>
        <p:nvSpPr>
          <p:cNvPr id="45" name="Teardrop 44">
            <a:extLst>
              <a:ext uri="{FF2B5EF4-FFF2-40B4-BE49-F238E27FC236}">
                <a16:creationId xmlns:a16="http://schemas.microsoft.com/office/drawing/2014/main" id="{E6265E97-E566-FDA4-5B2B-BB40C2413B21}"/>
              </a:ext>
            </a:extLst>
          </p:cNvPr>
          <p:cNvSpPr/>
          <p:nvPr/>
        </p:nvSpPr>
        <p:spPr bwMode="auto">
          <a:xfrm>
            <a:off x="2889504" y="5382806"/>
            <a:ext cx="146304" cy="137160"/>
          </a:xfrm>
          <a:prstGeom prst="teardrop">
            <a:avLst/>
          </a:prstGeom>
          <a:solidFill>
            <a:srgbClr val="006C1A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Times New Roman" pitchFamily="18" charset="0"/>
            </a:endParaRPr>
          </a:p>
        </p:txBody>
      </p:sp>
      <p:sp>
        <p:nvSpPr>
          <p:cNvPr id="46" name="Teardrop 45">
            <a:extLst>
              <a:ext uri="{FF2B5EF4-FFF2-40B4-BE49-F238E27FC236}">
                <a16:creationId xmlns:a16="http://schemas.microsoft.com/office/drawing/2014/main" id="{54E37404-18AF-6329-0357-8A1EA4FF275C}"/>
              </a:ext>
            </a:extLst>
          </p:cNvPr>
          <p:cNvSpPr/>
          <p:nvPr/>
        </p:nvSpPr>
        <p:spPr bwMode="auto">
          <a:xfrm>
            <a:off x="3127248" y="5455958"/>
            <a:ext cx="146304" cy="137160"/>
          </a:xfrm>
          <a:prstGeom prst="teardrop">
            <a:avLst/>
          </a:prstGeom>
          <a:solidFill>
            <a:srgbClr val="006C1A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Times New Roman" pitchFamily="18" charset="0"/>
            </a:endParaRPr>
          </a:p>
        </p:txBody>
      </p:sp>
      <p:sp>
        <p:nvSpPr>
          <p:cNvPr id="47" name="Teardrop 46">
            <a:extLst>
              <a:ext uri="{FF2B5EF4-FFF2-40B4-BE49-F238E27FC236}">
                <a16:creationId xmlns:a16="http://schemas.microsoft.com/office/drawing/2014/main" id="{78E2E414-2394-773B-35CA-87AD96BE4858}"/>
              </a:ext>
            </a:extLst>
          </p:cNvPr>
          <p:cNvSpPr/>
          <p:nvPr/>
        </p:nvSpPr>
        <p:spPr bwMode="auto">
          <a:xfrm>
            <a:off x="850392" y="5071910"/>
            <a:ext cx="146304" cy="137160"/>
          </a:xfrm>
          <a:prstGeom prst="teardrop">
            <a:avLst/>
          </a:prstGeom>
          <a:solidFill>
            <a:srgbClr val="006C1A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Times New Roman" pitchFamily="18" charset="0"/>
            </a:endParaRPr>
          </a:p>
        </p:txBody>
      </p:sp>
      <p:sp>
        <p:nvSpPr>
          <p:cNvPr id="48" name="Teardrop 47">
            <a:extLst>
              <a:ext uri="{FF2B5EF4-FFF2-40B4-BE49-F238E27FC236}">
                <a16:creationId xmlns:a16="http://schemas.microsoft.com/office/drawing/2014/main" id="{98CB2DA0-CE55-0343-8F36-3C48B22641C7}"/>
              </a:ext>
            </a:extLst>
          </p:cNvPr>
          <p:cNvSpPr/>
          <p:nvPr/>
        </p:nvSpPr>
        <p:spPr bwMode="auto">
          <a:xfrm>
            <a:off x="3438144" y="5327942"/>
            <a:ext cx="146304" cy="137160"/>
          </a:xfrm>
          <a:prstGeom prst="teardrop">
            <a:avLst/>
          </a:prstGeom>
          <a:solidFill>
            <a:srgbClr val="006C1A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Times New Roman" pitchFamily="18" charset="0"/>
            </a:endParaRPr>
          </a:p>
        </p:txBody>
      </p:sp>
      <p:sp>
        <p:nvSpPr>
          <p:cNvPr id="49" name="Teardrop 48">
            <a:extLst>
              <a:ext uri="{FF2B5EF4-FFF2-40B4-BE49-F238E27FC236}">
                <a16:creationId xmlns:a16="http://schemas.microsoft.com/office/drawing/2014/main" id="{28C7206C-B064-710E-2F99-BB5143BBADE7}"/>
              </a:ext>
            </a:extLst>
          </p:cNvPr>
          <p:cNvSpPr/>
          <p:nvPr/>
        </p:nvSpPr>
        <p:spPr bwMode="auto">
          <a:xfrm>
            <a:off x="3529584" y="5117630"/>
            <a:ext cx="146304" cy="137160"/>
          </a:xfrm>
          <a:prstGeom prst="teardrop">
            <a:avLst/>
          </a:prstGeom>
          <a:solidFill>
            <a:srgbClr val="006C1A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Times New Roman" pitchFamily="18" charset="0"/>
            </a:endParaRPr>
          </a:p>
        </p:txBody>
      </p:sp>
      <p:sp>
        <p:nvSpPr>
          <p:cNvPr id="50" name="Teardrop 49">
            <a:extLst>
              <a:ext uri="{FF2B5EF4-FFF2-40B4-BE49-F238E27FC236}">
                <a16:creationId xmlns:a16="http://schemas.microsoft.com/office/drawing/2014/main" id="{A8F3CD65-7035-0C07-E0B0-D840F93DC0E7}"/>
              </a:ext>
            </a:extLst>
          </p:cNvPr>
          <p:cNvSpPr/>
          <p:nvPr/>
        </p:nvSpPr>
        <p:spPr bwMode="auto">
          <a:xfrm>
            <a:off x="3584448" y="5474246"/>
            <a:ext cx="146304" cy="137160"/>
          </a:xfrm>
          <a:prstGeom prst="teardrop">
            <a:avLst/>
          </a:prstGeom>
          <a:solidFill>
            <a:srgbClr val="006C1A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Times New Roman" pitchFamily="18" charset="0"/>
            </a:endParaRPr>
          </a:p>
        </p:txBody>
      </p:sp>
      <p:sp>
        <p:nvSpPr>
          <p:cNvPr id="51" name="Teardrop 50">
            <a:extLst>
              <a:ext uri="{FF2B5EF4-FFF2-40B4-BE49-F238E27FC236}">
                <a16:creationId xmlns:a16="http://schemas.microsoft.com/office/drawing/2014/main" id="{A2F8FAE2-1AC1-3BE3-57FC-B641E1F66E36}"/>
              </a:ext>
            </a:extLst>
          </p:cNvPr>
          <p:cNvSpPr/>
          <p:nvPr/>
        </p:nvSpPr>
        <p:spPr bwMode="auto">
          <a:xfrm>
            <a:off x="3858768" y="5364518"/>
            <a:ext cx="146304" cy="137160"/>
          </a:xfrm>
          <a:prstGeom prst="teardrop">
            <a:avLst/>
          </a:prstGeom>
          <a:solidFill>
            <a:srgbClr val="006C1A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Times New Roman" pitchFamily="18" charset="0"/>
            </a:endParaRPr>
          </a:p>
        </p:txBody>
      </p:sp>
      <p:sp>
        <p:nvSpPr>
          <p:cNvPr id="52" name="Teardrop 51">
            <a:extLst>
              <a:ext uri="{FF2B5EF4-FFF2-40B4-BE49-F238E27FC236}">
                <a16:creationId xmlns:a16="http://schemas.microsoft.com/office/drawing/2014/main" id="{D8E7FC98-2776-A5D9-13D3-6EEBDAC38004}"/>
              </a:ext>
            </a:extLst>
          </p:cNvPr>
          <p:cNvSpPr/>
          <p:nvPr/>
        </p:nvSpPr>
        <p:spPr bwMode="auto">
          <a:xfrm>
            <a:off x="4096512" y="5154206"/>
            <a:ext cx="146304" cy="137160"/>
          </a:xfrm>
          <a:prstGeom prst="teardrop">
            <a:avLst/>
          </a:prstGeom>
          <a:solidFill>
            <a:srgbClr val="006C1A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Times New Roman" pitchFamily="18" charset="0"/>
            </a:endParaRPr>
          </a:p>
        </p:txBody>
      </p:sp>
      <p:sp>
        <p:nvSpPr>
          <p:cNvPr id="53" name="Teardrop 52">
            <a:extLst>
              <a:ext uri="{FF2B5EF4-FFF2-40B4-BE49-F238E27FC236}">
                <a16:creationId xmlns:a16="http://schemas.microsoft.com/office/drawing/2014/main" id="{216DA8F5-BB6D-2BAE-CCFB-4315BEC87169}"/>
              </a:ext>
            </a:extLst>
          </p:cNvPr>
          <p:cNvSpPr/>
          <p:nvPr/>
        </p:nvSpPr>
        <p:spPr bwMode="auto">
          <a:xfrm>
            <a:off x="3758184" y="5209070"/>
            <a:ext cx="146304" cy="137160"/>
          </a:xfrm>
          <a:prstGeom prst="teardrop">
            <a:avLst/>
          </a:prstGeom>
          <a:solidFill>
            <a:srgbClr val="006C1A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Times New Roman" pitchFamily="18" charset="0"/>
            </a:endParaRPr>
          </a:p>
        </p:txBody>
      </p:sp>
      <p:sp>
        <p:nvSpPr>
          <p:cNvPr id="54" name="Teardrop 53">
            <a:extLst>
              <a:ext uri="{FF2B5EF4-FFF2-40B4-BE49-F238E27FC236}">
                <a16:creationId xmlns:a16="http://schemas.microsoft.com/office/drawing/2014/main" id="{4E012697-2218-7CDF-6320-9C106D4A6B52}"/>
              </a:ext>
            </a:extLst>
          </p:cNvPr>
          <p:cNvSpPr/>
          <p:nvPr/>
        </p:nvSpPr>
        <p:spPr bwMode="auto">
          <a:xfrm>
            <a:off x="4123944" y="5465102"/>
            <a:ext cx="146304" cy="137160"/>
          </a:xfrm>
          <a:prstGeom prst="teardrop">
            <a:avLst/>
          </a:prstGeom>
          <a:solidFill>
            <a:srgbClr val="006C1A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Times New Roman" pitchFamily="18" charset="0"/>
            </a:endParaRPr>
          </a:p>
        </p:txBody>
      </p:sp>
      <p:sp>
        <p:nvSpPr>
          <p:cNvPr id="55" name="Teardrop 54">
            <a:extLst>
              <a:ext uri="{FF2B5EF4-FFF2-40B4-BE49-F238E27FC236}">
                <a16:creationId xmlns:a16="http://schemas.microsoft.com/office/drawing/2014/main" id="{C3A6F54E-2650-07DA-79DA-D94F87DF14B4}"/>
              </a:ext>
            </a:extLst>
          </p:cNvPr>
          <p:cNvSpPr/>
          <p:nvPr/>
        </p:nvSpPr>
        <p:spPr bwMode="auto">
          <a:xfrm>
            <a:off x="484632" y="5465102"/>
            <a:ext cx="146304" cy="137160"/>
          </a:xfrm>
          <a:prstGeom prst="teardrop">
            <a:avLst/>
          </a:prstGeom>
          <a:solidFill>
            <a:srgbClr val="006C1A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Times New Roman" pitchFamily="18" charset="0"/>
            </a:endParaRPr>
          </a:p>
        </p:txBody>
      </p:sp>
      <p:sp>
        <p:nvSpPr>
          <p:cNvPr id="56" name="Teardrop 55">
            <a:extLst>
              <a:ext uri="{FF2B5EF4-FFF2-40B4-BE49-F238E27FC236}">
                <a16:creationId xmlns:a16="http://schemas.microsoft.com/office/drawing/2014/main" id="{CC463A43-1B9C-DC9D-665C-15EDD565C571}"/>
              </a:ext>
            </a:extLst>
          </p:cNvPr>
          <p:cNvSpPr/>
          <p:nvPr/>
        </p:nvSpPr>
        <p:spPr bwMode="auto">
          <a:xfrm>
            <a:off x="274320" y="5309654"/>
            <a:ext cx="146304" cy="137160"/>
          </a:xfrm>
          <a:prstGeom prst="teardrop">
            <a:avLst/>
          </a:prstGeom>
          <a:solidFill>
            <a:srgbClr val="006C1A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Times New Roman" pitchFamily="18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0A40CF3-32D6-F5B0-1FC3-EBFA8D121622}"/>
              </a:ext>
            </a:extLst>
          </p:cNvPr>
          <p:cNvSpPr txBox="1"/>
          <p:nvPr/>
        </p:nvSpPr>
        <p:spPr>
          <a:xfrm>
            <a:off x="400572" y="5643412"/>
            <a:ext cx="3807453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A227"/>
                </a:solidFill>
                <a:latin typeface="+mj-lt"/>
              </a:rPr>
              <a:t>SEEDS SOWN TO THE SPIRIT</a:t>
            </a:r>
          </a:p>
          <a:p>
            <a:pPr algn="ctr"/>
            <a:r>
              <a:rPr lang="en-US" sz="1600" b="1" dirty="0">
                <a:solidFill>
                  <a:srgbClr val="00A227"/>
                </a:solidFill>
                <a:latin typeface="+mj-lt"/>
              </a:rPr>
              <a:t>(Obey/Act/Think: Your Choice/Responsibility)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4995E5B-FAE9-1C19-5D2C-0A77E082D8FD}"/>
              </a:ext>
            </a:extLst>
          </p:cNvPr>
          <p:cNvSpPr txBox="1"/>
          <p:nvPr/>
        </p:nvSpPr>
        <p:spPr>
          <a:xfrm>
            <a:off x="5141407" y="5643412"/>
            <a:ext cx="336207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latin typeface="+mj-lt"/>
              </a:rPr>
              <a:t>SEEDS SOWN TO THE FLESH</a:t>
            </a:r>
          </a:p>
          <a:p>
            <a:pPr algn="ctr"/>
            <a:r>
              <a:rPr lang="en-US" sz="1600" b="1" dirty="0">
                <a:latin typeface="+mj-lt"/>
              </a:rPr>
              <a:t>(Sin/Act/Think: Your Choice/Culpability)</a:t>
            </a: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BC2133E4-3380-D5FE-B9EE-86110A7503BA}"/>
              </a:ext>
            </a:extLst>
          </p:cNvPr>
          <p:cNvSpPr/>
          <p:nvPr/>
        </p:nvSpPr>
        <p:spPr bwMode="auto">
          <a:xfrm>
            <a:off x="2070100" y="2608110"/>
            <a:ext cx="457200" cy="317500"/>
          </a:xfrm>
          <a:prstGeom prst="ellipse">
            <a:avLst/>
          </a:prstGeom>
          <a:solidFill>
            <a:srgbClr val="006C1A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AE2AD0F8-A6CB-6C58-8D09-E994D093C7A3}"/>
              </a:ext>
            </a:extLst>
          </p:cNvPr>
          <p:cNvSpPr/>
          <p:nvPr/>
        </p:nvSpPr>
        <p:spPr bwMode="auto">
          <a:xfrm>
            <a:off x="1587500" y="3090710"/>
            <a:ext cx="457200" cy="317500"/>
          </a:xfrm>
          <a:prstGeom prst="ellipse">
            <a:avLst/>
          </a:prstGeom>
          <a:solidFill>
            <a:srgbClr val="006C1A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34207ACA-63A2-841A-9C97-AB4EAEFCFFD2}"/>
              </a:ext>
            </a:extLst>
          </p:cNvPr>
          <p:cNvSpPr/>
          <p:nvPr/>
        </p:nvSpPr>
        <p:spPr bwMode="auto">
          <a:xfrm>
            <a:off x="2463800" y="3509810"/>
            <a:ext cx="457200" cy="317500"/>
          </a:xfrm>
          <a:prstGeom prst="ellipse">
            <a:avLst/>
          </a:prstGeom>
          <a:solidFill>
            <a:srgbClr val="006C1A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829A2F57-9D6B-E2C8-29A8-CBBCAB175AEC}"/>
              </a:ext>
            </a:extLst>
          </p:cNvPr>
          <p:cNvSpPr/>
          <p:nvPr/>
        </p:nvSpPr>
        <p:spPr bwMode="auto">
          <a:xfrm>
            <a:off x="1206500" y="4251350"/>
            <a:ext cx="406400" cy="282223"/>
          </a:xfrm>
          <a:prstGeom prst="ellipse">
            <a:avLst/>
          </a:prstGeom>
          <a:solidFill>
            <a:srgbClr val="006C1A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CBD93DFF-183B-925D-07B2-3E3816D05C02}"/>
              </a:ext>
            </a:extLst>
          </p:cNvPr>
          <p:cNvSpPr/>
          <p:nvPr/>
        </p:nvSpPr>
        <p:spPr bwMode="auto">
          <a:xfrm>
            <a:off x="342900" y="2658910"/>
            <a:ext cx="457200" cy="317500"/>
          </a:xfrm>
          <a:prstGeom prst="ellipse">
            <a:avLst/>
          </a:prstGeom>
          <a:solidFill>
            <a:srgbClr val="006C1A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Up Arrow 80">
            <a:extLst>
              <a:ext uri="{FF2B5EF4-FFF2-40B4-BE49-F238E27FC236}">
                <a16:creationId xmlns:a16="http://schemas.microsoft.com/office/drawing/2014/main" id="{969254D3-F57C-0114-1E52-7110CC252129}"/>
              </a:ext>
            </a:extLst>
          </p:cNvPr>
          <p:cNvSpPr/>
          <p:nvPr/>
        </p:nvSpPr>
        <p:spPr bwMode="auto">
          <a:xfrm>
            <a:off x="7870826" y="3020862"/>
            <a:ext cx="647700" cy="2009775"/>
          </a:xfrm>
          <a:prstGeom prst="upArrow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50000">
                <a:schemeClr val="tx1"/>
              </a:gs>
            </a:gsLst>
            <a:lin ang="0" scaled="0"/>
          </a:gradFill>
          <a:ln>
            <a:headEnd type="none" w="sm" len="sm"/>
            <a:tailEnd type="none" w="sm" len="sm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vert270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91437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581216A-C755-2884-4FCD-84919C599D34}"/>
              </a:ext>
            </a:extLst>
          </p:cNvPr>
          <p:cNvSpPr txBox="1"/>
          <p:nvPr/>
        </p:nvSpPr>
        <p:spPr>
          <a:xfrm rot="16200000">
            <a:off x="7242853" y="3960175"/>
            <a:ext cx="18702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+mj-lt"/>
              </a:rPr>
              <a:t>WORK OF THE FLESH</a:t>
            </a:r>
          </a:p>
        </p:txBody>
      </p:sp>
      <p:sp>
        <p:nvSpPr>
          <p:cNvPr id="66" name="Up Arrow 79">
            <a:extLst>
              <a:ext uri="{FF2B5EF4-FFF2-40B4-BE49-F238E27FC236}">
                <a16:creationId xmlns:a16="http://schemas.microsoft.com/office/drawing/2014/main" id="{185C27CC-9556-9A7F-3003-098C08AFCBDF}"/>
              </a:ext>
            </a:extLst>
          </p:cNvPr>
          <p:cNvSpPr/>
          <p:nvPr/>
        </p:nvSpPr>
        <p:spPr bwMode="auto">
          <a:xfrm>
            <a:off x="609601" y="2906166"/>
            <a:ext cx="647700" cy="2009775"/>
          </a:xfrm>
          <a:prstGeom prst="upArrow">
            <a:avLst/>
          </a:prstGeom>
          <a:solidFill>
            <a:srgbClr val="00A227"/>
          </a:solidFill>
          <a:ln>
            <a:headEnd type="none" w="sm" len="sm"/>
            <a:tailEnd type="none" w="sm" len="sm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vert270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91437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F3493CDB-C404-3AE9-7360-CE8A8529F136}"/>
              </a:ext>
            </a:extLst>
          </p:cNvPr>
          <p:cNvSpPr txBox="1"/>
          <p:nvPr/>
        </p:nvSpPr>
        <p:spPr>
          <a:xfrm rot="16200000">
            <a:off x="-22575" y="3797852"/>
            <a:ext cx="18786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+mj-lt"/>
              </a:rPr>
              <a:t>WORK OF THE SPIRIT</a:t>
            </a: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E76B5167-DAF4-B8C8-9BC1-508714726536}"/>
              </a:ext>
            </a:extLst>
          </p:cNvPr>
          <p:cNvSpPr/>
          <p:nvPr/>
        </p:nvSpPr>
        <p:spPr bwMode="auto">
          <a:xfrm>
            <a:off x="3111500" y="2443010"/>
            <a:ext cx="457200" cy="317500"/>
          </a:xfrm>
          <a:prstGeom prst="ellipse">
            <a:avLst/>
          </a:prstGeom>
          <a:solidFill>
            <a:srgbClr val="006C1A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5E79B303-1B61-6682-73C6-EFB0A22DCDE3}"/>
              </a:ext>
            </a:extLst>
          </p:cNvPr>
          <p:cNvSpPr/>
          <p:nvPr/>
        </p:nvSpPr>
        <p:spPr bwMode="auto">
          <a:xfrm>
            <a:off x="5803900" y="2671610"/>
            <a:ext cx="457200" cy="317500"/>
          </a:xfrm>
          <a:prstGeom prst="ellipse">
            <a:avLst/>
          </a:prstGeom>
          <a:solidFill>
            <a:schemeClr val="tx1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A6AFA48B-FD4B-15A8-2C8E-BFC045FE6A72}"/>
              </a:ext>
            </a:extLst>
          </p:cNvPr>
          <p:cNvSpPr/>
          <p:nvPr/>
        </p:nvSpPr>
        <p:spPr bwMode="auto">
          <a:xfrm>
            <a:off x="6591300" y="3446310"/>
            <a:ext cx="457200" cy="317500"/>
          </a:xfrm>
          <a:prstGeom prst="ellipse">
            <a:avLst/>
          </a:prstGeom>
          <a:solidFill>
            <a:schemeClr val="tx1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513C4706-E62D-6F52-94AF-D9C7ED0483F5}"/>
              </a:ext>
            </a:extLst>
          </p:cNvPr>
          <p:cNvSpPr/>
          <p:nvPr/>
        </p:nvSpPr>
        <p:spPr bwMode="auto">
          <a:xfrm>
            <a:off x="7327900" y="3217710"/>
            <a:ext cx="457200" cy="317500"/>
          </a:xfrm>
          <a:prstGeom prst="ellipse">
            <a:avLst/>
          </a:prstGeom>
          <a:solidFill>
            <a:schemeClr val="tx1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D8A2F4C5-2D9A-DD3D-E6A9-E37547AB2B83}"/>
              </a:ext>
            </a:extLst>
          </p:cNvPr>
          <p:cNvSpPr txBox="1"/>
          <p:nvPr/>
        </p:nvSpPr>
        <p:spPr>
          <a:xfrm>
            <a:off x="2298703" y="3946156"/>
            <a:ext cx="1650999" cy="646331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txBody>
          <a:bodyPr wrap="square" numCol="1" rtlCol="0">
            <a:spAutoFit/>
          </a:bodyPr>
          <a:lstStyle/>
          <a:p>
            <a:pPr algn="ctr"/>
            <a:r>
              <a:rPr lang="en-US" dirty="0">
                <a:solidFill>
                  <a:sysClr val="windowText" lastClr="000000"/>
                </a:solidFill>
                <a:effectLst>
                  <a:glow rad="63500">
                    <a:schemeClr val="bg1">
                      <a:alpha val="40000"/>
                    </a:schemeClr>
                  </a:glow>
                  <a:outerShdw blurRad="50800" dist="63500" dir="5400000" algn="ctr" rotWithShape="0">
                    <a:schemeClr val="bg1"/>
                  </a:outerShdw>
                </a:effectLst>
                <a:latin typeface="+mj-lt"/>
              </a:rPr>
              <a:t>Glory, Honor,</a:t>
            </a:r>
          </a:p>
          <a:p>
            <a:pPr algn="ctr"/>
            <a:r>
              <a:rPr lang="en-US" dirty="0">
                <a:solidFill>
                  <a:sysClr val="windowText" lastClr="000000"/>
                </a:solidFill>
                <a:effectLst>
                  <a:glow rad="63500">
                    <a:schemeClr val="bg1">
                      <a:alpha val="40000"/>
                    </a:schemeClr>
                  </a:glow>
                  <a:outerShdw blurRad="50800" dist="63500" dir="5400000" algn="ctr" rotWithShape="0">
                    <a:schemeClr val="bg1"/>
                  </a:outerShdw>
                </a:effectLst>
                <a:latin typeface="+mj-lt"/>
              </a:rPr>
              <a:t>Peace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345AF96E-DE50-E25C-E356-832EE5B8E67C}"/>
              </a:ext>
            </a:extLst>
          </p:cNvPr>
          <p:cNvSpPr txBox="1"/>
          <p:nvPr/>
        </p:nvSpPr>
        <p:spPr>
          <a:xfrm>
            <a:off x="5137154" y="3933457"/>
            <a:ext cx="2260599" cy="646331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txBody>
          <a:bodyPr wrap="square" numCol="1" rtlCol="0">
            <a:spAutoFit/>
          </a:bodyPr>
          <a:lstStyle/>
          <a:p>
            <a:pPr algn="ctr"/>
            <a:r>
              <a:rPr lang="en-US" dirty="0">
                <a:solidFill>
                  <a:sysClr val="windowText" lastClr="000000"/>
                </a:solidFill>
                <a:effectLst>
                  <a:glow rad="63500">
                    <a:schemeClr val="bg1">
                      <a:alpha val="40000"/>
                    </a:schemeClr>
                  </a:glow>
                  <a:outerShdw blurRad="50800" dist="63500" dir="5400000" algn="ctr" rotWithShape="0">
                    <a:schemeClr val="bg1"/>
                  </a:outerShdw>
                </a:effectLst>
                <a:latin typeface="+mj-lt"/>
              </a:rPr>
              <a:t>Wrath, Indignation,</a:t>
            </a:r>
            <a:br>
              <a:rPr lang="en-US" dirty="0">
                <a:solidFill>
                  <a:sysClr val="windowText" lastClr="000000"/>
                </a:solidFill>
                <a:effectLst>
                  <a:glow rad="63500">
                    <a:schemeClr val="bg1">
                      <a:alpha val="40000"/>
                    </a:schemeClr>
                  </a:glow>
                  <a:outerShdw blurRad="50800" dist="63500" dir="5400000" algn="ctr" rotWithShape="0">
                    <a:schemeClr val="bg1"/>
                  </a:outerShdw>
                </a:effectLst>
                <a:latin typeface="+mj-lt"/>
              </a:rPr>
            </a:br>
            <a:r>
              <a:rPr lang="en-US" dirty="0">
                <a:solidFill>
                  <a:sysClr val="windowText" lastClr="000000"/>
                </a:solidFill>
                <a:effectLst>
                  <a:glow rad="63500">
                    <a:schemeClr val="bg1">
                      <a:alpha val="40000"/>
                    </a:schemeClr>
                  </a:glow>
                  <a:outerShdw blurRad="50800" dist="63500" dir="5400000" algn="ctr" rotWithShape="0">
                    <a:schemeClr val="bg1"/>
                  </a:outerShdw>
                </a:effectLst>
                <a:latin typeface="+mj-lt"/>
              </a:rPr>
              <a:t>Tribulation, Distress</a:t>
            </a:r>
          </a:p>
        </p:txBody>
      </p:sp>
      <p:sp>
        <p:nvSpPr>
          <p:cNvPr id="74" name="Left-Right Arrow 78">
            <a:extLst>
              <a:ext uri="{FF2B5EF4-FFF2-40B4-BE49-F238E27FC236}">
                <a16:creationId xmlns:a16="http://schemas.microsoft.com/office/drawing/2014/main" id="{FE10B1DF-EA38-AEDD-6C47-4A31B5F0C1A9}"/>
              </a:ext>
            </a:extLst>
          </p:cNvPr>
          <p:cNvSpPr/>
          <p:nvPr/>
        </p:nvSpPr>
        <p:spPr bwMode="auto">
          <a:xfrm>
            <a:off x="3794127" y="3998363"/>
            <a:ext cx="1479551" cy="508000"/>
          </a:xfrm>
          <a:prstGeom prst="leftRightArrow">
            <a:avLst>
              <a:gd name="adj1" fmla="val 69524"/>
              <a:gd name="adj2" fmla="val 50000"/>
            </a:avLst>
          </a:prstGeom>
          <a:ln w="6350" cmpd="sng"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914377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Ro. 2:8-10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D9DEFC6B-55B4-D060-A941-7CB7FDFDCE83}"/>
              </a:ext>
            </a:extLst>
          </p:cNvPr>
          <p:cNvSpPr/>
          <p:nvPr/>
        </p:nvSpPr>
        <p:spPr bwMode="auto">
          <a:xfrm flipV="1">
            <a:off x="2438400" y="3030339"/>
            <a:ext cx="4267200" cy="3048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Arial" charset="0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457FB69E-A48E-6671-D70D-44BEFDD71328}"/>
              </a:ext>
            </a:extLst>
          </p:cNvPr>
          <p:cNvSpPr txBox="1"/>
          <p:nvPr/>
        </p:nvSpPr>
        <p:spPr>
          <a:xfrm>
            <a:off x="2806706" y="1622209"/>
            <a:ext cx="350519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ysClr val="windowText" lastClr="000000"/>
                </a:solidFill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+mj-lt"/>
              </a:rPr>
              <a:t>RELATIONSHIP TO GOD</a:t>
            </a:r>
          </a:p>
          <a:p>
            <a:pPr algn="ctr"/>
            <a:r>
              <a:rPr lang="en-US" dirty="0">
                <a:solidFill>
                  <a:sysClr val="windowText" lastClr="000000"/>
                </a:solidFill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+mj-lt"/>
              </a:rPr>
              <a:t>RELATIONSHIP TO OTHERS</a:t>
            </a:r>
          </a:p>
          <a:p>
            <a:pPr algn="ctr"/>
            <a:r>
              <a:rPr lang="en-US" dirty="0">
                <a:solidFill>
                  <a:sysClr val="windowText" lastClr="000000"/>
                </a:solidFill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+mj-lt"/>
              </a:rPr>
              <a:t>REPUTATION</a:t>
            </a:r>
          </a:p>
          <a:p>
            <a:pPr algn="ctr"/>
            <a:r>
              <a:rPr lang="en-US" dirty="0">
                <a:solidFill>
                  <a:sysClr val="windowText" lastClr="000000"/>
                </a:solidFill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+mj-lt"/>
              </a:rPr>
              <a:t>HABITS OF LIFE</a:t>
            </a:r>
          </a:p>
          <a:p>
            <a:pPr algn="ctr"/>
            <a:r>
              <a:rPr lang="en-US" dirty="0">
                <a:solidFill>
                  <a:sysClr val="windowText" lastClr="000000"/>
                </a:solidFill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+mj-lt"/>
              </a:rPr>
              <a:t>CONSEQUENCES</a:t>
            </a:r>
          </a:p>
          <a:p>
            <a:pPr algn="ctr"/>
            <a:r>
              <a:rPr lang="en-US" dirty="0">
                <a:solidFill>
                  <a:sysClr val="windowText" lastClr="000000"/>
                </a:solidFill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+mj-lt"/>
              </a:rPr>
              <a:t>USEFULNESS IN CHRIST’S KINGDOM</a:t>
            </a:r>
          </a:p>
          <a:p>
            <a:pPr algn="ctr"/>
            <a:r>
              <a:rPr lang="en-US" dirty="0">
                <a:solidFill>
                  <a:sysClr val="windowText" lastClr="000000"/>
                </a:solidFill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+mj-lt"/>
              </a:rPr>
              <a:t>TESTIMONY</a:t>
            </a:r>
          </a:p>
          <a:p>
            <a:pPr algn="ctr"/>
            <a:r>
              <a:rPr lang="en-US" dirty="0">
                <a:solidFill>
                  <a:sysClr val="windowText" lastClr="000000"/>
                </a:solidFill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+mj-lt"/>
              </a:rPr>
              <a:t>SPIRITUAL MATURITY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125B7FB2-0FE5-6E1E-CD8C-12BD364262CF}"/>
              </a:ext>
            </a:extLst>
          </p:cNvPr>
          <p:cNvSpPr/>
          <p:nvPr/>
        </p:nvSpPr>
        <p:spPr>
          <a:xfrm>
            <a:off x="768872" y="1534563"/>
            <a:ext cx="22380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rgbClr val="428999"/>
                </a:solidFill>
              </a:rPr>
              <a:t>RIGHTEOUS HARVEST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2435AECB-17D5-AAF9-1DF8-0F970286D901}"/>
              </a:ext>
            </a:extLst>
          </p:cNvPr>
          <p:cNvSpPr/>
          <p:nvPr/>
        </p:nvSpPr>
        <p:spPr>
          <a:xfrm>
            <a:off x="6583259" y="1534563"/>
            <a:ext cx="20392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/>
              <a:t>CORRUPT HARVEST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3988EF68-86E1-13EF-C323-DAA667A27C99}"/>
              </a:ext>
            </a:extLst>
          </p:cNvPr>
          <p:cNvSpPr/>
          <p:nvPr/>
        </p:nvSpPr>
        <p:spPr bwMode="auto">
          <a:xfrm>
            <a:off x="8645" y="1532928"/>
            <a:ext cx="3124200" cy="381000"/>
          </a:xfrm>
          <a:prstGeom prst="rect">
            <a:avLst/>
          </a:prstGeom>
          <a:solidFill>
            <a:schemeClr val="tx1">
              <a:lumMod val="50000"/>
              <a:alpha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428999"/>
              </a:solidFill>
              <a:latin typeface="Arial" charset="0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541BEB4D-0747-B2B5-0D11-4ACAC26F679E}"/>
              </a:ext>
            </a:extLst>
          </p:cNvPr>
          <p:cNvSpPr/>
          <p:nvPr/>
        </p:nvSpPr>
        <p:spPr bwMode="auto">
          <a:xfrm>
            <a:off x="6019800" y="1534563"/>
            <a:ext cx="3124200" cy="381000"/>
          </a:xfrm>
          <a:prstGeom prst="rect">
            <a:avLst/>
          </a:prstGeom>
          <a:solidFill>
            <a:schemeClr val="tx1">
              <a:lumMod val="50000"/>
              <a:alpha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Arial" charset="0"/>
            </a:endParaRPr>
          </a:p>
        </p:txBody>
      </p:sp>
      <p:sp>
        <p:nvSpPr>
          <p:cNvPr id="81" name="Footer Placeholder 80">
            <a:extLst>
              <a:ext uri="{FF2B5EF4-FFF2-40B4-BE49-F238E27FC236}">
                <a16:creationId xmlns:a16="http://schemas.microsoft.com/office/drawing/2014/main" id="{48EF0644-4ECA-4B87-9C73-7AFD09C07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2899" y="6356351"/>
            <a:ext cx="8728673" cy="365125"/>
          </a:xfrm>
        </p:spPr>
        <p:txBody>
          <a:bodyPr/>
          <a:lstStyle/>
          <a:p>
            <a:r>
              <a:rPr lang="en-US" dirty="0"/>
              <a:t>4554 RESEARCH PARK BOULEVARD NW HUNTSVILLE, AL 35806           |      256 722-5929       |                                            gcchsv.org</a:t>
            </a:r>
          </a:p>
        </p:txBody>
      </p:sp>
      <p:pic>
        <p:nvPicPr>
          <p:cNvPr id="3" name="Picture 2" descr="Graphical user interface, logo&#10;&#10;Description automatically generated with medium confidence">
            <a:extLst>
              <a:ext uri="{FF2B5EF4-FFF2-40B4-BE49-F238E27FC236}">
                <a16:creationId xmlns:a16="http://schemas.microsoft.com/office/drawing/2014/main" id="{ABA830B1-8E39-25AF-C222-F0CAA3E01C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85" y="-54151"/>
            <a:ext cx="1762941" cy="5994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6F9D4752-FC4A-1D49-8EE2-C2A706C8C2FD}"/>
              </a:ext>
            </a:extLst>
          </p:cNvPr>
          <p:cNvSpPr/>
          <p:nvPr/>
        </p:nvSpPr>
        <p:spPr>
          <a:xfrm>
            <a:off x="1" y="1299521"/>
            <a:ext cx="9144000" cy="79073"/>
          </a:xfrm>
          <a:prstGeom prst="rect">
            <a:avLst/>
          </a:prstGeom>
          <a:solidFill>
            <a:srgbClr val="4289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229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23</TotalTime>
  <Words>121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 Campbell`</dc:creator>
  <cp:lastModifiedBy>Al Campbell`</cp:lastModifiedBy>
  <cp:revision>3</cp:revision>
  <dcterms:created xsi:type="dcterms:W3CDTF">2023-02-09T23:26:16Z</dcterms:created>
  <dcterms:modified xsi:type="dcterms:W3CDTF">2023-02-18T15:08:59Z</dcterms:modified>
</cp:coreProperties>
</file>