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420" autoAdjust="0"/>
  </p:normalViewPr>
  <p:slideViewPr>
    <p:cSldViewPr>
      <p:cViewPr varScale="1">
        <p:scale>
          <a:sx n="106" d="100"/>
          <a:sy n="106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EFF65-14EC-4775-B996-0192B780077C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482FE-C37F-4169-81E2-7FF6EA4AE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71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B0DE-9250-4CE9-A3AA-52E772382E08}" type="datetime1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21FF4-A66D-4A93-B000-A32C79B1AAD0}" type="datetime1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FEFF-28A7-47E1-9203-4E3C2D62B581}" type="datetime1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F2FBC-7463-495B-9864-EAD27C3F52EA}" type="datetime1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61BC-492C-40D5-8417-95608DAB287D}" type="datetime1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400799"/>
            <a:ext cx="7924800" cy="365125"/>
          </a:xfrm>
        </p:spPr>
        <p:txBody>
          <a:bodyPr/>
          <a:lstStyle/>
          <a:p>
            <a:r>
              <a:rPr lang="en-US" dirty="0"/>
              <a:t>4554 RESEARCH PARK BOULEVARD NW HUNTSVILLE, AL 35806        |    256 722-5929     |      gcchsv.org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33400" y="6400800"/>
            <a:ext cx="8229600" cy="365125"/>
          </a:xfrm>
        </p:spPr>
        <p:txBody>
          <a:bodyPr/>
          <a:lstStyle/>
          <a:p>
            <a:r>
              <a:rPr lang="en-US" dirty="0"/>
              <a:t>4554 RESEARCH PARK BOULEVARD NW HUNTSVILLE, AL 35806       |     256 722-5929     |       gcchsv.org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05F8B1-B02F-0366-0916-939D805DA3B3}"/>
              </a:ext>
            </a:extLst>
          </p:cNvPr>
          <p:cNvCxnSpPr/>
          <p:nvPr userDrawn="1"/>
        </p:nvCxnSpPr>
        <p:spPr>
          <a:xfrm>
            <a:off x="0" y="0"/>
            <a:ext cx="9144000" cy="0"/>
          </a:xfrm>
          <a:prstGeom prst="line">
            <a:avLst/>
          </a:prstGeom>
          <a:ln w="762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CA93-1A66-4854-8C6F-96AD3B74CF19}" type="datetime1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7080-56F5-4DF2-94AC-078375D69542}" type="datetime1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A0D7-2EEF-4C37-B30C-AFFFEF0A8B95}" type="datetime1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180E1-A981-401C-B737-DD8EBBCFF410}" type="datetime1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677DA-98C4-4770-A5E0-80E612CC1766}" type="datetime1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4554 RESEARCH PARK BOULEVARD NW HUNTSVILLE, AL 35806   | 256 722-5929 | gcchsv.org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DA763-2514-4810-9E82-2F6A1207C8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ounseling@gracechurchhuntsville.org?subject=Depression%20Cycle%20PP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4136" y="2235209"/>
            <a:ext cx="7772400" cy="664020"/>
          </a:xfrm>
        </p:spPr>
        <p:txBody>
          <a:bodyPr anchor="t">
            <a:normAutofit/>
          </a:bodyPr>
          <a:lstStyle/>
          <a:p>
            <a:pPr algn="r"/>
            <a:r>
              <a:rPr lang="en-US" sz="3600" dirty="0"/>
              <a:t>DEPRESSION CYCLE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9548" y="274320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en-US" sz="2400" dirty="0"/>
              <a:t>TIM KEETER</a:t>
            </a:r>
          </a:p>
          <a:p>
            <a:pPr algn="r"/>
            <a:r>
              <a:rPr lang="en-US" sz="1400" dirty="0">
                <a:hlinkClick r:id="rId2"/>
              </a:rPr>
              <a:t>counseling@gcchsv.org</a:t>
            </a:r>
            <a:endParaRPr lang="en-US" sz="1400" dirty="0"/>
          </a:p>
        </p:txBody>
      </p:sp>
      <p:pic>
        <p:nvPicPr>
          <p:cNvPr id="5" name="Picture 4" descr="Graphical user interface, logo&#10;&#10;Description automatically generated with medium confidence">
            <a:extLst>
              <a:ext uri="{FF2B5EF4-FFF2-40B4-BE49-F238E27FC236}">
                <a16:creationId xmlns:a16="http://schemas.microsoft.com/office/drawing/2014/main" id="{66A16501-696F-C766-75FD-AC2F84564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47886"/>
            <a:ext cx="4953000" cy="16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66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"/>
          <p:cNvGrpSpPr>
            <a:grpSpLocks/>
          </p:cNvGrpSpPr>
          <p:nvPr/>
        </p:nvGrpSpPr>
        <p:grpSpPr bwMode="auto">
          <a:xfrm>
            <a:off x="1568450" y="2058988"/>
            <a:ext cx="7527925" cy="4344987"/>
            <a:chOff x="988" y="1297"/>
            <a:chExt cx="4742" cy="2737"/>
          </a:xfrm>
        </p:grpSpPr>
        <p:sp>
          <p:nvSpPr>
            <p:cNvPr id="25643" name="AutoShape 96"/>
            <p:cNvSpPr>
              <a:spLocks noChangeArrowheads="1"/>
            </p:cNvSpPr>
            <p:nvPr/>
          </p:nvSpPr>
          <p:spPr bwMode="auto">
            <a:xfrm>
              <a:off x="988" y="1427"/>
              <a:ext cx="4742" cy="2554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4" name="Freeform 95"/>
            <p:cNvSpPr>
              <a:spLocks/>
            </p:cNvSpPr>
            <p:nvPr/>
          </p:nvSpPr>
          <p:spPr bwMode="auto">
            <a:xfrm>
              <a:off x="1044" y="1412"/>
              <a:ext cx="4643" cy="2622"/>
            </a:xfrm>
            <a:custGeom>
              <a:avLst/>
              <a:gdLst>
                <a:gd name="T0" fmla="*/ 1788 w 4643"/>
                <a:gd name="T1" fmla="*/ 38 h 2830"/>
                <a:gd name="T2" fmla="*/ 573 w 4643"/>
                <a:gd name="T3" fmla="*/ 419 h 2830"/>
                <a:gd name="T4" fmla="*/ 34 w 4643"/>
                <a:gd name="T5" fmla="*/ 1032 h 2830"/>
                <a:gd name="T6" fmla="*/ 220 w 4643"/>
                <a:gd name="T7" fmla="*/ 1615 h 2830"/>
                <a:gd name="T8" fmla="*/ 997 w 4643"/>
                <a:gd name="T9" fmla="*/ 2049 h 2830"/>
                <a:gd name="T10" fmla="*/ 2314 w 4643"/>
                <a:gd name="T11" fmla="*/ 2250 h 2830"/>
                <a:gd name="T12" fmla="*/ 3572 w 4643"/>
                <a:gd name="T13" fmla="*/ 2105 h 2830"/>
                <a:gd name="T14" fmla="*/ 4471 w 4643"/>
                <a:gd name="T15" fmla="*/ 1605 h 2830"/>
                <a:gd name="T16" fmla="*/ 4556 w 4643"/>
                <a:gd name="T17" fmla="*/ 923 h 2830"/>
                <a:gd name="T18" fmla="*/ 3759 w 4643"/>
                <a:gd name="T19" fmla="*/ 416 h 2830"/>
                <a:gd name="T20" fmla="*/ 2593 w 4643"/>
                <a:gd name="T21" fmla="*/ 215 h 2830"/>
                <a:gd name="T22" fmla="*/ 1314 w 4643"/>
                <a:gd name="T23" fmla="*/ 385 h 2830"/>
                <a:gd name="T24" fmla="*/ 660 w 4643"/>
                <a:gd name="T25" fmla="*/ 835 h 2830"/>
                <a:gd name="T26" fmla="*/ 616 w 4643"/>
                <a:gd name="T27" fmla="*/ 1446 h 2830"/>
                <a:gd name="T28" fmla="*/ 1493 w 4643"/>
                <a:gd name="T29" fmla="*/ 1922 h 2830"/>
                <a:gd name="T30" fmla="*/ 3162 w 4643"/>
                <a:gd name="T31" fmla="*/ 1954 h 2830"/>
                <a:gd name="T32" fmla="*/ 4025 w 4643"/>
                <a:gd name="T33" fmla="*/ 1487 h 2830"/>
                <a:gd name="T34" fmla="*/ 3945 w 4643"/>
                <a:gd name="T35" fmla="*/ 835 h 2830"/>
                <a:gd name="T36" fmla="*/ 2896 w 4643"/>
                <a:gd name="T37" fmla="*/ 469 h 2830"/>
                <a:gd name="T38" fmla="*/ 1637 w 4643"/>
                <a:gd name="T39" fmla="*/ 571 h 2830"/>
                <a:gd name="T40" fmla="*/ 1026 w 4643"/>
                <a:gd name="T41" fmla="*/ 1042 h 2830"/>
                <a:gd name="T42" fmla="*/ 1206 w 4643"/>
                <a:gd name="T43" fmla="*/ 1506 h 2830"/>
                <a:gd name="T44" fmla="*/ 2386 w 4643"/>
                <a:gd name="T45" fmla="*/ 1809 h 2830"/>
                <a:gd name="T46" fmla="*/ 3363 w 4643"/>
                <a:gd name="T47" fmla="*/ 1592 h 2830"/>
                <a:gd name="T48" fmla="*/ 3680 w 4643"/>
                <a:gd name="T49" fmla="*/ 1180 h 2830"/>
                <a:gd name="T50" fmla="*/ 2968 w 4643"/>
                <a:gd name="T51" fmla="*/ 722 h 2830"/>
                <a:gd name="T52" fmla="*/ 1975 w 4643"/>
                <a:gd name="T53" fmla="*/ 725 h 2830"/>
                <a:gd name="T54" fmla="*/ 1487 w 4643"/>
                <a:gd name="T55" fmla="*/ 1088 h 2830"/>
                <a:gd name="T56" fmla="*/ 1896 w 4643"/>
                <a:gd name="T57" fmla="*/ 1502 h 2830"/>
                <a:gd name="T58" fmla="*/ 2824 w 4643"/>
                <a:gd name="T59" fmla="*/ 1529 h 2830"/>
                <a:gd name="T60" fmla="*/ 3116 w 4643"/>
                <a:gd name="T61" fmla="*/ 1161 h 2830"/>
                <a:gd name="T62" fmla="*/ 2695 w 4643"/>
                <a:gd name="T63" fmla="*/ 916 h 2830"/>
                <a:gd name="T64" fmla="*/ 2098 w 4643"/>
                <a:gd name="T65" fmla="*/ 965 h 2830"/>
                <a:gd name="T66" fmla="*/ 1990 w 4643"/>
                <a:gd name="T67" fmla="*/ 1207 h 2830"/>
                <a:gd name="T68" fmla="*/ 2378 w 4643"/>
                <a:gd name="T69" fmla="*/ 1341 h 2830"/>
                <a:gd name="T70" fmla="*/ 2701 w 4643"/>
                <a:gd name="T71" fmla="*/ 1219 h 2830"/>
                <a:gd name="T72" fmla="*/ 2536 w 4643"/>
                <a:gd name="T73" fmla="*/ 1115 h 28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643"/>
                <a:gd name="T112" fmla="*/ 0 h 2830"/>
                <a:gd name="T113" fmla="*/ 4643 w 4643"/>
                <a:gd name="T114" fmla="*/ 2830 h 28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643" h="2830">
                  <a:moveTo>
                    <a:pt x="2527" y="0"/>
                  </a:moveTo>
                  <a:cubicBezTo>
                    <a:pt x="2405" y="8"/>
                    <a:pt x="2026" y="8"/>
                    <a:pt x="1788" y="47"/>
                  </a:cubicBezTo>
                  <a:cubicBezTo>
                    <a:pt x="1550" y="86"/>
                    <a:pt x="1300" y="157"/>
                    <a:pt x="1098" y="237"/>
                  </a:cubicBezTo>
                  <a:cubicBezTo>
                    <a:pt x="896" y="317"/>
                    <a:pt x="716" y="421"/>
                    <a:pt x="573" y="527"/>
                  </a:cubicBezTo>
                  <a:cubicBezTo>
                    <a:pt x="430" y="632"/>
                    <a:pt x="331" y="742"/>
                    <a:pt x="242" y="870"/>
                  </a:cubicBezTo>
                  <a:cubicBezTo>
                    <a:pt x="152" y="998"/>
                    <a:pt x="67" y="1166"/>
                    <a:pt x="34" y="1297"/>
                  </a:cubicBezTo>
                  <a:cubicBezTo>
                    <a:pt x="0" y="1429"/>
                    <a:pt x="9" y="1535"/>
                    <a:pt x="40" y="1657"/>
                  </a:cubicBezTo>
                  <a:cubicBezTo>
                    <a:pt x="72" y="1779"/>
                    <a:pt x="138" y="1921"/>
                    <a:pt x="220" y="2030"/>
                  </a:cubicBezTo>
                  <a:cubicBezTo>
                    <a:pt x="302" y="2138"/>
                    <a:pt x="400" y="2216"/>
                    <a:pt x="529" y="2307"/>
                  </a:cubicBezTo>
                  <a:cubicBezTo>
                    <a:pt x="658" y="2398"/>
                    <a:pt x="794" y="2497"/>
                    <a:pt x="997" y="2576"/>
                  </a:cubicBezTo>
                  <a:cubicBezTo>
                    <a:pt x="1199" y="2655"/>
                    <a:pt x="1526" y="2737"/>
                    <a:pt x="1745" y="2780"/>
                  </a:cubicBezTo>
                  <a:cubicBezTo>
                    <a:pt x="1964" y="2822"/>
                    <a:pt x="2091" y="2829"/>
                    <a:pt x="2314" y="2829"/>
                  </a:cubicBezTo>
                  <a:cubicBezTo>
                    <a:pt x="2536" y="2830"/>
                    <a:pt x="2872" y="2814"/>
                    <a:pt x="3082" y="2783"/>
                  </a:cubicBezTo>
                  <a:cubicBezTo>
                    <a:pt x="3292" y="2753"/>
                    <a:pt x="3407" y="2712"/>
                    <a:pt x="3572" y="2647"/>
                  </a:cubicBezTo>
                  <a:cubicBezTo>
                    <a:pt x="3737" y="2582"/>
                    <a:pt x="3926" y="2495"/>
                    <a:pt x="4076" y="2390"/>
                  </a:cubicBezTo>
                  <a:cubicBezTo>
                    <a:pt x="4225" y="2285"/>
                    <a:pt x="4379" y="2155"/>
                    <a:pt x="4471" y="2017"/>
                  </a:cubicBezTo>
                  <a:cubicBezTo>
                    <a:pt x="4563" y="1880"/>
                    <a:pt x="4614" y="1705"/>
                    <a:pt x="4628" y="1562"/>
                  </a:cubicBezTo>
                  <a:cubicBezTo>
                    <a:pt x="4643" y="1419"/>
                    <a:pt x="4624" y="1292"/>
                    <a:pt x="4556" y="1160"/>
                  </a:cubicBezTo>
                  <a:cubicBezTo>
                    <a:pt x="4489" y="1028"/>
                    <a:pt x="4359" y="877"/>
                    <a:pt x="4226" y="771"/>
                  </a:cubicBezTo>
                  <a:cubicBezTo>
                    <a:pt x="4094" y="665"/>
                    <a:pt x="3920" y="591"/>
                    <a:pt x="3759" y="523"/>
                  </a:cubicBezTo>
                  <a:cubicBezTo>
                    <a:pt x="3597" y="454"/>
                    <a:pt x="3450" y="403"/>
                    <a:pt x="3255" y="361"/>
                  </a:cubicBezTo>
                  <a:cubicBezTo>
                    <a:pt x="3061" y="319"/>
                    <a:pt x="2822" y="278"/>
                    <a:pt x="2593" y="270"/>
                  </a:cubicBezTo>
                  <a:cubicBezTo>
                    <a:pt x="2365" y="262"/>
                    <a:pt x="2102" y="280"/>
                    <a:pt x="1889" y="316"/>
                  </a:cubicBezTo>
                  <a:cubicBezTo>
                    <a:pt x="1675" y="351"/>
                    <a:pt x="1477" y="414"/>
                    <a:pt x="1314" y="485"/>
                  </a:cubicBezTo>
                  <a:cubicBezTo>
                    <a:pt x="1151" y="556"/>
                    <a:pt x="1020" y="648"/>
                    <a:pt x="911" y="742"/>
                  </a:cubicBezTo>
                  <a:cubicBezTo>
                    <a:pt x="802" y="836"/>
                    <a:pt x="725" y="931"/>
                    <a:pt x="660" y="1049"/>
                  </a:cubicBezTo>
                  <a:cubicBezTo>
                    <a:pt x="594" y="1167"/>
                    <a:pt x="529" y="1322"/>
                    <a:pt x="523" y="1450"/>
                  </a:cubicBezTo>
                  <a:cubicBezTo>
                    <a:pt x="516" y="1578"/>
                    <a:pt x="555" y="1707"/>
                    <a:pt x="616" y="1819"/>
                  </a:cubicBezTo>
                  <a:cubicBezTo>
                    <a:pt x="676" y="1930"/>
                    <a:pt x="743" y="2017"/>
                    <a:pt x="889" y="2117"/>
                  </a:cubicBezTo>
                  <a:cubicBezTo>
                    <a:pt x="1035" y="2217"/>
                    <a:pt x="1251" y="2343"/>
                    <a:pt x="1493" y="2415"/>
                  </a:cubicBezTo>
                  <a:cubicBezTo>
                    <a:pt x="1736" y="2488"/>
                    <a:pt x="2064" y="2545"/>
                    <a:pt x="2342" y="2552"/>
                  </a:cubicBezTo>
                  <a:cubicBezTo>
                    <a:pt x="2619" y="2559"/>
                    <a:pt x="2932" y="2517"/>
                    <a:pt x="3162" y="2457"/>
                  </a:cubicBezTo>
                  <a:cubicBezTo>
                    <a:pt x="3392" y="2397"/>
                    <a:pt x="3579" y="2289"/>
                    <a:pt x="3723" y="2191"/>
                  </a:cubicBezTo>
                  <a:cubicBezTo>
                    <a:pt x="3867" y="2094"/>
                    <a:pt x="3954" y="1990"/>
                    <a:pt x="4025" y="1869"/>
                  </a:cubicBezTo>
                  <a:cubicBezTo>
                    <a:pt x="4096" y="1747"/>
                    <a:pt x="4161" y="1599"/>
                    <a:pt x="4147" y="1463"/>
                  </a:cubicBezTo>
                  <a:cubicBezTo>
                    <a:pt x="4134" y="1326"/>
                    <a:pt x="4059" y="1169"/>
                    <a:pt x="3945" y="1049"/>
                  </a:cubicBezTo>
                  <a:cubicBezTo>
                    <a:pt x="3832" y="928"/>
                    <a:pt x="3640" y="819"/>
                    <a:pt x="3464" y="742"/>
                  </a:cubicBezTo>
                  <a:cubicBezTo>
                    <a:pt x="3289" y="665"/>
                    <a:pt x="3114" y="617"/>
                    <a:pt x="2896" y="589"/>
                  </a:cubicBezTo>
                  <a:cubicBezTo>
                    <a:pt x="2678" y="560"/>
                    <a:pt x="2364" y="551"/>
                    <a:pt x="2155" y="573"/>
                  </a:cubicBezTo>
                  <a:cubicBezTo>
                    <a:pt x="1946" y="594"/>
                    <a:pt x="1792" y="652"/>
                    <a:pt x="1637" y="718"/>
                  </a:cubicBezTo>
                  <a:cubicBezTo>
                    <a:pt x="1482" y="783"/>
                    <a:pt x="1329" y="868"/>
                    <a:pt x="1227" y="966"/>
                  </a:cubicBezTo>
                  <a:cubicBezTo>
                    <a:pt x="1125" y="1064"/>
                    <a:pt x="1060" y="1200"/>
                    <a:pt x="1026" y="1310"/>
                  </a:cubicBezTo>
                  <a:cubicBezTo>
                    <a:pt x="992" y="1419"/>
                    <a:pt x="996" y="1527"/>
                    <a:pt x="1026" y="1624"/>
                  </a:cubicBezTo>
                  <a:cubicBezTo>
                    <a:pt x="1056" y="1721"/>
                    <a:pt x="1098" y="1807"/>
                    <a:pt x="1206" y="1893"/>
                  </a:cubicBezTo>
                  <a:cubicBezTo>
                    <a:pt x="1314" y="1979"/>
                    <a:pt x="1477" y="2078"/>
                    <a:pt x="1673" y="2142"/>
                  </a:cubicBezTo>
                  <a:cubicBezTo>
                    <a:pt x="1870" y="2205"/>
                    <a:pt x="2174" y="2265"/>
                    <a:pt x="2386" y="2274"/>
                  </a:cubicBezTo>
                  <a:cubicBezTo>
                    <a:pt x="2597" y="2283"/>
                    <a:pt x="2775" y="2241"/>
                    <a:pt x="2938" y="2195"/>
                  </a:cubicBezTo>
                  <a:cubicBezTo>
                    <a:pt x="3101" y="2150"/>
                    <a:pt x="3261" y="2065"/>
                    <a:pt x="3363" y="2001"/>
                  </a:cubicBezTo>
                  <a:cubicBezTo>
                    <a:pt x="3465" y="1937"/>
                    <a:pt x="3497" y="1896"/>
                    <a:pt x="3550" y="1810"/>
                  </a:cubicBezTo>
                  <a:cubicBezTo>
                    <a:pt x="3602" y="1724"/>
                    <a:pt x="3695" y="1599"/>
                    <a:pt x="3680" y="1484"/>
                  </a:cubicBezTo>
                  <a:cubicBezTo>
                    <a:pt x="3665" y="1368"/>
                    <a:pt x="3583" y="1211"/>
                    <a:pt x="3464" y="1115"/>
                  </a:cubicBezTo>
                  <a:cubicBezTo>
                    <a:pt x="3345" y="1019"/>
                    <a:pt x="3142" y="953"/>
                    <a:pt x="2968" y="908"/>
                  </a:cubicBezTo>
                  <a:cubicBezTo>
                    <a:pt x="2793" y="862"/>
                    <a:pt x="2587" y="841"/>
                    <a:pt x="2422" y="842"/>
                  </a:cubicBezTo>
                  <a:cubicBezTo>
                    <a:pt x="2256" y="842"/>
                    <a:pt x="2101" y="869"/>
                    <a:pt x="1975" y="912"/>
                  </a:cubicBezTo>
                  <a:cubicBezTo>
                    <a:pt x="1850" y="954"/>
                    <a:pt x="1747" y="1022"/>
                    <a:pt x="1666" y="1098"/>
                  </a:cubicBezTo>
                  <a:cubicBezTo>
                    <a:pt x="1585" y="1174"/>
                    <a:pt x="1507" y="1271"/>
                    <a:pt x="1487" y="1367"/>
                  </a:cubicBezTo>
                  <a:cubicBezTo>
                    <a:pt x="1466" y="1464"/>
                    <a:pt x="1475" y="1591"/>
                    <a:pt x="1544" y="1678"/>
                  </a:cubicBezTo>
                  <a:cubicBezTo>
                    <a:pt x="1612" y="1764"/>
                    <a:pt x="1761" y="1839"/>
                    <a:pt x="1896" y="1889"/>
                  </a:cubicBezTo>
                  <a:cubicBezTo>
                    <a:pt x="2030" y="1940"/>
                    <a:pt x="2195" y="1975"/>
                    <a:pt x="2350" y="1980"/>
                  </a:cubicBezTo>
                  <a:cubicBezTo>
                    <a:pt x="2505" y="1986"/>
                    <a:pt x="2700" y="1966"/>
                    <a:pt x="2824" y="1922"/>
                  </a:cubicBezTo>
                  <a:cubicBezTo>
                    <a:pt x="2947" y="1878"/>
                    <a:pt x="3041" y="1792"/>
                    <a:pt x="3090" y="1715"/>
                  </a:cubicBezTo>
                  <a:cubicBezTo>
                    <a:pt x="3139" y="1638"/>
                    <a:pt x="3133" y="1537"/>
                    <a:pt x="3116" y="1459"/>
                  </a:cubicBezTo>
                  <a:cubicBezTo>
                    <a:pt x="3099" y="1381"/>
                    <a:pt x="3058" y="1299"/>
                    <a:pt x="2988" y="1248"/>
                  </a:cubicBezTo>
                  <a:cubicBezTo>
                    <a:pt x="2918" y="1197"/>
                    <a:pt x="2806" y="1168"/>
                    <a:pt x="2695" y="1152"/>
                  </a:cubicBezTo>
                  <a:cubicBezTo>
                    <a:pt x="2584" y="1136"/>
                    <a:pt x="2419" y="1142"/>
                    <a:pt x="2320" y="1152"/>
                  </a:cubicBezTo>
                  <a:cubicBezTo>
                    <a:pt x="2221" y="1163"/>
                    <a:pt x="2152" y="1180"/>
                    <a:pt x="2098" y="1214"/>
                  </a:cubicBezTo>
                  <a:cubicBezTo>
                    <a:pt x="2044" y="1249"/>
                    <a:pt x="2015" y="1313"/>
                    <a:pt x="1997" y="1363"/>
                  </a:cubicBezTo>
                  <a:cubicBezTo>
                    <a:pt x="1979" y="1414"/>
                    <a:pt x="1970" y="1473"/>
                    <a:pt x="1990" y="1517"/>
                  </a:cubicBezTo>
                  <a:cubicBezTo>
                    <a:pt x="2010" y="1560"/>
                    <a:pt x="2055" y="1596"/>
                    <a:pt x="2119" y="1624"/>
                  </a:cubicBezTo>
                  <a:cubicBezTo>
                    <a:pt x="2183" y="1652"/>
                    <a:pt x="2300" y="1681"/>
                    <a:pt x="2378" y="1686"/>
                  </a:cubicBezTo>
                  <a:cubicBezTo>
                    <a:pt x="2455" y="1691"/>
                    <a:pt x="2533" y="1682"/>
                    <a:pt x="2587" y="1657"/>
                  </a:cubicBezTo>
                  <a:cubicBezTo>
                    <a:pt x="2641" y="1632"/>
                    <a:pt x="2689" y="1572"/>
                    <a:pt x="2701" y="1533"/>
                  </a:cubicBezTo>
                  <a:cubicBezTo>
                    <a:pt x="2714" y="1494"/>
                    <a:pt x="2686" y="1447"/>
                    <a:pt x="2659" y="1425"/>
                  </a:cubicBezTo>
                  <a:cubicBezTo>
                    <a:pt x="2632" y="1403"/>
                    <a:pt x="2574" y="1405"/>
                    <a:pt x="2536" y="1401"/>
                  </a:cubicBezTo>
                  <a:cubicBezTo>
                    <a:pt x="2498" y="1397"/>
                    <a:pt x="2451" y="1401"/>
                    <a:pt x="2428" y="1401"/>
                  </a:cubicBezTo>
                </a:path>
              </a:pathLst>
            </a:custGeom>
            <a:noFill/>
            <a:ln w="177800">
              <a:solidFill>
                <a:srgbClr val="FFFFFF">
                  <a:alpha val="30196"/>
                </a:srgbClr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45" name="WordArt 98"/>
            <p:cNvSpPr>
              <a:spLocks noChangeArrowheads="1" noChangeShapeType="1" noTextEdit="1"/>
            </p:cNvSpPr>
            <p:nvPr/>
          </p:nvSpPr>
          <p:spPr bwMode="auto">
            <a:xfrm>
              <a:off x="1090" y="1297"/>
              <a:ext cx="1614" cy="34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>
                    <a:outerShdw dist="35921" dir="2700000" algn="ctr" rotWithShape="0">
                      <a:schemeClr val="bg2"/>
                    </a:outerShdw>
                  </a:effectLst>
                  <a:latin typeface="Impact"/>
                </a:rPr>
                <a:t>Depression Cycle</a:t>
              </a:r>
            </a:p>
          </p:txBody>
        </p:sp>
        <p:sp>
          <p:nvSpPr>
            <p:cNvPr id="25646" name="WordArt 99"/>
            <p:cNvSpPr>
              <a:spLocks noChangeArrowheads="1" noChangeShapeType="1" noTextEdit="1"/>
            </p:cNvSpPr>
            <p:nvPr/>
          </p:nvSpPr>
          <p:spPr bwMode="auto">
            <a:xfrm>
              <a:off x="2308" y="2577"/>
              <a:ext cx="2190" cy="6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400" i="1" kern="10" dirty="0">
                  <a:ln w="9525">
                    <a:noFill/>
                    <a:prstDash val="sysDot"/>
                    <a:round/>
                    <a:headEnd type="none" w="sm" len="sm"/>
                    <a:tailEnd type="none" w="sm" len="sm"/>
                  </a:ln>
                  <a:effectLst>
                    <a:outerShdw dist="35921" dir="2700000" algn="ctr" rotWithShape="0">
                      <a:schemeClr val="bg2"/>
                    </a:outerShdw>
                  </a:effectLst>
                  <a:latin typeface="Impact"/>
                </a:rPr>
                <a:t>Cycle increases in amplitude and</a:t>
              </a:r>
            </a:p>
            <a:p>
              <a:pPr algn="ctr"/>
              <a:r>
                <a:rPr lang="en-US" sz="1400" i="1" kern="10" dirty="0">
                  <a:ln w="9525">
                    <a:noFill/>
                    <a:prstDash val="sysDot"/>
                    <a:round/>
                    <a:headEnd type="none" w="sm" len="sm"/>
                    <a:tailEnd type="none" w="sm" len="sm"/>
                  </a:ln>
                  <a:effectLst>
                    <a:outerShdw dist="35921" dir="2700000" algn="ctr" rotWithShape="0">
                      <a:schemeClr val="bg2"/>
                    </a:outerShdw>
                  </a:effectLst>
                  <a:latin typeface="Impact"/>
                </a:rPr>
                <a:t>contributes to habitual pattern ...</a:t>
              </a:r>
            </a:p>
          </p:txBody>
        </p:sp>
      </p:grpSp>
      <p:sp>
        <p:nvSpPr>
          <p:cNvPr id="150533" name="AutoShape 5"/>
          <p:cNvSpPr>
            <a:spLocks noChangeAspect="1" noChangeArrowheads="1"/>
          </p:cNvSpPr>
          <p:nvPr/>
        </p:nvSpPr>
        <p:spPr bwMode="auto">
          <a:xfrm>
            <a:off x="4638526" y="737316"/>
            <a:ext cx="2156123" cy="587216"/>
          </a:xfrm>
          <a:prstGeom prst="bevel">
            <a:avLst>
              <a:gd name="adj" fmla="val 18778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Depressed feelings</a:t>
            </a:r>
          </a:p>
        </p:txBody>
      </p:sp>
      <p:sp>
        <p:nvSpPr>
          <p:cNvPr id="150530" name="AutoShape 2"/>
          <p:cNvSpPr>
            <a:spLocks noChangeAspect="1" noChangeArrowheads="1"/>
          </p:cNvSpPr>
          <p:nvPr/>
        </p:nvSpPr>
        <p:spPr bwMode="auto">
          <a:xfrm>
            <a:off x="1782763" y="228600"/>
            <a:ext cx="1755775" cy="519113"/>
          </a:xfrm>
          <a:prstGeom prst="bevel">
            <a:avLst>
              <a:gd name="adj" fmla="val 14593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Sinful response</a:t>
            </a:r>
          </a:p>
        </p:txBody>
      </p:sp>
      <p:sp>
        <p:nvSpPr>
          <p:cNvPr id="150531" name="AutoShape 3"/>
          <p:cNvSpPr>
            <a:spLocks noChangeAspect="1" noChangeArrowheads="1"/>
          </p:cNvSpPr>
          <p:nvPr/>
        </p:nvSpPr>
        <p:spPr bwMode="auto">
          <a:xfrm>
            <a:off x="103188" y="236538"/>
            <a:ext cx="1098550" cy="498475"/>
          </a:xfrm>
          <a:prstGeom prst="bevel">
            <a:avLst>
              <a:gd name="adj" fmla="val 13148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Problem</a:t>
            </a:r>
          </a:p>
        </p:txBody>
      </p:sp>
      <p:sp>
        <p:nvSpPr>
          <p:cNvPr id="150534" name="AutoShape 6"/>
          <p:cNvSpPr>
            <a:spLocks noChangeAspect="1" noChangeArrowheads="1"/>
          </p:cNvSpPr>
          <p:nvPr/>
        </p:nvSpPr>
        <p:spPr bwMode="auto">
          <a:xfrm>
            <a:off x="3841751" y="876300"/>
            <a:ext cx="314325" cy="314325"/>
          </a:xfrm>
          <a:prstGeom prst="flowChartSummingJunction">
            <a:avLst/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endParaRPr lang="en-US" dirty="0"/>
          </a:p>
        </p:txBody>
      </p:sp>
      <p:cxnSp>
        <p:nvCxnSpPr>
          <p:cNvPr id="150535" name="AutoShape 7"/>
          <p:cNvCxnSpPr>
            <a:cxnSpLocks noChangeAspect="1" noChangeShapeType="1"/>
            <a:stCxn id="150530" idx="0"/>
            <a:endCxn id="150534" idx="0"/>
          </p:cNvCxnSpPr>
          <p:nvPr/>
        </p:nvCxnSpPr>
        <p:spPr bwMode="auto">
          <a:xfrm>
            <a:off x="3536951" y="488950"/>
            <a:ext cx="461963" cy="387350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>
            <a:outerShdw dist="28398" dir="3806097" algn="ctr" rotWithShape="0">
              <a:schemeClr val="bg2"/>
            </a:outerShdw>
          </a:effectLst>
        </p:spPr>
      </p:cxnSp>
      <p:cxnSp>
        <p:nvCxnSpPr>
          <p:cNvPr id="150537" name="AutoShape 9"/>
          <p:cNvCxnSpPr>
            <a:cxnSpLocks noChangeAspect="1" noChangeShapeType="1"/>
            <a:stCxn id="150534" idx="6"/>
            <a:endCxn id="150533" idx="4"/>
          </p:cNvCxnSpPr>
          <p:nvPr/>
        </p:nvCxnSpPr>
        <p:spPr bwMode="auto">
          <a:xfrm flipV="1">
            <a:off x="4156076" y="1030288"/>
            <a:ext cx="4826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>
            <a:outerShdw dist="28398" dir="3806097" algn="ctr" rotWithShape="0">
              <a:schemeClr val="bg2"/>
            </a:outerShdw>
          </a:effectLst>
        </p:spPr>
      </p:cxnSp>
      <p:cxnSp>
        <p:nvCxnSpPr>
          <p:cNvPr id="150538" name="AutoShape 10"/>
          <p:cNvCxnSpPr>
            <a:cxnSpLocks noChangeAspect="1" noChangeShapeType="1"/>
            <a:stCxn id="150531" idx="0"/>
            <a:endCxn id="150530" idx="4"/>
          </p:cNvCxnSpPr>
          <p:nvPr/>
        </p:nvCxnSpPr>
        <p:spPr bwMode="auto">
          <a:xfrm>
            <a:off x="1201738" y="485775"/>
            <a:ext cx="581025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>
            <a:outerShdw dist="28398" dir="3806097" algn="ctr" rotWithShape="0">
              <a:schemeClr val="bg2"/>
            </a:outerShdw>
          </a:effectLst>
        </p:spPr>
      </p:cxnSp>
      <p:sp>
        <p:nvSpPr>
          <p:cNvPr id="150539" name="AutoShape 11"/>
          <p:cNvSpPr>
            <a:spLocks noChangeAspect="1" noChangeArrowheads="1"/>
          </p:cNvSpPr>
          <p:nvPr/>
        </p:nvSpPr>
        <p:spPr bwMode="auto">
          <a:xfrm>
            <a:off x="2999614" y="2743200"/>
            <a:ext cx="4805299" cy="1101923"/>
          </a:xfrm>
          <a:prstGeom prst="bevel">
            <a:avLst>
              <a:gd name="adj" fmla="val 8190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Used as excuse to handle subsequent problems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sinfully or to shut down in some areas of life, 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thus neglecting God-given responsibilities.</a:t>
            </a:r>
          </a:p>
        </p:txBody>
      </p:sp>
      <p:sp>
        <p:nvSpPr>
          <p:cNvPr id="150540" name="AutoShape 12"/>
          <p:cNvSpPr>
            <a:spLocks noChangeAspect="1" noChangeArrowheads="1"/>
          </p:cNvSpPr>
          <p:nvPr/>
        </p:nvSpPr>
        <p:spPr bwMode="auto">
          <a:xfrm>
            <a:off x="3086090" y="5559425"/>
            <a:ext cx="825521" cy="587216"/>
          </a:xfrm>
          <a:prstGeom prst="bevel">
            <a:avLst>
              <a:gd name="adj" fmla="val 18778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Guilt</a:t>
            </a:r>
          </a:p>
        </p:txBody>
      </p:sp>
      <p:sp>
        <p:nvSpPr>
          <p:cNvPr id="150541" name="AutoShape 13"/>
          <p:cNvSpPr>
            <a:spLocks noChangeAspect="1" noChangeArrowheads="1"/>
          </p:cNvSpPr>
          <p:nvPr/>
        </p:nvSpPr>
        <p:spPr bwMode="auto">
          <a:xfrm>
            <a:off x="5444599" y="5411788"/>
            <a:ext cx="2331503" cy="858857"/>
          </a:xfrm>
          <a:prstGeom prst="bevel">
            <a:avLst>
              <a:gd name="adj" fmla="val 12560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Increased/continued</a:t>
            </a:r>
          </a:p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bad feelings</a:t>
            </a:r>
          </a:p>
        </p:txBody>
      </p:sp>
      <p:sp>
        <p:nvSpPr>
          <p:cNvPr id="150542" name="AutoShape 14"/>
          <p:cNvSpPr>
            <a:spLocks noChangeArrowheads="1"/>
          </p:cNvSpPr>
          <p:nvPr/>
        </p:nvSpPr>
        <p:spPr bwMode="auto">
          <a:xfrm rot="5400000">
            <a:off x="5056982" y="1891506"/>
            <a:ext cx="1320800" cy="3349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24592874 h 21600"/>
              <a:gd name="T4" fmla="*/ 2147483647 w 21600"/>
              <a:gd name="T5" fmla="*/ 1249181778 h 21600"/>
              <a:gd name="T6" fmla="*/ 2147483647 w 21600"/>
              <a:gd name="T7" fmla="*/ 6245928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336699"/>
              </a:gs>
              <a:gs pos="100000">
                <a:srgbClr val="182F47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0543" name="AutoShape 15"/>
          <p:cNvSpPr>
            <a:spLocks noChangeArrowheads="1"/>
          </p:cNvSpPr>
          <p:nvPr/>
        </p:nvSpPr>
        <p:spPr bwMode="auto">
          <a:xfrm>
            <a:off x="3959225" y="5661025"/>
            <a:ext cx="1493838" cy="3349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24592874 h 21600"/>
              <a:gd name="T4" fmla="*/ 2147483647 w 21600"/>
              <a:gd name="T5" fmla="*/ 1249181778 h 21600"/>
              <a:gd name="T6" fmla="*/ 2147483647 w 21600"/>
              <a:gd name="T7" fmla="*/ 6245928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26 h 21600"/>
              <a:gd name="T14" fmla="*/ 19214 w 21600"/>
              <a:gd name="T15" fmla="*/ 1617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805" y="0"/>
                </a:moveTo>
                <a:lnTo>
                  <a:pt x="16805" y="5426"/>
                </a:lnTo>
                <a:lnTo>
                  <a:pt x="3375" y="5426"/>
                </a:lnTo>
                <a:lnTo>
                  <a:pt x="3375" y="16174"/>
                </a:lnTo>
                <a:lnTo>
                  <a:pt x="16805" y="16174"/>
                </a:lnTo>
                <a:lnTo>
                  <a:pt x="16805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26"/>
                </a:moveTo>
                <a:lnTo>
                  <a:pt x="1350" y="16174"/>
                </a:lnTo>
                <a:lnTo>
                  <a:pt x="2700" y="16174"/>
                </a:lnTo>
                <a:lnTo>
                  <a:pt x="2700" y="5426"/>
                </a:lnTo>
                <a:close/>
              </a:path>
              <a:path w="21600" h="21600">
                <a:moveTo>
                  <a:pt x="0" y="5426"/>
                </a:moveTo>
                <a:lnTo>
                  <a:pt x="0" y="16174"/>
                </a:lnTo>
                <a:lnTo>
                  <a:pt x="675" y="16174"/>
                </a:lnTo>
                <a:lnTo>
                  <a:pt x="675" y="5426"/>
                </a:lnTo>
                <a:close/>
              </a:path>
            </a:pathLst>
          </a:custGeom>
          <a:gradFill rotWithShape="0">
            <a:gsLst>
              <a:gs pos="0">
                <a:srgbClr val="336699"/>
              </a:gs>
              <a:gs pos="100000">
                <a:srgbClr val="182F47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4" name="Group 80"/>
          <p:cNvGrpSpPr>
            <a:grpSpLocks/>
          </p:cNvGrpSpPr>
          <p:nvPr/>
        </p:nvGrpSpPr>
        <p:grpSpPr bwMode="auto">
          <a:xfrm>
            <a:off x="1870075" y="3106738"/>
            <a:ext cx="1190625" cy="2894012"/>
            <a:chOff x="1171" y="1957"/>
            <a:chExt cx="955" cy="1823"/>
          </a:xfrm>
        </p:grpSpPr>
        <p:sp>
          <p:nvSpPr>
            <p:cNvPr id="25626" name="Freeform 78"/>
            <p:cNvSpPr>
              <a:spLocks/>
            </p:cNvSpPr>
            <p:nvPr/>
          </p:nvSpPr>
          <p:spPr bwMode="auto">
            <a:xfrm>
              <a:off x="1171" y="2021"/>
              <a:ext cx="942" cy="1758"/>
            </a:xfrm>
            <a:custGeom>
              <a:avLst/>
              <a:gdLst>
                <a:gd name="T0" fmla="*/ 807 w 942"/>
                <a:gd name="T1" fmla="*/ 1 h 1758"/>
                <a:gd name="T2" fmla="*/ 807 w 942"/>
                <a:gd name="T3" fmla="*/ 101 h 1758"/>
                <a:gd name="T4" fmla="*/ 727 w 942"/>
                <a:gd name="T5" fmla="*/ 107 h 1758"/>
                <a:gd name="T6" fmla="*/ 643 w 942"/>
                <a:gd name="T7" fmla="*/ 123 h 1758"/>
                <a:gd name="T8" fmla="*/ 571 w 942"/>
                <a:gd name="T9" fmla="*/ 150 h 1758"/>
                <a:gd name="T10" fmla="*/ 515 w 942"/>
                <a:gd name="T11" fmla="*/ 179 h 1758"/>
                <a:gd name="T12" fmla="*/ 458 w 942"/>
                <a:gd name="T13" fmla="*/ 214 h 1758"/>
                <a:gd name="T14" fmla="*/ 395 w 942"/>
                <a:gd name="T15" fmla="*/ 261 h 1758"/>
                <a:gd name="T16" fmla="*/ 354 w 942"/>
                <a:gd name="T17" fmla="*/ 301 h 1758"/>
                <a:gd name="T18" fmla="*/ 307 w 942"/>
                <a:gd name="T19" fmla="*/ 353 h 1758"/>
                <a:gd name="T20" fmla="*/ 267 w 942"/>
                <a:gd name="T21" fmla="*/ 411 h 1758"/>
                <a:gd name="T22" fmla="*/ 226 w 942"/>
                <a:gd name="T23" fmla="*/ 481 h 1758"/>
                <a:gd name="T24" fmla="*/ 186 w 942"/>
                <a:gd name="T25" fmla="*/ 573 h 1758"/>
                <a:gd name="T26" fmla="*/ 159 w 942"/>
                <a:gd name="T27" fmla="*/ 665 h 1758"/>
                <a:gd name="T28" fmla="*/ 146 w 942"/>
                <a:gd name="T29" fmla="*/ 736 h 1758"/>
                <a:gd name="T30" fmla="*/ 136 w 942"/>
                <a:gd name="T31" fmla="*/ 829 h 1758"/>
                <a:gd name="T32" fmla="*/ 139 w 942"/>
                <a:gd name="T33" fmla="*/ 912 h 1758"/>
                <a:gd name="T34" fmla="*/ 146 w 942"/>
                <a:gd name="T35" fmla="*/ 981 h 1758"/>
                <a:gd name="T36" fmla="*/ 162 w 942"/>
                <a:gd name="T37" fmla="*/ 1064 h 1758"/>
                <a:gd name="T38" fmla="*/ 202 w 942"/>
                <a:gd name="T39" fmla="*/ 1177 h 1758"/>
                <a:gd name="T40" fmla="*/ 248 w 942"/>
                <a:gd name="T41" fmla="*/ 1269 h 1758"/>
                <a:gd name="T42" fmla="*/ 307 w 942"/>
                <a:gd name="T43" fmla="*/ 1358 h 1758"/>
                <a:gd name="T44" fmla="*/ 387 w 942"/>
                <a:gd name="T45" fmla="*/ 1443 h 1758"/>
                <a:gd name="T46" fmla="*/ 450 w 942"/>
                <a:gd name="T47" fmla="*/ 1493 h 1758"/>
                <a:gd name="T48" fmla="*/ 515 w 942"/>
                <a:gd name="T49" fmla="*/ 1531 h 1758"/>
                <a:gd name="T50" fmla="*/ 576 w 942"/>
                <a:gd name="T51" fmla="*/ 1561 h 1758"/>
                <a:gd name="T52" fmla="*/ 639 w 942"/>
                <a:gd name="T53" fmla="*/ 1584 h 1758"/>
                <a:gd name="T54" fmla="*/ 718 w 942"/>
                <a:gd name="T55" fmla="*/ 1601 h 1758"/>
                <a:gd name="T56" fmla="*/ 747 w 942"/>
                <a:gd name="T57" fmla="*/ 1601 h 1758"/>
                <a:gd name="T58" fmla="*/ 747 w 942"/>
                <a:gd name="T59" fmla="*/ 1544 h 1758"/>
                <a:gd name="T60" fmla="*/ 942 w 942"/>
                <a:gd name="T61" fmla="*/ 1653 h 1758"/>
                <a:gd name="T62" fmla="*/ 747 w 942"/>
                <a:gd name="T63" fmla="*/ 1758 h 1758"/>
                <a:gd name="T64" fmla="*/ 744 w 942"/>
                <a:gd name="T65" fmla="*/ 1703 h 1758"/>
                <a:gd name="T66" fmla="*/ 715 w 942"/>
                <a:gd name="T67" fmla="*/ 1702 h 1758"/>
                <a:gd name="T68" fmla="*/ 637 w 942"/>
                <a:gd name="T69" fmla="*/ 1701 h 1758"/>
                <a:gd name="T70" fmla="*/ 575 w 942"/>
                <a:gd name="T71" fmla="*/ 1689 h 1758"/>
                <a:gd name="T72" fmla="*/ 488 w 942"/>
                <a:gd name="T73" fmla="*/ 1664 h 1758"/>
                <a:gd name="T74" fmla="*/ 389 w 942"/>
                <a:gd name="T75" fmla="*/ 1616 h 1758"/>
                <a:gd name="T76" fmla="*/ 291 w 942"/>
                <a:gd name="T77" fmla="*/ 1545 h 1758"/>
                <a:gd name="T78" fmla="*/ 216 w 942"/>
                <a:gd name="T79" fmla="*/ 1469 h 1758"/>
                <a:gd name="T80" fmla="*/ 146 w 942"/>
                <a:gd name="T81" fmla="*/ 1373 h 1758"/>
                <a:gd name="T82" fmla="*/ 99 w 942"/>
                <a:gd name="T83" fmla="*/ 1288 h 1758"/>
                <a:gd name="T84" fmla="*/ 66 w 942"/>
                <a:gd name="T85" fmla="*/ 1208 h 1758"/>
                <a:gd name="T86" fmla="*/ 35 w 942"/>
                <a:gd name="T87" fmla="*/ 1109 h 1758"/>
                <a:gd name="T88" fmla="*/ 15 w 942"/>
                <a:gd name="T89" fmla="*/ 1008 h 1758"/>
                <a:gd name="T90" fmla="*/ 0 w 942"/>
                <a:gd name="T91" fmla="*/ 873 h 1758"/>
                <a:gd name="T92" fmla="*/ 7 w 942"/>
                <a:gd name="T93" fmla="*/ 750 h 1758"/>
                <a:gd name="T94" fmla="*/ 18 w 942"/>
                <a:gd name="T95" fmla="*/ 659 h 1758"/>
                <a:gd name="T96" fmla="*/ 42 w 942"/>
                <a:gd name="T97" fmla="*/ 565 h 1758"/>
                <a:gd name="T98" fmla="*/ 79 w 942"/>
                <a:gd name="T99" fmla="*/ 459 h 1758"/>
                <a:gd name="T100" fmla="*/ 125 w 942"/>
                <a:gd name="T101" fmla="*/ 366 h 1758"/>
                <a:gd name="T102" fmla="*/ 175 w 942"/>
                <a:gd name="T103" fmla="*/ 288 h 1758"/>
                <a:gd name="T104" fmla="*/ 245 w 942"/>
                <a:gd name="T105" fmla="*/ 203 h 1758"/>
                <a:gd name="T106" fmla="*/ 320 w 942"/>
                <a:gd name="T107" fmla="*/ 134 h 1758"/>
                <a:gd name="T108" fmla="*/ 389 w 942"/>
                <a:gd name="T109" fmla="*/ 88 h 1758"/>
                <a:gd name="T110" fmla="*/ 461 w 942"/>
                <a:gd name="T111" fmla="*/ 48 h 1758"/>
                <a:gd name="T112" fmla="*/ 552 w 942"/>
                <a:gd name="T113" fmla="*/ 17 h 1758"/>
                <a:gd name="T114" fmla="*/ 618 w 942"/>
                <a:gd name="T115" fmla="*/ 5 h 1758"/>
                <a:gd name="T116" fmla="*/ 704 w 942"/>
                <a:gd name="T117" fmla="*/ 0 h 1758"/>
                <a:gd name="T118" fmla="*/ 807 w 942"/>
                <a:gd name="T119" fmla="*/ 1 h 17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2"/>
                <a:gd name="T181" fmla="*/ 0 h 1758"/>
                <a:gd name="T182" fmla="*/ 942 w 942"/>
                <a:gd name="T183" fmla="*/ 1758 h 17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2" h="1758">
                  <a:moveTo>
                    <a:pt x="807" y="1"/>
                  </a:moveTo>
                  <a:lnTo>
                    <a:pt x="807" y="101"/>
                  </a:lnTo>
                  <a:lnTo>
                    <a:pt x="727" y="107"/>
                  </a:lnTo>
                  <a:lnTo>
                    <a:pt x="643" y="123"/>
                  </a:lnTo>
                  <a:lnTo>
                    <a:pt x="571" y="150"/>
                  </a:lnTo>
                  <a:lnTo>
                    <a:pt x="515" y="179"/>
                  </a:lnTo>
                  <a:lnTo>
                    <a:pt x="458" y="214"/>
                  </a:lnTo>
                  <a:lnTo>
                    <a:pt x="395" y="261"/>
                  </a:lnTo>
                  <a:lnTo>
                    <a:pt x="354" y="301"/>
                  </a:lnTo>
                  <a:lnTo>
                    <a:pt x="307" y="353"/>
                  </a:lnTo>
                  <a:lnTo>
                    <a:pt x="267" y="411"/>
                  </a:lnTo>
                  <a:lnTo>
                    <a:pt x="226" y="481"/>
                  </a:lnTo>
                  <a:lnTo>
                    <a:pt x="186" y="573"/>
                  </a:lnTo>
                  <a:lnTo>
                    <a:pt x="159" y="665"/>
                  </a:lnTo>
                  <a:lnTo>
                    <a:pt x="146" y="736"/>
                  </a:lnTo>
                  <a:lnTo>
                    <a:pt x="136" y="829"/>
                  </a:lnTo>
                  <a:lnTo>
                    <a:pt x="139" y="912"/>
                  </a:lnTo>
                  <a:lnTo>
                    <a:pt x="146" y="981"/>
                  </a:lnTo>
                  <a:lnTo>
                    <a:pt x="162" y="1064"/>
                  </a:lnTo>
                  <a:lnTo>
                    <a:pt x="202" y="1177"/>
                  </a:lnTo>
                  <a:lnTo>
                    <a:pt x="248" y="1269"/>
                  </a:lnTo>
                  <a:lnTo>
                    <a:pt x="307" y="1358"/>
                  </a:lnTo>
                  <a:lnTo>
                    <a:pt x="387" y="1443"/>
                  </a:lnTo>
                  <a:lnTo>
                    <a:pt x="450" y="1493"/>
                  </a:lnTo>
                  <a:lnTo>
                    <a:pt x="515" y="1531"/>
                  </a:lnTo>
                  <a:lnTo>
                    <a:pt x="576" y="1561"/>
                  </a:lnTo>
                  <a:lnTo>
                    <a:pt x="639" y="1584"/>
                  </a:lnTo>
                  <a:lnTo>
                    <a:pt x="718" y="1601"/>
                  </a:lnTo>
                  <a:lnTo>
                    <a:pt x="747" y="1601"/>
                  </a:lnTo>
                  <a:lnTo>
                    <a:pt x="747" y="1544"/>
                  </a:lnTo>
                  <a:lnTo>
                    <a:pt x="942" y="1653"/>
                  </a:lnTo>
                  <a:lnTo>
                    <a:pt x="747" y="1758"/>
                  </a:lnTo>
                  <a:lnTo>
                    <a:pt x="744" y="1703"/>
                  </a:lnTo>
                  <a:lnTo>
                    <a:pt x="715" y="1702"/>
                  </a:lnTo>
                  <a:lnTo>
                    <a:pt x="637" y="1701"/>
                  </a:lnTo>
                  <a:lnTo>
                    <a:pt x="575" y="1689"/>
                  </a:lnTo>
                  <a:lnTo>
                    <a:pt x="488" y="1664"/>
                  </a:lnTo>
                  <a:lnTo>
                    <a:pt x="389" y="1616"/>
                  </a:lnTo>
                  <a:lnTo>
                    <a:pt x="291" y="1545"/>
                  </a:lnTo>
                  <a:lnTo>
                    <a:pt x="216" y="1469"/>
                  </a:lnTo>
                  <a:lnTo>
                    <a:pt x="146" y="1373"/>
                  </a:lnTo>
                  <a:lnTo>
                    <a:pt x="99" y="1288"/>
                  </a:lnTo>
                  <a:lnTo>
                    <a:pt x="66" y="1208"/>
                  </a:lnTo>
                  <a:lnTo>
                    <a:pt x="35" y="1109"/>
                  </a:lnTo>
                  <a:lnTo>
                    <a:pt x="15" y="1008"/>
                  </a:lnTo>
                  <a:lnTo>
                    <a:pt x="0" y="873"/>
                  </a:lnTo>
                  <a:lnTo>
                    <a:pt x="7" y="750"/>
                  </a:lnTo>
                  <a:lnTo>
                    <a:pt x="18" y="659"/>
                  </a:lnTo>
                  <a:lnTo>
                    <a:pt x="42" y="565"/>
                  </a:lnTo>
                  <a:lnTo>
                    <a:pt x="79" y="459"/>
                  </a:lnTo>
                  <a:lnTo>
                    <a:pt x="125" y="366"/>
                  </a:lnTo>
                  <a:lnTo>
                    <a:pt x="175" y="288"/>
                  </a:lnTo>
                  <a:lnTo>
                    <a:pt x="245" y="203"/>
                  </a:lnTo>
                  <a:lnTo>
                    <a:pt x="320" y="134"/>
                  </a:lnTo>
                  <a:lnTo>
                    <a:pt x="389" y="88"/>
                  </a:lnTo>
                  <a:lnTo>
                    <a:pt x="461" y="48"/>
                  </a:lnTo>
                  <a:lnTo>
                    <a:pt x="552" y="17"/>
                  </a:lnTo>
                  <a:lnTo>
                    <a:pt x="618" y="5"/>
                  </a:lnTo>
                  <a:lnTo>
                    <a:pt x="704" y="0"/>
                  </a:lnTo>
                  <a:lnTo>
                    <a:pt x="807" y="1"/>
                  </a:lnTo>
                  <a:close/>
                </a:path>
              </a:pathLst>
            </a:custGeom>
            <a:gradFill rotWithShape="0">
              <a:gsLst>
                <a:gs pos="0">
                  <a:srgbClr val="336699"/>
                </a:gs>
                <a:gs pos="100000">
                  <a:srgbClr val="182F47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25627" name="Picture 68"/>
            <p:cNvPicPr>
              <a:picLocks noChangeAspect="1" noChangeArrowheads="1"/>
            </p:cNvPicPr>
            <p:nvPr/>
          </p:nvPicPr>
          <p:blipFill>
            <a:blip r:embed="rId2" cstate="print">
              <a:lum bright="-12000"/>
            </a:blip>
            <a:srcRect r="85834"/>
            <a:stretch>
              <a:fillRect/>
            </a:stretch>
          </p:blipFill>
          <p:spPr bwMode="auto">
            <a:xfrm flipH="1">
              <a:off x="1990" y="1957"/>
              <a:ext cx="13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" name="Group 73"/>
            <p:cNvGrpSpPr>
              <a:grpSpLocks/>
            </p:cNvGrpSpPr>
            <p:nvPr/>
          </p:nvGrpSpPr>
          <p:grpSpPr bwMode="auto">
            <a:xfrm>
              <a:off x="1173" y="2021"/>
              <a:ext cx="705" cy="1703"/>
              <a:chOff x="1173" y="2021"/>
              <a:chExt cx="705" cy="1710"/>
            </a:xfrm>
          </p:grpSpPr>
          <p:sp>
            <p:nvSpPr>
              <p:cNvPr id="25635" name="Arc 71"/>
              <p:cNvSpPr>
                <a:spLocks/>
              </p:cNvSpPr>
              <p:nvPr/>
            </p:nvSpPr>
            <p:spPr bwMode="auto">
              <a:xfrm flipH="1">
                <a:off x="1173" y="2021"/>
                <a:ext cx="693" cy="8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6" name="Arc 72"/>
              <p:cNvSpPr>
                <a:spLocks/>
              </p:cNvSpPr>
              <p:nvPr/>
            </p:nvSpPr>
            <p:spPr bwMode="auto">
              <a:xfrm flipH="1" flipV="1">
                <a:off x="1173" y="2872"/>
                <a:ext cx="705" cy="859"/>
              </a:xfrm>
              <a:custGeom>
                <a:avLst/>
                <a:gdLst>
                  <a:gd name="T0" fmla="*/ 0 w 21974"/>
                  <a:gd name="T1" fmla="*/ 0 h 21600"/>
                  <a:gd name="T2" fmla="*/ 0 w 21974"/>
                  <a:gd name="T3" fmla="*/ 0 h 21600"/>
                  <a:gd name="T4" fmla="*/ 0 w 21974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974"/>
                  <a:gd name="T10" fmla="*/ 0 h 21600"/>
                  <a:gd name="T11" fmla="*/ 21974 w 2197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974" h="21600" fill="none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</a:path>
                  <a:path w="21974" h="21600" stroke="0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  <a:lnTo>
                      <a:pt x="374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77"/>
            <p:cNvGrpSpPr>
              <a:grpSpLocks/>
            </p:cNvGrpSpPr>
            <p:nvPr/>
          </p:nvGrpSpPr>
          <p:grpSpPr bwMode="auto">
            <a:xfrm>
              <a:off x="1309" y="2021"/>
              <a:ext cx="806" cy="1759"/>
              <a:chOff x="1282" y="2021"/>
              <a:chExt cx="833" cy="1759"/>
            </a:xfrm>
          </p:grpSpPr>
          <p:grpSp>
            <p:nvGrpSpPr>
              <p:cNvPr id="7" name="Group 76"/>
              <p:cNvGrpSpPr>
                <a:grpSpLocks/>
              </p:cNvGrpSpPr>
              <p:nvPr/>
            </p:nvGrpSpPr>
            <p:grpSpPr bwMode="auto">
              <a:xfrm>
                <a:off x="1282" y="2123"/>
                <a:ext cx="693" cy="1498"/>
                <a:chOff x="1282" y="2123"/>
                <a:chExt cx="693" cy="1498"/>
              </a:xfrm>
            </p:grpSpPr>
            <p:sp>
              <p:nvSpPr>
                <p:cNvPr id="25633" name="Arc 64"/>
                <p:cNvSpPr>
                  <a:spLocks/>
                </p:cNvSpPr>
                <p:nvPr/>
              </p:nvSpPr>
              <p:spPr bwMode="auto">
                <a:xfrm flipH="1">
                  <a:off x="1282" y="2123"/>
                  <a:ext cx="693" cy="7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</a:path>
                    <a:path w="21600" h="21600" stroke="0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34" name="Arc 65"/>
                <p:cNvSpPr>
                  <a:spLocks/>
                </p:cNvSpPr>
                <p:nvPr/>
              </p:nvSpPr>
              <p:spPr bwMode="auto">
                <a:xfrm flipH="1" flipV="1">
                  <a:off x="1282" y="2873"/>
                  <a:ext cx="693" cy="748"/>
                </a:xfrm>
                <a:custGeom>
                  <a:avLst/>
                  <a:gdLst>
                    <a:gd name="T0" fmla="*/ 0 w 21600"/>
                    <a:gd name="T1" fmla="*/ 0 h 21385"/>
                    <a:gd name="T2" fmla="*/ 0 w 21600"/>
                    <a:gd name="T3" fmla="*/ 0 h 21385"/>
                    <a:gd name="T4" fmla="*/ 0 w 21600"/>
                    <a:gd name="T5" fmla="*/ 0 h 21385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385"/>
                    <a:gd name="T11" fmla="*/ 21600 w 21600"/>
                    <a:gd name="T12" fmla="*/ 21385 h 2138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385" fill="none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</a:path>
                    <a:path w="21600" h="21385" stroke="0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  <a:lnTo>
                        <a:pt x="0" y="21385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631" name="Freeform 74"/>
              <p:cNvSpPr>
                <a:spLocks/>
              </p:cNvSpPr>
              <p:nvPr/>
            </p:nvSpPr>
            <p:spPr bwMode="auto">
              <a:xfrm>
                <a:off x="1878" y="3565"/>
                <a:ext cx="237" cy="215"/>
              </a:xfrm>
              <a:custGeom>
                <a:avLst/>
                <a:gdLst>
                  <a:gd name="T0" fmla="*/ 2 w 237"/>
                  <a:gd name="T1" fmla="*/ 59 h 212"/>
                  <a:gd name="T2" fmla="*/ 32 w 237"/>
                  <a:gd name="T3" fmla="*/ 59 h 212"/>
                  <a:gd name="T4" fmla="*/ 32 w 237"/>
                  <a:gd name="T5" fmla="*/ 0 h 212"/>
                  <a:gd name="T6" fmla="*/ 237 w 237"/>
                  <a:gd name="T7" fmla="*/ 114 h 212"/>
                  <a:gd name="T8" fmla="*/ 32 w 237"/>
                  <a:gd name="T9" fmla="*/ 221 h 212"/>
                  <a:gd name="T10" fmla="*/ 32 w 237"/>
                  <a:gd name="T11" fmla="*/ 162 h 212"/>
                  <a:gd name="T12" fmla="*/ 0 w 237"/>
                  <a:gd name="T13" fmla="*/ 162 h 2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7"/>
                  <a:gd name="T22" fmla="*/ 0 h 212"/>
                  <a:gd name="T23" fmla="*/ 237 w 237"/>
                  <a:gd name="T24" fmla="*/ 212 h 2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7" h="212">
                    <a:moveTo>
                      <a:pt x="2" y="56"/>
                    </a:moveTo>
                    <a:lnTo>
                      <a:pt x="32" y="56"/>
                    </a:lnTo>
                    <a:lnTo>
                      <a:pt x="32" y="0"/>
                    </a:lnTo>
                    <a:lnTo>
                      <a:pt x="237" y="108"/>
                    </a:lnTo>
                    <a:lnTo>
                      <a:pt x="32" y="212"/>
                    </a:lnTo>
                    <a:lnTo>
                      <a:pt x="32" y="156"/>
                    </a:lnTo>
                    <a:lnTo>
                      <a:pt x="0" y="156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32" name="Freeform 75"/>
              <p:cNvSpPr>
                <a:spLocks/>
              </p:cNvSpPr>
              <p:nvPr/>
            </p:nvSpPr>
            <p:spPr bwMode="auto">
              <a:xfrm>
                <a:off x="1867" y="2021"/>
                <a:ext cx="107" cy="103"/>
              </a:xfrm>
              <a:custGeom>
                <a:avLst/>
                <a:gdLst>
                  <a:gd name="T0" fmla="*/ 0 w 107"/>
                  <a:gd name="T1" fmla="*/ 0 h 103"/>
                  <a:gd name="T2" fmla="*/ 107 w 107"/>
                  <a:gd name="T3" fmla="*/ 0 h 103"/>
                  <a:gd name="T4" fmla="*/ 107 w 107"/>
                  <a:gd name="T5" fmla="*/ 103 h 103"/>
                  <a:gd name="T6" fmla="*/ 0 60000 65536"/>
                  <a:gd name="T7" fmla="*/ 0 60000 65536"/>
                  <a:gd name="T8" fmla="*/ 0 60000 65536"/>
                  <a:gd name="T9" fmla="*/ 0 w 107"/>
                  <a:gd name="T10" fmla="*/ 0 h 103"/>
                  <a:gd name="T11" fmla="*/ 107 w 107"/>
                  <a:gd name="T12" fmla="*/ 103 h 10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7" h="103">
                    <a:moveTo>
                      <a:pt x="0" y="0"/>
                    </a:moveTo>
                    <a:lnTo>
                      <a:pt x="107" y="0"/>
                    </a:lnTo>
                    <a:lnTo>
                      <a:pt x="107" y="103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8" name="Group 81"/>
          <p:cNvGrpSpPr>
            <a:grpSpLocks/>
          </p:cNvGrpSpPr>
          <p:nvPr/>
        </p:nvGrpSpPr>
        <p:grpSpPr bwMode="auto">
          <a:xfrm flipH="1" flipV="1">
            <a:off x="7748588" y="3106738"/>
            <a:ext cx="1038225" cy="2894012"/>
            <a:chOff x="1171" y="1957"/>
            <a:chExt cx="955" cy="1823"/>
          </a:xfrm>
        </p:grpSpPr>
        <p:sp>
          <p:nvSpPr>
            <p:cNvPr id="25615" name="Freeform 82"/>
            <p:cNvSpPr>
              <a:spLocks/>
            </p:cNvSpPr>
            <p:nvPr/>
          </p:nvSpPr>
          <p:spPr bwMode="auto">
            <a:xfrm>
              <a:off x="1171" y="2021"/>
              <a:ext cx="942" cy="1758"/>
            </a:xfrm>
            <a:custGeom>
              <a:avLst/>
              <a:gdLst>
                <a:gd name="T0" fmla="*/ 807 w 942"/>
                <a:gd name="T1" fmla="*/ 1 h 1758"/>
                <a:gd name="T2" fmla="*/ 807 w 942"/>
                <a:gd name="T3" fmla="*/ 101 h 1758"/>
                <a:gd name="T4" fmla="*/ 727 w 942"/>
                <a:gd name="T5" fmla="*/ 107 h 1758"/>
                <a:gd name="T6" fmla="*/ 643 w 942"/>
                <a:gd name="T7" fmla="*/ 123 h 1758"/>
                <a:gd name="T8" fmla="*/ 571 w 942"/>
                <a:gd name="T9" fmla="*/ 150 h 1758"/>
                <a:gd name="T10" fmla="*/ 515 w 942"/>
                <a:gd name="T11" fmla="*/ 179 h 1758"/>
                <a:gd name="T12" fmla="*/ 458 w 942"/>
                <a:gd name="T13" fmla="*/ 214 h 1758"/>
                <a:gd name="T14" fmla="*/ 395 w 942"/>
                <a:gd name="T15" fmla="*/ 261 h 1758"/>
                <a:gd name="T16" fmla="*/ 354 w 942"/>
                <a:gd name="T17" fmla="*/ 301 h 1758"/>
                <a:gd name="T18" fmla="*/ 307 w 942"/>
                <a:gd name="T19" fmla="*/ 353 h 1758"/>
                <a:gd name="T20" fmla="*/ 267 w 942"/>
                <a:gd name="T21" fmla="*/ 411 h 1758"/>
                <a:gd name="T22" fmla="*/ 226 w 942"/>
                <a:gd name="T23" fmla="*/ 481 h 1758"/>
                <a:gd name="T24" fmla="*/ 186 w 942"/>
                <a:gd name="T25" fmla="*/ 573 h 1758"/>
                <a:gd name="T26" fmla="*/ 159 w 942"/>
                <a:gd name="T27" fmla="*/ 665 h 1758"/>
                <a:gd name="T28" fmla="*/ 146 w 942"/>
                <a:gd name="T29" fmla="*/ 736 h 1758"/>
                <a:gd name="T30" fmla="*/ 136 w 942"/>
                <a:gd name="T31" fmla="*/ 829 h 1758"/>
                <a:gd name="T32" fmla="*/ 139 w 942"/>
                <a:gd name="T33" fmla="*/ 912 h 1758"/>
                <a:gd name="T34" fmla="*/ 146 w 942"/>
                <a:gd name="T35" fmla="*/ 981 h 1758"/>
                <a:gd name="T36" fmla="*/ 162 w 942"/>
                <a:gd name="T37" fmla="*/ 1064 h 1758"/>
                <a:gd name="T38" fmla="*/ 202 w 942"/>
                <a:gd name="T39" fmla="*/ 1177 h 1758"/>
                <a:gd name="T40" fmla="*/ 248 w 942"/>
                <a:gd name="T41" fmla="*/ 1269 h 1758"/>
                <a:gd name="T42" fmla="*/ 307 w 942"/>
                <a:gd name="T43" fmla="*/ 1358 h 1758"/>
                <a:gd name="T44" fmla="*/ 387 w 942"/>
                <a:gd name="T45" fmla="*/ 1443 h 1758"/>
                <a:gd name="T46" fmla="*/ 450 w 942"/>
                <a:gd name="T47" fmla="*/ 1493 h 1758"/>
                <a:gd name="T48" fmla="*/ 515 w 942"/>
                <a:gd name="T49" fmla="*/ 1531 h 1758"/>
                <a:gd name="T50" fmla="*/ 576 w 942"/>
                <a:gd name="T51" fmla="*/ 1561 h 1758"/>
                <a:gd name="T52" fmla="*/ 639 w 942"/>
                <a:gd name="T53" fmla="*/ 1584 h 1758"/>
                <a:gd name="T54" fmla="*/ 718 w 942"/>
                <a:gd name="T55" fmla="*/ 1601 h 1758"/>
                <a:gd name="T56" fmla="*/ 747 w 942"/>
                <a:gd name="T57" fmla="*/ 1601 h 1758"/>
                <a:gd name="T58" fmla="*/ 747 w 942"/>
                <a:gd name="T59" fmla="*/ 1544 h 1758"/>
                <a:gd name="T60" fmla="*/ 942 w 942"/>
                <a:gd name="T61" fmla="*/ 1653 h 1758"/>
                <a:gd name="T62" fmla="*/ 747 w 942"/>
                <a:gd name="T63" fmla="*/ 1758 h 1758"/>
                <a:gd name="T64" fmla="*/ 744 w 942"/>
                <a:gd name="T65" fmla="*/ 1703 h 1758"/>
                <a:gd name="T66" fmla="*/ 715 w 942"/>
                <a:gd name="T67" fmla="*/ 1702 h 1758"/>
                <a:gd name="T68" fmla="*/ 637 w 942"/>
                <a:gd name="T69" fmla="*/ 1701 h 1758"/>
                <a:gd name="T70" fmla="*/ 575 w 942"/>
                <a:gd name="T71" fmla="*/ 1689 h 1758"/>
                <a:gd name="T72" fmla="*/ 488 w 942"/>
                <a:gd name="T73" fmla="*/ 1664 h 1758"/>
                <a:gd name="T74" fmla="*/ 389 w 942"/>
                <a:gd name="T75" fmla="*/ 1616 h 1758"/>
                <a:gd name="T76" fmla="*/ 291 w 942"/>
                <a:gd name="T77" fmla="*/ 1545 h 1758"/>
                <a:gd name="T78" fmla="*/ 216 w 942"/>
                <a:gd name="T79" fmla="*/ 1469 h 1758"/>
                <a:gd name="T80" fmla="*/ 146 w 942"/>
                <a:gd name="T81" fmla="*/ 1373 h 1758"/>
                <a:gd name="T82" fmla="*/ 99 w 942"/>
                <a:gd name="T83" fmla="*/ 1288 h 1758"/>
                <a:gd name="T84" fmla="*/ 66 w 942"/>
                <a:gd name="T85" fmla="*/ 1208 h 1758"/>
                <a:gd name="T86" fmla="*/ 35 w 942"/>
                <a:gd name="T87" fmla="*/ 1109 h 1758"/>
                <a:gd name="T88" fmla="*/ 15 w 942"/>
                <a:gd name="T89" fmla="*/ 1008 h 1758"/>
                <a:gd name="T90" fmla="*/ 0 w 942"/>
                <a:gd name="T91" fmla="*/ 873 h 1758"/>
                <a:gd name="T92" fmla="*/ 7 w 942"/>
                <a:gd name="T93" fmla="*/ 750 h 1758"/>
                <a:gd name="T94" fmla="*/ 18 w 942"/>
                <a:gd name="T95" fmla="*/ 659 h 1758"/>
                <a:gd name="T96" fmla="*/ 42 w 942"/>
                <a:gd name="T97" fmla="*/ 565 h 1758"/>
                <a:gd name="T98" fmla="*/ 79 w 942"/>
                <a:gd name="T99" fmla="*/ 459 h 1758"/>
                <a:gd name="T100" fmla="*/ 125 w 942"/>
                <a:gd name="T101" fmla="*/ 366 h 1758"/>
                <a:gd name="T102" fmla="*/ 175 w 942"/>
                <a:gd name="T103" fmla="*/ 288 h 1758"/>
                <a:gd name="T104" fmla="*/ 245 w 942"/>
                <a:gd name="T105" fmla="*/ 203 h 1758"/>
                <a:gd name="T106" fmla="*/ 320 w 942"/>
                <a:gd name="T107" fmla="*/ 134 h 1758"/>
                <a:gd name="T108" fmla="*/ 389 w 942"/>
                <a:gd name="T109" fmla="*/ 88 h 1758"/>
                <a:gd name="T110" fmla="*/ 461 w 942"/>
                <a:gd name="T111" fmla="*/ 48 h 1758"/>
                <a:gd name="T112" fmla="*/ 552 w 942"/>
                <a:gd name="T113" fmla="*/ 17 h 1758"/>
                <a:gd name="T114" fmla="*/ 618 w 942"/>
                <a:gd name="T115" fmla="*/ 5 h 1758"/>
                <a:gd name="T116" fmla="*/ 704 w 942"/>
                <a:gd name="T117" fmla="*/ 0 h 1758"/>
                <a:gd name="T118" fmla="*/ 807 w 942"/>
                <a:gd name="T119" fmla="*/ 1 h 17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2"/>
                <a:gd name="T181" fmla="*/ 0 h 1758"/>
                <a:gd name="T182" fmla="*/ 942 w 942"/>
                <a:gd name="T183" fmla="*/ 1758 h 17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2" h="1758">
                  <a:moveTo>
                    <a:pt x="807" y="1"/>
                  </a:moveTo>
                  <a:lnTo>
                    <a:pt x="807" y="101"/>
                  </a:lnTo>
                  <a:lnTo>
                    <a:pt x="727" y="107"/>
                  </a:lnTo>
                  <a:lnTo>
                    <a:pt x="643" y="123"/>
                  </a:lnTo>
                  <a:lnTo>
                    <a:pt x="571" y="150"/>
                  </a:lnTo>
                  <a:lnTo>
                    <a:pt x="515" y="179"/>
                  </a:lnTo>
                  <a:lnTo>
                    <a:pt x="458" y="214"/>
                  </a:lnTo>
                  <a:lnTo>
                    <a:pt x="395" y="261"/>
                  </a:lnTo>
                  <a:lnTo>
                    <a:pt x="354" y="301"/>
                  </a:lnTo>
                  <a:lnTo>
                    <a:pt x="307" y="353"/>
                  </a:lnTo>
                  <a:lnTo>
                    <a:pt x="267" y="411"/>
                  </a:lnTo>
                  <a:lnTo>
                    <a:pt x="226" y="481"/>
                  </a:lnTo>
                  <a:lnTo>
                    <a:pt x="186" y="573"/>
                  </a:lnTo>
                  <a:lnTo>
                    <a:pt x="159" y="665"/>
                  </a:lnTo>
                  <a:lnTo>
                    <a:pt x="146" y="736"/>
                  </a:lnTo>
                  <a:lnTo>
                    <a:pt x="136" y="829"/>
                  </a:lnTo>
                  <a:lnTo>
                    <a:pt x="139" y="912"/>
                  </a:lnTo>
                  <a:lnTo>
                    <a:pt x="146" y="981"/>
                  </a:lnTo>
                  <a:lnTo>
                    <a:pt x="162" y="1064"/>
                  </a:lnTo>
                  <a:lnTo>
                    <a:pt x="202" y="1177"/>
                  </a:lnTo>
                  <a:lnTo>
                    <a:pt x="248" y="1269"/>
                  </a:lnTo>
                  <a:lnTo>
                    <a:pt x="307" y="1358"/>
                  </a:lnTo>
                  <a:lnTo>
                    <a:pt x="387" y="1443"/>
                  </a:lnTo>
                  <a:lnTo>
                    <a:pt x="450" y="1493"/>
                  </a:lnTo>
                  <a:lnTo>
                    <a:pt x="515" y="1531"/>
                  </a:lnTo>
                  <a:lnTo>
                    <a:pt x="576" y="1561"/>
                  </a:lnTo>
                  <a:lnTo>
                    <a:pt x="639" y="1584"/>
                  </a:lnTo>
                  <a:lnTo>
                    <a:pt x="718" y="1601"/>
                  </a:lnTo>
                  <a:lnTo>
                    <a:pt x="747" y="1601"/>
                  </a:lnTo>
                  <a:lnTo>
                    <a:pt x="747" y="1544"/>
                  </a:lnTo>
                  <a:lnTo>
                    <a:pt x="942" y="1653"/>
                  </a:lnTo>
                  <a:lnTo>
                    <a:pt x="747" y="1758"/>
                  </a:lnTo>
                  <a:lnTo>
                    <a:pt x="744" y="1703"/>
                  </a:lnTo>
                  <a:lnTo>
                    <a:pt x="715" y="1702"/>
                  </a:lnTo>
                  <a:lnTo>
                    <a:pt x="637" y="1701"/>
                  </a:lnTo>
                  <a:lnTo>
                    <a:pt x="575" y="1689"/>
                  </a:lnTo>
                  <a:lnTo>
                    <a:pt x="488" y="1664"/>
                  </a:lnTo>
                  <a:lnTo>
                    <a:pt x="389" y="1616"/>
                  </a:lnTo>
                  <a:lnTo>
                    <a:pt x="291" y="1545"/>
                  </a:lnTo>
                  <a:lnTo>
                    <a:pt x="216" y="1469"/>
                  </a:lnTo>
                  <a:lnTo>
                    <a:pt x="146" y="1373"/>
                  </a:lnTo>
                  <a:lnTo>
                    <a:pt x="99" y="1288"/>
                  </a:lnTo>
                  <a:lnTo>
                    <a:pt x="66" y="1208"/>
                  </a:lnTo>
                  <a:lnTo>
                    <a:pt x="35" y="1109"/>
                  </a:lnTo>
                  <a:lnTo>
                    <a:pt x="15" y="1008"/>
                  </a:lnTo>
                  <a:lnTo>
                    <a:pt x="0" y="873"/>
                  </a:lnTo>
                  <a:lnTo>
                    <a:pt x="7" y="750"/>
                  </a:lnTo>
                  <a:lnTo>
                    <a:pt x="18" y="659"/>
                  </a:lnTo>
                  <a:lnTo>
                    <a:pt x="42" y="565"/>
                  </a:lnTo>
                  <a:lnTo>
                    <a:pt x="79" y="459"/>
                  </a:lnTo>
                  <a:lnTo>
                    <a:pt x="125" y="366"/>
                  </a:lnTo>
                  <a:lnTo>
                    <a:pt x="175" y="288"/>
                  </a:lnTo>
                  <a:lnTo>
                    <a:pt x="245" y="203"/>
                  </a:lnTo>
                  <a:lnTo>
                    <a:pt x="320" y="134"/>
                  </a:lnTo>
                  <a:lnTo>
                    <a:pt x="389" y="88"/>
                  </a:lnTo>
                  <a:lnTo>
                    <a:pt x="461" y="48"/>
                  </a:lnTo>
                  <a:lnTo>
                    <a:pt x="552" y="17"/>
                  </a:lnTo>
                  <a:lnTo>
                    <a:pt x="618" y="5"/>
                  </a:lnTo>
                  <a:lnTo>
                    <a:pt x="704" y="0"/>
                  </a:lnTo>
                  <a:lnTo>
                    <a:pt x="807" y="1"/>
                  </a:lnTo>
                  <a:close/>
                </a:path>
              </a:pathLst>
            </a:custGeom>
            <a:gradFill rotWithShape="0">
              <a:gsLst>
                <a:gs pos="0">
                  <a:srgbClr val="336699"/>
                </a:gs>
                <a:gs pos="100000">
                  <a:srgbClr val="182F47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25616" name="Picture 83"/>
            <p:cNvPicPr>
              <a:picLocks noChangeAspect="1" noChangeArrowheads="1"/>
            </p:cNvPicPr>
            <p:nvPr/>
          </p:nvPicPr>
          <p:blipFill>
            <a:blip r:embed="rId2" cstate="print">
              <a:lum bright="-12000"/>
            </a:blip>
            <a:srcRect r="85834"/>
            <a:stretch>
              <a:fillRect/>
            </a:stretch>
          </p:blipFill>
          <p:spPr bwMode="auto">
            <a:xfrm flipH="1">
              <a:off x="1990" y="1957"/>
              <a:ext cx="13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9" name="Group 84"/>
            <p:cNvGrpSpPr>
              <a:grpSpLocks/>
            </p:cNvGrpSpPr>
            <p:nvPr/>
          </p:nvGrpSpPr>
          <p:grpSpPr bwMode="auto">
            <a:xfrm>
              <a:off x="1173" y="2021"/>
              <a:ext cx="705" cy="1703"/>
              <a:chOff x="1173" y="2021"/>
              <a:chExt cx="705" cy="1710"/>
            </a:xfrm>
          </p:grpSpPr>
          <p:sp>
            <p:nvSpPr>
              <p:cNvPr id="25624" name="Arc 85"/>
              <p:cNvSpPr>
                <a:spLocks/>
              </p:cNvSpPr>
              <p:nvPr/>
            </p:nvSpPr>
            <p:spPr bwMode="auto">
              <a:xfrm flipH="1">
                <a:off x="1173" y="2021"/>
                <a:ext cx="693" cy="8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5" name="Arc 86"/>
              <p:cNvSpPr>
                <a:spLocks/>
              </p:cNvSpPr>
              <p:nvPr/>
            </p:nvSpPr>
            <p:spPr bwMode="auto">
              <a:xfrm flipH="1" flipV="1">
                <a:off x="1173" y="2872"/>
                <a:ext cx="705" cy="859"/>
              </a:xfrm>
              <a:custGeom>
                <a:avLst/>
                <a:gdLst>
                  <a:gd name="T0" fmla="*/ 0 w 21974"/>
                  <a:gd name="T1" fmla="*/ 0 h 21600"/>
                  <a:gd name="T2" fmla="*/ 0 w 21974"/>
                  <a:gd name="T3" fmla="*/ 0 h 21600"/>
                  <a:gd name="T4" fmla="*/ 0 w 21974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974"/>
                  <a:gd name="T10" fmla="*/ 0 h 21600"/>
                  <a:gd name="T11" fmla="*/ 21974 w 2197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974" h="21600" fill="none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</a:path>
                  <a:path w="21974" h="21600" stroke="0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  <a:lnTo>
                      <a:pt x="374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87"/>
            <p:cNvGrpSpPr>
              <a:grpSpLocks/>
            </p:cNvGrpSpPr>
            <p:nvPr/>
          </p:nvGrpSpPr>
          <p:grpSpPr bwMode="auto">
            <a:xfrm>
              <a:off x="1309" y="2021"/>
              <a:ext cx="806" cy="1759"/>
              <a:chOff x="1282" y="2021"/>
              <a:chExt cx="833" cy="1759"/>
            </a:xfrm>
          </p:grpSpPr>
          <p:grpSp>
            <p:nvGrpSpPr>
              <p:cNvPr id="11" name="Group 88"/>
              <p:cNvGrpSpPr>
                <a:grpSpLocks/>
              </p:cNvGrpSpPr>
              <p:nvPr/>
            </p:nvGrpSpPr>
            <p:grpSpPr bwMode="auto">
              <a:xfrm>
                <a:off x="1282" y="2123"/>
                <a:ext cx="693" cy="1498"/>
                <a:chOff x="1282" y="2123"/>
                <a:chExt cx="693" cy="1498"/>
              </a:xfrm>
            </p:grpSpPr>
            <p:sp>
              <p:nvSpPr>
                <p:cNvPr id="25622" name="Arc 89"/>
                <p:cNvSpPr>
                  <a:spLocks/>
                </p:cNvSpPr>
                <p:nvPr/>
              </p:nvSpPr>
              <p:spPr bwMode="auto">
                <a:xfrm flipH="1">
                  <a:off x="1282" y="2123"/>
                  <a:ext cx="693" cy="7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</a:path>
                    <a:path w="21600" h="21600" stroke="0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3" name="Arc 90"/>
                <p:cNvSpPr>
                  <a:spLocks/>
                </p:cNvSpPr>
                <p:nvPr/>
              </p:nvSpPr>
              <p:spPr bwMode="auto">
                <a:xfrm flipH="1" flipV="1">
                  <a:off x="1282" y="2873"/>
                  <a:ext cx="693" cy="748"/>
                </a:xfrm>
                <a:custGeom>
                  <a:avLst/>
                  <a:gdLst>
                    <a:gd name="T0" fmla="*/ 0 w 21600"/>
                    <a:gd name="T1" fmla="*/ 0 h 21385"/>
                    <a:gd name="T2" fmla="*/ 0 w 21600"/>
                    <a:gd name="T3" fmla="*/ 0 h 21385"/>
                    <a:gd name="T4" fmla="*/ 0 w 21600"/>
                    <a:gd name="T5" fmla="*/ 0 h 21385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385"/>
                    <a:gd name="T11" fmla="*/ 21600 w 21600"/>
                    <a:gd name="T12" fmla="*/ 21385 h 2138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385" fill="none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</a:path>
                    <a:path w="21600" h="21385" stroke="0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  <a:lnTo>
                        <a:pt x="0" y="21385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620" name="Freeform 91"/>
              <p:cNvSpPr>
                <a:spLocks/>
              </p:cNvSpPr>
              <p:nvPr/>
            </p:nvSpPr>
            <p:spPr bwMode="auto">
              <a:xfrm>
                <a:off x="1878" y="3565"/>
                <a:ext cx="237" cy="215"/>
              </a:xfrm>
              <a:custGeom>
                <a:avLst/>
                <a:gdLst>
                  <a:gd name="T0" fmla="*/ 2 w 237"/>
                  <a:gd name="T1" fmla="*/ 59 h 212"/>
                  <a:gd name="T2" fmla="*/ 32 w 237"/>
                  <a:gd name="T3" fmla="*/ 59 h 212"/>
                  <a:gd name="T4" fmla="*/ 32 w 237"/>
                  <a:gd name="T5" fmla="*/ 0 h 212"/>
                  <a:gd name="T6" fmla="*/ 237 w 237"/>
                  <a:gd name="T7" fmla="*/ 114 h 212"/>
                  <a:gd name="T8" fmla="*/ 32 w 237"/>
                  <a:gd name="T9" fmla="*/ 221 h 212"/>
                  <a:gd name="T10" fmla="*/ 32 w 237"/>
                  <a:gd name="T11" fmla="*/ 162 h 212"/>
                  <a:gd name="T12" fmla="*/ 0 w 237"/>
                  <a:gd name="T13" fmla="*/ 162 h 2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7"/>
                  <a:gd name="T22" fmla="*/ 0 h 212"/>
                  <a:gd name="T23" fmla="*/ 237 w 237"/>
                  <a:gd name="T24" fmla="*/ 212 h 2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7" h="212">
                    <a:moveTo>
                      <a:pt x="2" y="56"/>
                    </a:moveTo>
                    <a:lnTo>
                      <a:pt x="32" y="56"/>
                    </a:lnTo>
                    <a:lnTo>
                      <a:pt x="32" y="0"/>
                    </a:lnTo>
                    <a:lnTo>
                      <a:pt x="237" y="108"/>
                    </a:lnTo>
                    <a:lnTo>
                      <a:pt x="32" y="212"/>
                    </a:lnTo>
                    <a:lnTo>
                      <a:pt x="32" y="156"/>
                    </a:lnTo>
                    <a:lnTo>
                      <a:pt x="0" y="156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21" name="Freeform 92"/>
              <p:cNvSpPr>
                <a:spLocks/>
              </p:cNvSpPr>
              <p:nvPr/>
            </p:nvSpPr>
            <p:spPr bwMode="auto">
              <a:xfrm>
                <a:off x="1867" y="2021"/>
                <a:ext cx="107" cy="103"/>
              </a:xfrm>
              <a:custGeom>
                <a:avLst/>
                <a:gdLst>
                  <a:gd name="T0" fmla="*/ 0 w 107"/>
                  <a:gd name="T1" fmla="*/ 0 h 103"/>
                  <a:gd name="T2" fmla="*/ 107 w 107"/>
                  <a:gd name="T3" fmla="*/ 0 h 103"/>
                  <a:gd name="T4" fmla="*/ 107 w 107"/>
                  <a:gd name="T5" fmla="*/ 103 h 103"/>
                  <a:gd name="T6" fmla="*/ 0 60000 65536"/>
                  <a:gd name="T7" fmla="*/ 0 60000 65536"/>
                  <a:gd name="T8" fmla="*/ 0 60000 65536"/>
                  <a:gd name="T9" fmla="*/ 0 w 107"/>
                  <a:gd name="T10" fmla="*/ 0 h 103"/>
                  <a:gd name="T11" fmla="*/ 107 w 107"/>
                  <a:gd name="T12" fmla="*/ 103 h 10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7" h="103">
                    <a:moveTo>
                      <a:pt x="0" y="0"/>
                    </a:moveTo>
                    <a:lnTo>
                      <a:pt x="107" y="0"/>
                    </a:lnTo>
                    <a:lnTo>
                      <a:pt x="107" y="103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150532" name="AutoShape 4"/>
          <p:cNvSpPr>
            <a:spLocks noChangeAspect="1" noChangeArrowheads="1"/>
          </p:cNvSpPr>
          <p:nvPr/>
        </p:nvSpPr>
        <p:spPr bwMode="auto">
          <a:xfrm>
            <a:off x="114300" y="1322389"/>
            <a:ext cx="1954213" cy="541338"/>
          </a:xfrm>
          <a:prstGeom prst="bevel">
            <a:avLst>
              <a:gd name="adj" fmla="val 15981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Event (not sinful)</a:t>
            </a:r>
          </a:p>
        </p:txBody>
      </p:sp>
      <p:cxnSp>
        <p:nvCxnSpPr>
          <p:cNvPr id="150536" name="AutoShape 8"/>
          <p:cNvCxnSpPr>
            <a:cxnSpLocks noChangeAspect="1" noChangeShapeType="1"/>
            <a:stCxn id="150532" idx="0"/>
            <a:endCxn id="150534" idx="4"/>
          </p:cNvCxnSpPr>
          <p:nvPr/>
        </p:nvCxnSpPr>
        <p:spPr bwMode="auto">
          <a:xfrm flipV="1">
            <a:off x="2068513" y="1190626"/>
            <a:ext cx="1930400" cy="401638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>
            <a:outerShdw dist="28398" dir="3806097" algn="ctr" rotWithShape="0">
              <a:schemeClr val="bg2"/>
            </a:outerShdw>
          </a:effectLst>
        </p:spPr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4E7A4A-A9F9-A4A8-AD01-5A8E320E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5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5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9" grpId="0" animBg="1"/>
      <p:bldP spid="150539" grpId="1" animBg="1"/>
      <p:bldP spid="150539" grpId="2" animBg="1"/>
      <p:bldP spid="150540" grpId="0" animBg="1"/>
      <p:bldP spid="150541" grpId="0" animBg="1"/>
      <p:bldP spid="150542" grpId="0" animBg="1"/>
      <p:bldP spid="150543" grpId="0" animBg="1"/>
      <p:bldP spid="150543" grpId="1" animBg="1"/>
      <p:bldP spid="150543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3"/>
          <p:cNvSpPr>
            <a:spLocks noChangeArrowheads="1"/>
          </p:cNvSpPr>
          <p:nvPr/>
        </p:nvSpPr>
        <p:spPr bwMode="auto">
          <a:xfrm>
            <a:off x="1568450" y="2265363"/>
            <a:ext cx="7527925" cy="405447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556" name="Freeform 4"/>
          <p:cNvSpPr>
            <a:spLocks/>
          </p:cNvSpPr>
          <p:nvPr/>
        </p:nvSpPr>
        <p:spPr bwMode="auto">
          <a:xfrm>
            <a:off x="1657350" y="2241550"/>
            <a:ext cx="7370763" cy="4162425"/>
          </a:xfrm>
          <a:custGeom>
            <a:avLst/>
            <a:gdLst>
              <a:gd name="T0" fmla="*/ 2147483647 w 4643"/>
              <a:gd name="T1" fmla="*/ 2147483647 h 2830"/>
              <a:gd name="T2" fmla="*/ 2147483647 w 4643"/>
              <a:gd name="T3" fmla="*/ 2147483647 h 2830"/>
              <a:gd name="T4" fmla="*/ 2147483647 w 4643"/>
              <a:gd name="T5" fmla="*/ 2147483647 h 2830"/>
              <a:gd name="T6" fmla="*/ 2147483647 w 4643"/>
              <a:gd name="T7" fmla="*/ 2147483647 h 2830"/>
              <a:gd name="T8" fmla="*/ 2147483647 w 4643"/>
              <a:gd name="T9" fmla="*/ 2147483647 h 2830"/>
              <a:gd name="T10" fmla="*/ 2147483647 w 4643"/>
              <a:gd name="T11" fmla="*/ 2147483647 h 2830"/>
              <a:gd name="T12" fmla="*/ 2147483647 w 4643"/>
              <a:gd name="T13" fmla="*/ 2147483647 h 2830"/>
              <a:gd name="T14" fmla="*/ 2147483647 w 4643"/>
              <a:gd name="T15" fmla="*/ 2147483647 h 2830"/>
              <a:gd name="T16" fmla="*/ 2147483647 w 4643"/>
              <a:gd name="T17" fmla="*/ 2147483647 h 2830"/>
              <a:gd name="T18" fmla="*/ 2147483647 w 4643"/>
              <a:gd name="T19" fmla="*/ 2147483647 h 2830"/>
              <a:gd name="T20" fmla="*/ 2147483647 w 4643"/>
              <a:gd name="T21" fmla="*/ 2147483647 h 2830"/>
              <a:gd name="T22" fmla="*/ 2147483647 w 4643"/>
              <a:gd name="T23" fmla="*/ 2147483647 h 2830"/>
              <a:gd name="T24" fmla="*/ 2147483647 w 4643"/>
              <a:gd name="T25" fmla="*/ 2147483647 h 2830"/>
              <a:gd name="T26" fmla="*/ 2147483647 w 4643"/>
              <a:gd name="T27" fmla="*/ 2147483647 h 2830"/>
              <a:gd name="T28" fmla="*/ 2147483647 w 4643"/>
              <a:gd name="T29" fmla="*/ 2147483647 h 2830"/>
              <a:gd name="T30" fmla="*/ 2147483647 w 4643"/>
              <a:gd name="T31" fmla="*/ 2147483647 h 2830"/>
              <a:gd name="T32" fmla="*/ 2147483647 w 4643"/>
              <a:gd name="T33" fmla="*/ 2147483647 h 2830"/>
              <a:gd name="T34" fmla="*/ 2147483647 w 4643"/>
              <a:gd name="T35" fmla="*/ 2147483647 h 2830"/>
              <a:gd name="T36" fmla="*/ 2147483647 w 4643"/>
              <a:gd name="T37" fmla="*/ 2147483647 h 2830"/>
              <a:gd name="T38" fmla="*/ 2147483647 w 4643"/>
              <a:gd name="T39" fmla="*/ 2147483647 h 2830"/>
              <a:gd name="T40" fmla="*/ 2147483647 w 4643"/>
              <a:gd name="T41" fmla="*/ 2147483647 h 2830"/>
              <a:gd name="T42" fmla="*/ 2147483647 w 4643"/>
              <a:gd name="T43" fmla="*/ 2147483647 h 2830"/>
              <a:gd name="T44" fmla="*/ 2147483647 w 4643"/>
              <a:gd name="T45" fmla="*/ 2147483647 h 2830"/>
              <a:gd name="T46" fmla="*/ 2147483647 w 4643"/>
              <a:gd name="T47" fmla="*/ 2147483647 h 2830"/>
              <a:gd name="T48" fmla="*/ 2147483647 w 4643"/>
              <a:gd name="T49" fmla="*/ 2147483647 h 2830"/>
              <a:gd name="T50" fmla="*/ 2147483647 w 4643"/>
              <a:gd name="T51" fmla="*/ 2147483647 h 2830"/>
              <a:gd name="T52" fmla="*/ 2147483647 w 4643"/>
              <a:gd name="T53" fmla="*/ 2147483647 h 2830"/>
              <a:gd name="T54" fmla="*/ 2147483647 w 4643"/>
              <a:gd name="T55" fmla="*/ 2147483647 h 2830"/>
              <a:gd name="T56" fmla="*/ 2147483647 w 4643"/>
              <a:gd name="T57" fmla="*/ 2147483647 h 2830"/>
              <a:gd name="T58" fmla="*/ 2147483647 w 4643"/>
              <a:gd name="T59" fmla="*/ 2147483647 h 2830"/>
              <a:gd name="T60" fmla="*/ 2147483647 w 4643"/>
              <a:gd name="T61" fmla="*/ 2147483647 h 2830"/>
              <a:gd name="T62" fmla="*/ 2147483647 w 4643"/>
              <a:gd name="T63" fmla="*/ 2147483647 h 2830"/>
              <a:gd name="T64" fmla="*/ 2147483647 w 4643"/>
              <a:gd name="T65" fmla="*/ 2147483647 h 2830"/>
              <a:gd name="T66" fmla="*/ 2147483647 w 4643"/>
              <a:gd name="T67" fmla="*/ 2147483647 h 2830"/>
              <a:gd name="T68" fmla="*/ 2147483647 w 4643"/>
              <a:gd name="T69" fmla="*/ 2147483647 h 2830"/>
              <a:gd name="T70" fmla="*/ 2147483647 w 4643"/>
              <a:gd name="T71" fmla="*/ 2147483647 h 2830"/>
              <a:gd name="T72" fmla="*/ 2147483647 w 4643"/>
              <a:gd name="T73" fmla="*/ 2147483647 h 283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4643"/>
              <a:gd name="T112" fmla="*/ 0 h 2830"/>
              <a:gd name="T113" fmla="*/ 4643 w 4643"/>
              <a:gd name="T114" fmla="*/ 2830 h 283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4643" h="2830">
                <a:moveTo>
                  <a:pt x="2527" y="0"/>
                </a:moveTo>
                <a:cubicBezTo>
                  <a:pt x="2405" y="8"/>
                  <a:pt x="2026" y="8"/>
                  <a:pt x="1788" y="47"/>
                </a:cubicBezTo>
                <a:cubicBezTo>
                  <a:pt x="1550" y="86"/>
                  <a:pt x="1300" y="157"/>
                  <a:pt x="1098" y="237"/>
                </a:cubicBezTo>
                <a:cubicBezTo>
                  <a:pt x="896" y="317"/>
                  <a:pt x="716" y="421"/>
                  <a:pt x="573" y="527"/>
                </a:cubicBezTo>
                <a:cubicBezTo>
                  <a:pt x="430" y="632"/>
                  <a:pt x="331" y="742"/>
                  <a:pt x="242" y="870"/>
                </a:cubicBezTo>
                <a:cubicBezTo>
                  <a:pt x="152" y="998"/>
                  <a:pt x="67" y="1166"/>
                  <a:pt x="34" y="1297"/>
                </a:cubicBezTo>
                <a:cubicBezTo>
                  <a:pt x="0" y="1429"/>
                  <a:pt x="9" y="1535"/>
                  <a:pt x="40" y="1657"/>
                </a:cubicBezTo>
                <a:cubicBezTo>
                  <a:pt x="72" y="1779"/>
                  <a:pt x="138" y="1921"/>
                  <a:pt x="220" y="2030"/>
                </a:cubicBezTo>
                <a:cubicBezTo>
                  <a:pt x="302" y="2138"/>
                  <a:pt x="400" y="2216"/>
                  <a:pt x="529" y="2307"/>
                </a:cubicBezTo>
                <a:cubicBezTo>
                  <a:pt x="658" y="2398"/>
                  <a:pt x="794" y="2497"/>
                  <a:pt x="997" y="2576"/>
                </a:cubicBezTo>
                <a:cubicBezTo>
                  <a:pt x="1199" y="2655"/>
                  <a:pt x="1526" y="2737"/>
                  <a:pt x="1745" y="2780"/>
                </a:cubicBezTo>
                <a:cubicBezTo>
                  <a:pt x="1964" y="2822"/>
                  <a:pt x="2091" y="2829"/>
                  <a:pt x="2314" y="2829"/>
                </a:cubicBezTo>
                <a:cubicBezTo>
                  <a:pt x="2536" y="2830"/>
                  <a:pt x="2872" y="2814"/>
                  <a:pt x="3082" y="2783"/>
                </a:cubicBezTo>
                <a:cubicBezTo>
                  <a:pt x="3292" y="2753"/>
                  <a:pt x="3407" y="2712"/>
                  <a:pt x="3572" y="2647"/>
                </a:cubicBezTo>
                <a:cubicBezTo>
                  <a:pt x="3737" y="2582"/>
                  <a:pt x="3926" y="2495"/>
                  <a:pt x="4076" y="2390"/>
                </a:cubicBezTo>
                <a:cubicBezTo>
                  <a:pt x="4225" y="2285"/>
                  <a:pt x="4379" y="2155"/>
                  <a:pt x="4471" y="2017"/>
                </a:cubicBezTo>
                <a:cubicBezTo>
                  <a:pt x="4563" y="1880"/>
                  <a:pt x="4614" y="1705"/>
                  <a:pt x="4628" y="1562"/>
                </a:cubicBezTo>
                <a:cubicBezTo>
                  <a:pt x="4643" y="1419"/>
                  <a:pt x="4624" y="1292"/>
                  <a:pt x="4556" y="1160"/>
                </a:cubicBezTo>
                <a:cubicBezTo>
                  <a:pt x="4489" y="1028"/>
                  <a:pt x="4359" y="877"/>
                  <a:pt x="4226" y="771"/>
                </a:cubicBezTo>
                <a:cubicBezTo>
                  <a:pt x="4094" y="665"/>
                  <a:pt x="3920" y="591"/>
                  <a:pt x="3759" y="523"/>
                </a:cubicBezTo>
                <a:cubicBezTo>
                  <a:pt x="3597" y="454"/>
                  <a:pt x="3450" y="403"/>
                  <a:pt x="3255" y="361"/>
                </a:cubicBezTo>
                <a:cubicBezTo>
                  <a:pt x="3061" y="319"/>
                  <a:pt x="2822" y="278"/>
                  <a:pt x="2593" y="270"/>
                </a:cubicBezTo>
                <a:cubicBezTo>
                  <a:pt x="2365" y="262"/>
                  <a:pt x="2102" y="280"/>
                  <a:pt x="1889" y="316"/>
                </a:cubicBezTo>
                <a:cubicBezTo>
                  <a:pt x="1675" y="351"/>
                  <a:pt x="1477" y="414"/>
                  <a:pt x="1314" y="485"/>
                </a:cubicBezTo>
                <a:cubicBezTo>
                  <a:pt x="1151" y="556"/>
                  <a:pt x="1020" y="648"/>
                  <a:pt x="911" y="742"/>
                </a:cubicBezTo>
                <a:cubicBezTo>
                  <a:pt x="802" y="836"/>
                  <a:pt x="725" y="931"/>
                  <a:pt x="660" y="1049"/>
                </a:cubicBezTo>
                <a:cubicBezTo>
                  <a:pt x="594" y="1167"/>
                  <a:pt x="529" y="1322"/>
                  <a:pt x="523" y="1450"/>
                </a:cubicBezTo>
                <a:cubicBezTo>
                  <a:pt x="516" y="1578"/>
                  <a:pt x="555" y="1707"/>
                  <a:pt x="616" y="1819"/>
                </a:cubicBezTo>
                <a:cubicBezTo>
                  <a:pt x="676" y="1930"/>
                  <a:pt x="743" y="2017"/>
                  <a:pt x="889" y="2117"/>
                </a:cubicBezTo>
                <a:cubicBezTo>
                  <a:pt x="1035" y="2217"/>
                  <a:pt x="1251" y="2343"/>
                  <a:pt x="1493" y="2415"/>
                </a:cubicBezTo>
                <a:cubicBezTo>
                  <a:pt x="1736" y="2488"/>
                  <a:pt x="2064" y="2545"/>
                  <a:pt x="2342" y="2552"/>
                </a:cubicBezTo>
                <a:cubicBezTo>
                  <a:pt x="2619" y="2559"/>
                  <a:pt x="2932" y="2517"/>
                  <a:pt x="3162" y="2457"/>
                </a:cubicBezTo>
                <a:cubicBezTo>
                  <a:pt x="3392" y="2397"/>
                  <a:pt x="3579" y="2289"/>
                  <a:pt x="3723" y="2191"/>
                </a:cubicBezTo>
                <a:cubicBezTo>
                  <a:pt x="3867" y="2094"/>
                  <a:pt x="3954" y="1990"/>
                  <a:pt x="4025" y="1869"/>
                </a:cubicBezTo>
                <a:cubicBezTo>
                  <a:pt x="4096" y="1747"/>
                  <a:pt x="4161" y="1599"/>
                  <a:pt x="4147" y="1463"/>
                </a:cubicBezTo>
                <a:cubicBezTo>
                  <a:pt x="4134" y="1326"/>
                  <a:pt x="4059" y="1169"/>
                  <a:pt x="3945" y="1049"/>
                </a:cubicBezTo>
                <a:cubicBezTo>
                  <a:pt x="3832" y="928"/>
                  <a:pt x="3640" y="819"/>
                  <a:pt x="3464" y="742"/>
                </a:cubicBezTo>
                <a:cubicBezTo>
                  <a:pt x="3289" y="665"/>
                  <a:pt x="3114" y="617"/>
                  <a:pt x="2896" y="589"/>
                </a:cubicBezTo>
                <a:cubicBezTo>
                  <a:pt x="2678" y="560"/>
                  <a:pt x="2364" y="551"/>
                  <a:pt x="2155" y="573"/>
                </a:cubicBezTo>
                <a:cubicBezTo>
                  <a:pt x="1946" y="594"/>
                  <a:pt x="1792" y="652"/>
                  <a:pt x="1637" y="718"/>
                </a:cubicBezTo>
                <a:cubicBezTo>
                  <a:pt x="1482" y="783"/>
                  <a:pt x="1329" y="868"/>
                  <a:pt x="1227" y="966"/>
                </a:cubicBezTo>
                <a:cubicBezTo>
                  <a:pt x="1125" y="1064"/>
                  <a:pt x="1060" y="1200"/>
                  <a:pt x="1026" y="1310"/>
                </a:cubicBezTo>
                <a:cubicBezTo>
                  <a:pt x="992" y="1419"/>
                  <a:pt x="996" y="1527"/>
                  <a:pt x="1026" y="1624"/>
                </a:cubicBezTo>
                <a:cubicBezTo>
                  <a:pt x="1056" y="1721"/>
                  <a:pt x="1098" y="1807"/>
                  <a:pt x="1206" y="1893"/>
                </a:cubicBezTo>
                <a:cubicBezTo>
                  <a:pt x="1314" y="1979"/>
                  <a:pt x="1477" y="2078"/>
                  <a:pt x="1673" y="2142"/>
                </a:cubicBezTo>
                <a:cubicBezTo>
                  <a:pt x="1870" y="2205"/>
                  <a:pt x="2174" y="2265"/>
                  <a:pt x="2386" y="2274"/>
                </a:cubicBezTo>
                <a:cubicBezTo>
                  <a:pt x="2597" y="2283"/>
                  <a:pt x="2775" y="2241"/>
                  <a:pt x="2938" y="2195"/>
                </a:cubicBezTo>
                <a:cubicBezTo>
                  <a:pt x="3101" y="2150"/>
                  <a:pt x="3261" y="2065"/>
                  <a:pt x="3363" y="2001"/>
                </a:cubicBezTo>
                <a:cubicBezTo>
                  <a:pt x="3465" y="1937"/>
                  <a:pt x="3497" y="1896"/>
                  <a:pt x="3550" y="1810"/>
                </a:cubicBezTo>
                <a:cubicBezTo>
                  <a:pt x="3602" y="1724"/>
                  <a:pt x="3695" y="1599"/>
                  <a:pt x="3680" y="1484"/>
                </a:cubicBezTo>
                <a:cubicBezTo>
                  <a:pt x="3665" y="1368"/>
                  <a:pt x="3583" y="1211"/>
                  <a:pt x="3464" y="1115"/>
                </a:cubicBezTo>
                <a:cubicBezTo>
                  <a:pt x="3345" y="1019"/>
                  <a:pt x="3142" y="953"/>
                  <a:pt x="2968" y="908"/>
                </a:cubicBezTo>
                <a:cubicBezTo>
                  <a:pt x="2793" y="862"/>
                  <a:pt x="2587" y="841"/>
                  <a:pt x="2422" y="842"/>
                </a:cubicBezTo>
                <a:cubicBezTo>
                  <a:pt x="2256" y="842"/>
                  <a:pt x="2101" y="869"/>
                  <a:pt x="1975" y="912"/>
                </a:cubicBezTo>
                <a:cubicBezTo>
                  <a:pt x="1850" y="954"/>
                  <a:pt x="1747" y="1022"/>
                  <a:pt x="1666" y="1098"/>
                </a:cubicBezTo>
                <a:cubicBezTo>
                  <a:pt x="1585" y="1174"/>
                  <a:pt x="1507" y="1271"/>
                  <a:pt x="1487" y="1367"/>
                </a:cubicBezTo>
                <a:cubicBezTo>
                  <a:pt x="1466" y="1464"/>
                  <a:pt x="1475" y="1591"/>
                  <a:pt x="1544" y="1678"/>
                </a:cubicBezTo>
                <a:cubicBezTo>
                  <a:pt x="1612" y="1764"/>
                  <a:pt x="1761" y="1839"/>
                  <a:pt x="1896" y="1889"/>
                </a:cubicBezTo>
                <a:cubicBezTo>
                  <a:pt x="2030" y="1940"/>
                  <a:pt x="2195" y="1975"/>
                  <a:pt x="2350" y="1980"/>
                </a:cubicBezTo>
                <a:cubicBezTo>
                  <a:pt x="2505" y="1986"/>
                  <a:pt x="2700" y="1966"/>
                  <a:pt x="2824" y="1922"/>
                </a:cubicBezTo>
                <a:cubicBezTo>
                  <a:pt x="2947" y="1878"/>
                  <a:pt x="3041" y="1792"/>
                  <a:pt x="3090" y="1715"/>
                </a:cubicBezTo>
                <a:cubicBezTo>
                  <a:pt x="3139" y="1638"/>
                  <a:pt x="3133" y="1537"/>
                  <a:pt x="3116" y="1459"/>
                </a:cubicBezTo>
                <a:cubicBezTo>
                  <a:pt x="3099" y="1381"/>
                  <a:pt x="3058" y="1299"/>
                  <a:pt x="2988" y="1248"/>
                </a:cubicBezTo>
                <a:cubicBezTo>
                  <a:pt x="2918" y="1197"/>
                  <a:pt x="2806" y="1168"/>
                  <a:pt x="2695" y="1152"/>
                </a:cubicBezTo>
                <a:cubicBezTo>
                  <a:pt x="2584" y="1136"/>
                  <a:pt x="2419" y="1142"/>
                  <a:pt x="2320" y="1152"/>
                </a:cubicBezTo>
                <a:cubicBezTo>
                  <a:pt x="2221" y="1163"/>
                  <a:pt x="2152" y="1180"/>
                  <a:pt x="2098" y="1214"/>
                </a:cubicBezTo>
                <a:cubicBezTo>
                  <a:pt x="2044" y="1249"/>
                  <a:pt x="2015" y="1313"/>
                  <a:pt x="1997" y="1363"/>
                </a:cubicBezTo>
                <a:cubicBezTo>
                  <a:pt x="1979" y="1414"/>
                  <a:pt x="1970" y="1473"/>
                  <a:pt x="1990" y="1517"/>
                </a:cubicBezTo>
                <a:cubicBezTo>
                  <a:pt x="2010" y="1560"/>
                  <a:pt x="2055" y="1596"/>
                  <a:pt x="2119" y="1624"/>
                </a:cubicBezTo>
                <a:cubicBezTo>
                  <a:pt x="2183" y="1652"/>
                  <a:pt x="2300" y="1681"/>
                  <a:pt x="2378" y="1686"/>
                </a:cubicBezTo>
                <a:cubicBezTo>
                  <a:pt x="2455" y="1691"/>
                  <a:pt x="2533" y="1682"/>
                  <a:pt x="2587" y="1657"/>
                </a:cubicBezTo>
                <a:cubicBezTo>
                  <a:pt x="2641" y="1632"/>
                  <a:pt x="2689" y="1572"/>
                  <a:pt x="2701" y="1533"/>
                </a:cubicBezTo>
                <a:cubicBezTo>
                  <a:pt x="2714" y="1494"/>
                  <a:pt x="2686" y="1447"/>
                  <a:pt x="2659" y="1425"/>
                </a:cubicBezTo>
                <a:cubicBezTo>
                  <a:pt x="2632" y="1403"/>
                  <a:pt x="2574" y="1405"/>
                  <a:pt x="2536" y="1401"/>
                </a:cubicBezTo>
                <a:cubicBezTo>
                  <a:pt x="2498" y="1397"/>
                  <a:pt x="2451" y="1401"/>
                  <a:pt x="2428" y="1401"/>
                </a:cubicBezTo>
              </a:path>
            </a:pathLst>
          </a:custGeom>
          <a:noFill/>
          <a:ln w="177800">
            <a:solidFill>
              <a:srgbClr val="FFFFFF">
                <a:alpha val="30196"/>
              </a:srgbClr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6628" name="WordArt 5"/>
          <p:cNvSpPr>
            <a:spLocks noChangeArrowheads="1" noChangeShapeType="1" noTextEdit="1"/>
          </p:cNvSpPr>
          <p:nvPr/>
        </p:nvSpPr>
        <p:spPr bwMode="auto">
          <a:xfrm>
            <a:off x="1730375" y="2058988"/>
            <a:ext cx="2562225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  <a:effectLst>
                  <a:outerShdw dist="35921" dir="2700000" algn="ctr" rotWithShape="0">
                    <a:schemeClr val="bg2"/>
                  </a:outerShdw>
                </a:effectLst>
                <a:latin typeface="Impact"/>
              </a:rPr>
              <a:t>Depression Cycle</a:t>
            </a:r>
          </a:p>
        </p:txBody>
      </p:sp>
      <p:sp>
        <p:nvSpPr>
          <p:cNvPr id="151559" name="AutoShape 7"/>
          <p:cNvSpPr>
            <a:spLocks noChangeAspect="1" noChangeArrowheads="1"/>
          </p:cNvSpPr>
          <p:nvPr/>
        </p:nvSpPr>
        <p:spPr bwMode="auto">
          <a:xfrm>
            <a:off x="4638526" y="763588"/>
            <a:ext cx="2156123" cy="587216"/>
          </a:xfrm>
          <a:prstGeom prst="bevel">
            <a:avLst>
              <a:gd name="adj" fmla="val 18778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Depressed feelings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03188" y="228600"/>
            <a:ext cx="4535488" cy="962025"/>
            <a:chOff x="65" y="144"/>
            <a:chExt cx="2857" cy="606"/>
          </a:xfrm>
        </p:grpSpPr>
        <p:sp>
          <p:nvSpPr>
            <p:cNvPr id="151561" name="AutoShape 9"/>
            <p:cNvSpPr>
              <a:spLocks noChangeAspect="1" noChangeArrowheads="1"/>
            </p:cNvSpPr>
            <p:nvPr/>
          </p:nvSpPr>
          <p:spPr bwMode="auto">
            <a:xfrm>
              <a:off x="1123" y="144"/>
              <a:ext cx="1106" cy="327"/>
            </a:xfrm>
            <a:prstGeom prst="bevel">
              <a:avLst>
                <a:gd name="adj" fmla="val 14593"/>
              </a:avLst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Sinful response</a:t>
              </a:r>
            </a:p>
          </p:txBody>
        </p:sp>
        <p:sp>
          <p:nvSpPr>
            <p:cNvPr id="151562" name="AutoShape 10"/>
            <p:cNvSpPr>
              <a:spLocks noChangeAspect="1" noChangeArrowheads="1"/>
            </p:cNvSpPr>
            <p:nvPr/>
          </p:nvSpPr>
          <p:spPr bwMode="auto">
            <a:xfrm>
              <a:off x="65" y="149"/>
              <a:ext cx="692" cy="314"/>
            </a:xfrm>
            <a:prstGeom prst="bevel">
              <a:avLst>
                <a:gd name="adj" fmla="val 13148"/>
              </a:avLst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Problem</a:t>
              </a:r>
            </a:p>
          </p:txBody>
        </p:sp>
        <p:sp>
          <p:nvSpPr>
            <p:cNvPr id="151563" name="AutoShape 11"/>
            <p:cNvSpPr>
              <a:spLocks noChangeAspect="1" noChangeArrowheads="1"/>
            </p:cNvSpPr>
            <p:nvPr/>
          </p:nvSpPr>
          <p:spPr bwMode="auto">
            <a:xfrm>
              <a:off x="2420" y="552"/>
              <a:ext cx="198" cy="198"/>
            </a:xfrm>
            <a:prstGeom prst="flowChartSummingJunction">
              <a:avLst/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63500" dir="3187806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151564" name="AutoShape 12"/>
            <p:cNvCxnSpPr>
              <a:cxnSpLocks noChangeAspect="1" noChangeShapeType="1"/>
              <a:stCxn id="151561" idx="0"/>
              <a:endCxn id="151563" idx="0"/>
            </p:cNvCxnSpPr>
            <p:nvPr/>
          </p:nvCxnSpPr>
          <p:spPr bwMode="auto">
            <a:xfrm>
              <a:off x="2228" y="308"/>
              <a:ext cx="291" cy="244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  <p:cxnSp>
          <p:nvCxnSpPr>
            <p:cNvPr id="151565" name="AutoShape 13"/>
            <p:cNvCxnSpPr>
              <a:cxnSpLocks noChangeAspect="1" noChangeShapeType="1"/>
              <a:stCxn id="151563" idx="6"/>
              <a:endCxn id="151559" idx="4"/>
            </p:cNvCxnSpPr>
            <p:nvPr/>
          </p:nvCxnSpPr>
          <p:spPr bwMode="auto">
            <a:xfrm>
              <a:off x="2618" y="651"/>
              <a:ext cx="304" cy="1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  <p:cxnSp>
          <p:nvCxnSpPr>
            <p:cNvPr id="151566" name="AutoShape 14"/>
            <p:cNvCxnSpPr>
              <a:cxnSpLocks noChangeAspect="1" noChangeShapeType="1"/>
              <a:stCxn id="151562" idx="0"/>
              <a:endCxn id="151561" idx="4"/>
            </p:cNvCxnSpPr>
            <p:nvPr/>
          </p:nvCxnSpPr>
          <p:spPr bwMode="auto">
            <a:xfrm>
              <a:off x="757" y="306"/>
              <a:ext cx="366" cy="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</p:grpSp>
      <p:sp>
        <p:nvSpPr>
          <p:cNvPr id="151568" name="AutoShape 16"/>
          <p:cNvSpPr>
            <a:spLocks noChangeAspect="1" noChangeArrowheads="1"/>
          </p:cNvSpPr>
          <p:nvPr/>
        </p:nvSpPr>
        <p:spPr bwMode="auto">
          <a:xfrm>
            <a:off x="3086090" y="5559425"/>
            <a:ext cx="825521" cy="587216"/>
          </a:xfrm>
          <a:prstGeom prst="bevel">
            <a:avLst>
              <a:gd name="adj" fmla="val 18778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Guilt</a:t>
            </a:r>
          </a:p>
        </p:txBody>
      </p:sp>
      <p:sp>
        <p:nvSpPr>
          <p:cNvPr id="151569" name="AutoShape 17"/>
          <p:cNvSpPr>
            <a:spLocks noChangeAspect="1" noChangeArrowheads="1"/>
          </p:cNvSpPr>
          <p:nvPr/>
        </p:nvSpPr>
        <p:spPr bwMode="auto">
          <a:xfrm>
            <a:off x="5500688" y="5411788"/>
            <a:ext cx="2219325" cy="835025"/>
          </a:xfrm>
          <a:prstGeom prst="bevel">
            <a:avLst>
              <a:gd name="adj" fmla="val 12560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/>
              <a:t>Increased/continued</a:t>
            </a:r>
          </a:p>
          <a:p>
            <a:pPr algn="ctr">
              <a:defRPr/>
            </a:pPr>
            <a:r>
              <a:rPr lang="en-US" sz="1800"/>
              <a:t>bad feelings</a:t>
            </a:r>
          </a:p>
        </p:txBody>
      </p:sp>
      <p:sp>
        <p:nvSpPr>
          <p:cNvPr id="26635" name="AutoShape 18"/>
          <p:cNvSpPr>
            <a:spLocks noChangeArrowheads="1"/>
          </p:cNvSpPr>
          <p:nvPr/>
        </p:nvSpPr>
        <p:spPr bwMode="auto">
          <a:xfrm rot="5400000">
            <a:off x="5056982" y="1891506"/>
            <a:ext cx="1320800" cy="3349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24592874 h 21600"/>
              <a:gd name="T4" fmla="*/ 2147483647 w 21600"/>
              <a:gd name="T5" fmla="*/ 1249181778 h 21600"/>
              <a:gd name="T6" fmla="*/ 2147483647 w 21600"/>
              <a:gd name="T7" fmla="*/ 6245928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336699"/>
              </a:gs>
              <a:gs pos="100000">
                <a:srgbClr val="182F47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636" name="AutoShape 19"/>
          <p:cNvSpPr>
            <a:spLocks noChangeArrowheads="1"/>
          </p:cNvSpPr>
          <p:nvPr/>
        </p:nvSpPr>
        <p:spPr bwMode="auto">
          <a:xfrm>
            <a:off x="3959225" y="5661025"/>
            <a:ext cx="1493838" cy="3349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24592874 h 21600"/>
              <a:gd name="T4" fmla="*/ 2147483647 w 21600"/>
              <a:gd name="T5" fmla="*/ 1249181778 h 21600"/>
              <a:gd name="T6" fmla="*/ 2147483647 w 21600"/>
              <a:gd name="T7" fmla="*/ 6245928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26 h 21600"/>
              <a:gd name="T14" fmla="*/ 19214 w 21600"/>
              <a:gd name="T15" fmla="*/ 1617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805" y="0"/>
                </a:moveTo>
                <a:lnTo>
                  <a:pt x="16805" y="5426"/>
                </a:lnTo>
                <a:lnTo>
                  <a:pt x="3375" y="5426"/>
                </a:lnTo>
                <a:lnTo>
                  <a:pt x="3375" y="16174"/>
                </a:lnTo>
                <a:lnTo>
                  <a:pt x="16805" y="16174"/>
                </a:lnTo>
                <a:lnTo>
                  <a:pt x="16805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26"/>
                </a:moveTo>
                <a:lnTo>
                  <a:pt x="1350" y="16174"/>
                </a:lnTo>
                <a:lnTo>
                  <a:pt x="2700" y="16174"/>
                </a:lnTo>
                <a:lnTo>
                  <a:pt x="2700" y="5426"/>
                </a:lnTo>
                <a:close/>
              </a:path>
              <a:path w="21600" h="21600">
                <a:moveTo>
                  <a:pt x="0" y="5426"/>
                </a:moveTo>
                <a:lnTo>
                  <a:pt x="0" y="16174"/>
                </a:lnTo>
                <a:lnTo>
                  <a:pt x="675" y="16174"/>
                </a:lnTo>
                <a:lnTo>
                  <a:pt x="675" y="5426"/>
                </a:lnTo>
                <a:close/>
              </a:path>
            </a:pathLst>
          </a:custGeom>
          <a:gradFill rotWithShape="0">
            <a:gsLst>
              <a:gs pos="0">
                <a:srgbClr val="336699"/>
              </a:gs>
              <a:gs pos="100000">
                <a:srgbClr val="182F47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114300" y="1190626"/>
            <a:ext cx="3884613" cy="673101"/>
            <a:chOff x="72" y="750"/>
            <a:chExt cx="2447" cy="424"/>
          </a:xfrm>
        </p:grpSpPr>
        <p:sp>
          <p:nvSpPr>
            <p:cNvPr id="151597" name="AutoShape 45"/>
            <p:cNvSpPr>
              <a:spLocks noChangeAspect="1" noChangeArrowheads="1"/>
            </p:cNvSpPr>
            <p:nvPr/>
          </p:nvSpPr>
          <p:spPr bwMode="auto">
            <a:xfrm>
              <a:off x="72" y="833"/>
              <a:ext cx="1231" cy="341"/>
            </a:xfrm>
            <a:prstGeom prst="bevel">
              <a:avLst>
                <a:gd name="adj" fmla="val 15981"/>
              </a:avLst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Event (not sinful)</a:t>
              </a:r>
            </a:p>
          </p:txBody>
        </p:sp>
        <p:cxnSp>
          <p:nvCxnSpPr>
            <p:cNvPr id="151598" name="AutoShape 46"/>
            <p:cNvCxnSpPr>
              <a:cxnSpLocks noChangeAspect="1" noChangeShapeType="1"/>
              <a:stCxn id="151597" idx="0"/>
              <a:endCxn id="151563" idx="4"/>
            </p:cNvCxnSpPr>
            <p:nvPr/>
          </p:nvCxnSpPr>
          <p:spPr bwMode="auto">
            <a:xfrm flipV="1">
              <a:off x="1303" y="750"/>
              <a:ext cx="1216" cy="25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</p:grpSp>
      <p:pic>
        <p:nvPicPr>
          <p:cNvPr id="151600" name="Picture 48" descr="j03089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013765">
            <a:off x="4224797" y="5511732"/>
            <a:ext cx="938882" cy="619262"/>
          </a:xfrm>
          <a:prstGeom prst="rect">
            <a:avLst/>
          </a:prstGeom>
          <a:noFill/>
          <a:ln w="28575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51601" name="AutoShape 49"/>
          <p:cNvSpPr>
            <a:spLocks noChangeAspect="1" noChangeArrowheads="1"/>
          </p:cNvSpPr>
          <p:nvPr/>
        </p:nvSpPr>
        <p:spPr bwMode="auto">
          <a:xfrm>
            <a:off x="5524157" y="5411788"/>
            <a:ext cx="2175560" cy="858857"/>
          </a:xfrm>
          <a:prstGeom prst="bevel">
            <a:avLst>
              <a:gd name="adj" fmla="val 12560"/>
            </a:avLst>
          </a:prstGeom>
          <a:gradFill rotWithShape="0">
            <a:gsLst>
              <a:gs pos="0">
                <a:srgbClr val="FFFF99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b="1"/>
              <a:t>    “Bad” feelings    </a:t>
            </a:r>
          </a:p>
          <a:p>
            <a:pPr algn="ctr">
              <a:defRPr/>
            </a:pPr>
            <a:r>
              <a:rPr lang="en-US" sz="1800" b="1"/>
              <a:t>cease</a:t>
            </a:r>
          </a:p>
        </p:txBody>
      </p:sp>
      <p:sp>
        <p:nvSpPr>
          <p:cNvPr id="151602" name="AutoShape 50"/>
          <p:cNvSpPr>
            <a:spLocks noChangeAspect="1" noChangeArrowheads="1"/>
          </p:cNvSpPr>
          <p:nvPr/>
        </p:nvSpPr>
        <p:spPr bwMode="auto">
          <a:xfrm>
            <a:off x="3124024" y="2743200"/>
            <a:ext cx="4556480" cy="1101923"/>
          </a:xfrm>
          <a:prstGeom prst="bevel">
            <a:avLst>
              <a:gd name="adj" fmla="val 8190"/>
            </a:avLst>
          </a:prstGeom>
          <a:gradFill rotWithShape="0">
            <a:gsLst>
              <a:gs pos="0">
                <a:srgbClr val="FFFF99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endParaRPr lang="en-US" sz="1800" b="1" dirty="0"/>
          </a:p>
          <a:p>
            <a:pPr algn="ctr">
              <a:defRPr/>
            </a:pPr>
            <a:r>
              <a:rPr lang="en-US" sz="1800" b="1" dirty="0"/>
              <a:t>                </a:t>
            </a:r>
            <a:r>
              <a:rPr lang="en-US" sz="1600" b="1" dirty="0"/>
              <a:t> </a:t>
            </a:r>
            <a:r>
              <a:rPr lang="en-US" sz="1800" b="1" dirty="0"/>
              <a:t>    Functionality returns         </a:t>
            </a:r>
            <a:r>
              <a:rPr lang="en-US" sz="1600" b="1" dirty="0"/>
              <a:t> </a:t>
            </a:r>
            <a:r>
              <a:rPr lang="en-US" sz="1800" b="1" dirty="0"/>
              <a:t>           </a:t>
            </a:r>
          </a:p>
          <a:p>
            <a:pPr algn="ctr">
              <a:defRPr/>
            </a:pPr>
            <a:endParaRPr lang="en-US" sz="1800" b="1" dirty="0"/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 flipH="1" flipV="1">
            <a:off x="7748588" y="3106738"/>
            <a:ext cx="1038225" cy="2894012"/>
            <a:chOff x="1171" y="1957"/>
            <a:chExt cx="955" cy="1823"/>
          </a:xfrm>
        </p:grpSpPr>
        <p:sp>
          <p:nvSpPr>
            <p:cNvPr id="26655" name="Freeform 33"/>
            <p:cNvSpPr>
              <a:spLocks/>
            </p:cNvSpPr>
            <p:nvPr/>
          </p:nvSpPr>
          <p:spPr bwMode="auto">
            <a:xfrm>
              <a:off x="1171" y="2021"/>
              <a:ext cx="942" cy="1758"/>
            </a:xfrm>
            <a:custGeom>
              <a:avLst/>
              <a:gdLst>
                <a:gd name="T0" fmla="*/ 807 w 942"/>
                <a:gd name="T1" fmla="*/ 1 h 1758"/>
                <a:gd name="T2" fmla="*/ 807 w 942"/>
                <a:gd name="T3" fmla="*/ 101 h 1758"/>
                <a:gd name="T4" fmla="*/ 727 w 942"/>
                <a:gd name="T5" fmla="*/ 107 h 1758"/>
                <a:gd name="T6" fmla="*/ 643 w 942"/>
                <a:gd name="T7" fmla="*/ 123 h 1758"/>
                <a:gd name="T8" fmla="*/ 571 w 942"/>
                <a:gd name="T9" fmla="*/ 150 h 1758"/>
                <a:gd name="T10" fmla="*/ 515 w 942"/>
                <a:gd name="T11" fmla="*/ 179 h 1758"/>
                <a:gd name="T12" fmla="*/ 458 w 942"/>
                <a:gd name="T13" fmla="*/ 214 h 1758"/>
                <a:gd name="T14" fmla="*/ 395 w 942"/>
                <a:gd name="T15" fmla="*/ 261 h 1758"/>
                <a:gd name="T16" fmla="*/ 354 w 942"/>
                <a:gd name="T17" fmla="*/ 301 h 1758"/>
                <a:gd name="T18" fmla="*/ 307 w 942"/>
                <a:gd name="T19" fmla="*/ 353 h 1758"/>
                <a:gd name="T20" fmla="*/ 267 w 942"/>
                <a:gd name="T21" fmla="*/ 411 h 1758"/>
                <a:gd name="T22" fmla="*/ 226 w 942"/>
                <a:gd name="T23" fmla="*/ 481 h 1758"/>
                <a:gd name="T24" fmla="*/ 186 w 942"/>
                <a:gd name="T25" fmla="*/ 573 h 1758"/>
                <a:gd name="T26" fmla="*/ 159 w 942"/>
                <a:gd name="T27" fmla="*/ 665 h 1758"/>
                <a:gd name="T28" fmla="*/ 146 w 942"/>
                <a:gd name="T29" fmla="*/ 736 h 1758"/>
                <a:gd name="T30" fmla="*/ 136 w 942"/>
                <a:gd name="T31" fmla="*/ 829 h 1758"/>
                <a:gd name="T32" fmla="*/ 139 w 942"/>
                <a:gd name="T33" fmla="*/ 912 h 1758"/>
                <a:gd name="T34" fmla="*/ 146 w 942"/>
                <a:gd name="T35" fmla="*/ 981 h 1758"/>
                <a:gd name="T36" fmla="*/ 162 w 942"/>
                <a:gd name="T37" fmla="*/ 1064 h 1758"/>
                <a:gd name="T38" fmla="*/ 202 w 942"/>
                <a:gd name="T39" fmla="*/ 1177 h 1758"/>
                <a:gd name="T40" fmla="*/ 248 w 942"/>
                <a:gd name="T41" fmla="*/ 1269 h 1758"/>
                <a:gd name="T42" fmla="*/ 307 w 942"/>
                <a:gd name="T43" fmla="*/ 1358 h 1758"/>
                <a:gd name="T44" fmla="*/ 387 w 942"/>
                <a:gd name="T45" fmla="*/ 1443 h 1758"/>
                <a:gd name="T46" fmla="*/ 450 w 942"/>
                <a:gd name="T47" fmla="*/ 1493 h 1758"/>
                <a:gd name="T48" fmla="*/ 515 w 942"/>
                <a:gd name="T49" fmla="*/ 1531 h 1758"/>
                <a:gd name="T50" fmla="*/ 576 w 942"/>
                <a:gd name="T51" fmla="*/ 1561 h 1758"/>
                <a:gd name="T52" fmla="*/ 639 w 942"/>
                <a:gd name="T53" fmla="*/ 1584 h 1758"/>
                <a:gd name="T54" fmla="*/ 718 w 942"/>
                <a:gd name="T55" fmla="*/ 1601 h 1758"/>
                <a:gd name="T56" fmla="*/ 747 w 942"/>
                <a:gd name="T57" fmla="*/ 1601 h 1758"/>
                <a:gd name="T58" fmla="*/ 747 w 942"/>
                <a:gd name="T59" fmla="*/ 1544 h 1758"/>
                <a:gd name="T60" fmla="*/ 942 w 942"/>
                <a:gd name="T61" fmla="*/ 1653 h 1758"/>
                <a:gd name="T62" fmla="*/ 747 w 942"/>
                <a:gd name="T63" fmla="*/ 1758 h 1758"/>
                <a:gd name="T64" fmla="*/ 744 w 942"/>
                <a:gd name="T65" fmla="*/ 1703 h 1758"/>
                <a:gd name="T66" fmla="*/ 715 w 942"/>
                <a:gd name="T67" fmla="*/ 1702 h 1758"/>
                <a:gd name="T68" fmla="*/ 637 w 942"/>
                <a:gd name="T69" fmla="*/ 1701 h 1758"/>
                <a:gd name="T70" fmla="*/ 575 w 942"/>
                <a:gd name="T71" fmla="*/ 1689 h 1758"/>
                <a:gd name="T72" fmla="*/ 488 w 942"/>
                <a:gd name="T73" fmla="*/ 1664 h 1758"/>
                <a:gd name="T74" fmla="*/ 389 w 942"/>
                <a:gd name="T75" fmla="*/ 1616 h 1758"/>
                <a:gd name="T76" fmla="*/ 291 w 942"/>
                <a:gd name="T77" fmla="*/ 1545 h 1758"/>
                <a:gd name="T78" fmla="*/ 216 w 942"/>
                <a:gd name="T79" fmla="*/ 1469 h 1758"/>
                <a:gd name="T80" fmla="*/ 146 w 942"/>
                <a:gd name="T81" fmla="*/ 1373 h 1758"/>
                <a:gd name="T82" fmla="*/ 99 w 942"/>
                <a:gd name="T83" fmla="*/ 1288 h 1758"/>
                <a:gd name="T84" fmla="*/ 66 w 942"/>
                <a:gd name="T85" fmla="*/ 1208 h 1758"/>
                <a:gd name="T86" fmla="*/ 35 w 942"/>
                <a:gd name="T87" fmla="*/ 1109 h 1758"/>
                <a:gd name="T88" fmla="*/ 15 w 942"/>
                <a:gd name="T89" fmla="*/ 1008 h 1758"/>
                <a:gd name="T90" fmla="*/ 0 w 942"/>
                <a:gd name="T91" fmla="*/ 873 h 1758"/>
                <a:gd name="T92" fmla="*/ 7 w 942"/>
                <a:gd name="T93" fmla="*/ 750 h 1758"/>
                <a:gd name="T94" fmla="*/ 18 w 942"/>
                <a:gd name="T95" fmla="*/ 659 h 1758"/>
                <a:gd name="T96" fmla="*/ 42 w 942"/>
                <a:gd name="T97" fmla="*/ 565 h 1758"/>
                <a:gd name="T98" fmla="*/ 79 w 942"/>
                <a:gd name="T99" fmla="*/ 459 h 1758"/>
                <a:gd name="T100" fmla="*/ 125 w 942"/>
                <a:gd name="T101" fmla="*/ 366 h 1758"/>
                <a:gd name="T102" fmla="*/ 175 w 942"/>
                <a:gd name="T103" fmla="*/ 288 h 1758"/>
                <a:gd name="T104" fmla="*/ 245 w 942"/>
                <a:gd name="T105" fmla="*/ 203 h 1758"/>
                <a:gd name="T106" fmla="*/ 320 w 942"/>
                <a:gd name="T107" fmla="*/ 134 h 1758"/>
                <a:gd name="T108" fmla="*/ 389 w 942"/>
                <a:gd name="T109" fmla="*/ 88 h 1758"/>
                <a:gd name="T110" fmla="*/ 461 w 942"/>
                <a:gd name="T111" fmla="*/ 48 h 1758"/>
                <a:gd name="T112" fmla="*/ 552 w 942"/>
                <a:gd name="T113" fmla="*/ 17 h 1758"/>
                <a:gd name="T114" fmla="*/ 618 w 942"/>
                <a:gd name="T115" fmla="*/ 5 h 1758"/>
                <a:gd name="T116" fmla="*/ 704 w 942"/>
                <a:gd name="T117" fmla="*/ 0 h 1758"/>
                <a:gd name="T118" fmla="*/ 807 w 942"/>
                <a:gd name="T119" fmla="*/ 1 h 17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2"/>
                <a:gd name="T181" fmla="*/ 0 h 1758"/>
                <a:gd name="T182" fmla="*/ 942 w 942"/>
                <a:gd name="T183" fmla="*/ 1758 h 17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2" h="1758">
                  <a:moveTo>
                    <a:pt x="807" y="1"/>
                  </a:moveTo>
                  <a:lnTo>
                    <a:pt x="807" y="101"/>
                  </a:lnTo>
                  <a:lnTo>
                    <a:pt x="727" y="107"/>
                  </a:lnTo>
                  <a:lnTo>
                    <a:pt x="643" y="123"/>
                  </a:lnTo>
                  <a:lnTo>
                    <a:pt x="571" y="150"/>
                  </a:lnTo>
                  <a:lnTo>
                    <a:pt x="515" y="179"/>
                  </a:lnTo>
                  <a:lnTo>
                    <a:pt x="458" y="214"/>
                  </a:lnTo>
                  <a:lnTo>
                    <a:pt x="395" y="261"/>
                  </a:lnTo>
                  <a:lnTo>
                    <a:pt x="354" y="301"/>
                  </a:lnTo>
                  <a:lnTo>
                    <a:pt x="307" y="353"/>
                  </a:lnTo>
                  <a:lnTo>
                    <a:pt x="267" y="411"/>
                  </a:lnTo>
                  <a:lnTo>
                    <a:pt x="226" y="481"/>
                  </a:lnTo>
                  <a:lnTo>
                    <a:pt x="186" y="573"/>
                  </a:lnTo>
                  <a:lnTo>
                    <a:pt x="159" y="665"/>
                  </a:lnTo>
                  <a:lnTo>
                    <a:pt x="146" y="736"/>
                  </a:lnTo>
                  <a:lnTo>
                    <a:pt x="136" y="829"/>
                  </a:lnTo>
                  <a:lnTo>
                    <a:pt x="139" y="912"/>
                  </a:lnTo>
                  <a:lnTo>
                    <a:pt x="146" y="981"/>
                  </a:lnTo>
                  <a:lnTo>
                    <a:pt x="162" y="1064"/>
                  </a:lnTo>
                  <a:lnTo>
                    <a:pt x="202" y="1177"/>
                  </a:lnTo>
                  <a:lnTo>
                    <a:pt x="248" y="1269"/>
                  </a:lnTo>
                  <a:lnTo>
                    <a:pt x="307" y="1358"/>
                  </a:lnTo>
                  <a:lnTo>
                    <a:pt x="387" y="1443"/>
                  </a:lnTo>
                  <a:lnTo>
                    <a:pt x="450" y="1493"/>
                  </a:lnTo>
                  <a:lnTo>
                    <a:pt x="515" y="1531"/>
                  </a:lnTo>
                  <a:lnTo>
                    <a:pt x="576" y="1561"/>
                  </a:lnTo>
                  <a:lnTo>
                    <a:pt x="639" y="1584"/>
                  </a:lnTo>
                  <a:lnTo>
                    <a:pt x="718" y="1601"/>
                  </a:lnTo>
                  <a:lnTo>
                    <a:pt x="747" y="1601"/>
                  </a:lnTo>
                  <a:lnTo>
                    <a:pt x="747" y="1544"/>
                  </a:lnTo>
                  <a:lnTo>
                    <a:pt x="942" y="1653"/>
                  </a:lnTo>
                  <a:lnTo>
                    <a:pt x="747" y="1758"/>
                  </a:lnTo>
                  <a:lnTo>
                    <a:pt x="744" y="1703"/>
                  </a:lnTo>
                  <a:lnTo>
                    <a:pt x="715" y="1702"/>
                  </a:lnTo>
                  <a:lnTo>
                    <a:pt x="637" y="1701"/>
                  </a:lnTo>
                  <a:lnTo>
                    <a:pt x="575" y="1689"/>
                  </a:lnTo>
                  <a:lnTo>
                    <a:pt x="488" y="1664"/>
                  </a:lnTo>
                  <a:lnTo>
                    <a:pt x="389" y="1616"/>
                  </a:lnTo>
                  <a:lnTo>
                    <a:pt x="291" y="1545"/>
                  </a:lnTo>
                  <a:lnTo>
                    <a:pt x="216" y="1469"/>
                  </a:lnTo>
                  <a:lnTo>
                    <a:pt x="146" y="1373"/>
                  </a:lnTo>
                  <a:lnTo>
                    <a:pt x="99" y="1288"/>
                  </a:lnTo>
                  <a:lnTo>
                    <a:pt x="66" y="1208"/>
                  </a:lnTo>
                  <a:lnTo>
                    <a:pt x="35" y="1109"/>
                  </a:lnTo>
                  <a:lnTo>
                    <a:pt x="15" y="1008"/>
                  </a:lnTo>
                  <a:lnTo>
                    <a:pt x="0" y="873"/>
                  </a:lnTo>
                  <a:lnTo>
                    <a:pt x="7" y="750"/>
                  </a:lnTo>
                  <a:lnTo>
                    <a:pt x="18" y="659"/>
                  </a:lnTo>
                  <a:lnTo>
                    <a:pt x="42" y="565"/>
                  </a:lnTo>
                  <a:lnTo>
                    <a:pt x="79" y="459"/>
                  </a:lnTo>
                  <a:lnTo>
                    <a:pt x="125" y="366"/>
                  </a:lnTo>
                  <a:lnTo>
                    <a:pt x="175" y="288"/>
                  </a:lnTo>
                  <a:lnTo>
                    <a:pt x="245" y="203"/>
                  </a:lnTo>
                  <a:lnTo>
                    <a:pt x="320" y="134"/>
                  </a:lnTo>
                  <a:lnTo>
                    <a:pt x="389" y="88"/>
                  </a:lnTo>
                  <a:lnTo>
                    <a:pt x="461" y="48"/>
                  </a:lnTo>
                  <a:lnTo>
                    <a:pt x="552" y="17"/>
                  </a:lnTo>
                  <a:lnTo>
                    <a:pt x="618" y="5"/>
                  </a:lnTo>
                  <a:lnTo>
                    <a:pt x="704" y="0"/>
                  </a:lnTo>
                  <a:lnTo>
                    <a:pt x="807" y="1"/>
                  </a:lnTo>
                  <a:close/>
                </a:path>
              </a:pathLst>
            </a:custGeom>
            <a:gradFill rotWithShape="0">
              <a:gsLst>
                <a:gs pos="0">
                  <a:srgbClr val="336699"/>
                </a:gs>
                <a:gs pos="100000">
                  <a:srgbClr val="182F47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26656" name="Picture 34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/>
            </a:blip>
            <a:srcRect r="85834"/>
            <a:stretch>
              <a:fillRect/>
            </a:stretch>
          </p:blipFill>
          <p:spPr bwMode="auto">
            <a:xfrm flipH="1">
              <a:off x="1990" y="1957"/>
              <a:ext cx="13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5" name="Group 35"/>
            <p:cNvGrpSpPr>
              <a:grpSpLocks/>
            </p:cNvGrpSpPr>
            <p:nvPr/>
          </p:nvGrpSpPr>
          <p:grpSpPr bwMode="auto">
            <a:xfrm>
              <a:off x="1173" y="2021"/>
              <a:ext cx="705" cy="1703"/>
              <a:chOff x="1173" y="2021"/>
              <a:chExt cx="705" cy="1710"/>
            </a:xfrm>
          </p:grpSpPr>
          <p:sp>
            <p:nvSpPr>
              <p:cNvPr id="26664" name="Arc 36"/>
              <p:cNvSpPr>
                <a:spLocks/>
              </p:cNvSpPr>
              <p:nvPr/>
            </p:nvSpPr>
            <p:spPr bwMode="auto">
              <a:xfrm flipH="1">
                <a:off x="1173" y="2021"/>
                <a:ext cx="693" cy="8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5" name="Arc 37"/>
              <p:cNvSpPr>
                <a:spLocks/>
              </p:cNvSpPr>
              <p:nvPr/>
            </p:nvSpPr>
            <p:spPr bwMode="auto">
              <a:xfrm flipH="1" flipV="1">
                <a:off x="1173" y="2872"/>
                <a:ext cx="705" cy="859"/>
              </a:xfrm>
              <a:custGeom>
                <a:avLst/>
                <a:gdLst>
                  <a:gd name="T0" fmla="*/ 0 w 21974"/>
                  <a:gd name="T1" fmla="*/ 0 h 21600"/>
                  <a:gd name="T2" fmla="*/ 0 w 21974"/>
                  <a:gd name="T3" fmla="*/ 0 h 21600"/>
                  <a:gd name="T4" fmla="*/ 0 w 21974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974"/>
                  <a:gd name="T10" fmla="*/ 0 h 21600"/>
                  <a:gd name="T11" fmla="*/ 21974 w 2197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974" h="21600" fill="none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</a:path>
                  <a:path w="21974" h="21600" stroke="0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  <a:lnTo>
                      <a:pt x="374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1309" y="2021"/>
              <a:ext cx="806" cy="1759"/>
              <a:chOff x="1282" y="2021"/>
              <a:chExt cx="833" cy="1759"/>
            </a:xfrm>
          </p:grpSpPr>
          <p:grpSp>
            <p:nvGrpSpPr>
              <p:cNvPr id="7" name="Group 39"/>
              <p:cNvGrpSpPr>
                <a:grpSpLocks/>
              </p:cNvGrpSpPr>
              <p:nvPr/>
            </p:nvGrpSpPr>
            <p:grpSpPr bwMode="auto">
              <a:xfrm>
                <a:off x="1282" y="2123"/>
                <a:ext cx="693" cy="1498"/>
                <a:chOff x="1282" y="2123"/>
                <a:chExt cx="693" cy="1498"/>
              </a:xfrm>
            </p:grpSpPr>
            <p:sp>
              <p:nvSpPr>
                <p:cNvPr id="26662" name="Arc 40"/>
                <p:cNvSpPr>
                  <a:spLocks/>
                </p:cNvSpPr>
                <p:nvPr/>
              </p:nvSpPr>
              <p:spPr bwMode="auto">
                <a:xfrm flipH="1">
                  <a:off x="1282" y="2123"/>
                  <a:ext cx="693" cy="7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</a:path>
                    <a:path w="21600" h="21600" stroke="0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3" name="Arc 41"/>
                <p:cNvSpPr>
                  <a:spLocks/>
                </p:cNvSpPr>
                <p:nvPr/>
              </p:nvSpPr>
              <p:spPr bwMode="auto">
                <a:xfrm flipH="1" flipV="1">
                  <a:off x="1282" y="2873"/>
                  <a:ext cx="693" cy="748"/>
                </a:xfrm>
                <a:custGeom>
                  <a:avLst/>
                  <a:gdLst>
                    <a:gd name="T0" fmla="*/ 0 w 21600"/>
                    <a:gd name="T1" fmla="*/ 0 h 21385"/>
                    <a:gd name="T2" fmla="*/ 0 w 21600"/>
                    <a:gd name="T3" fmla="*/ 0 h 21385"/>
                    <a:gd name="T4" fmla="*/ 0 w 21600"/>
                    <a:gd name="T5" fmla="*/ 0 h 21385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385"/>
                    <a:gd name="T11" fmla="*/ 21600 w 21600"/>
                    <a:gd name="T12" fmla="*/ 21385 h 2138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385" fill="none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</a:path>
                    <a:path w="21600" h="21385" stroke="0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  <a:lnTo>
                        <a:pt x="0" y="21385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660" name="Freeform 42"/>
              <p:cNvSpPr>
                <a:spLocks/>
              </p:cNvSpPr>
              <p:nvPr/>
            </p:nvSpPr>
            <p:spPr bwMode="auto">
              <a:xfrm>
                <a:off x="1878" y="3565"/>
                <a:ext cx="237" cy="215"/>
              </a:xfrm>
              <a:custGeom>
                <a:avLst/>
                <a:gdLst>
                  <a:gd name="T0" fmla="*/ 2 w 237"/>
                  <a:gd name="T1" fmla="*/ 59 h 212"/>
                  <a:gd name="T2" fmla="*/ 32 w 237"/>
                  <a:gd name="T3" fmla="*/ 59 h 212"/>
                  <a:gd name="T4" fmla="*/ 32 w 237"/>
                  <a:gd name="T5" fmla="*/ 0 h 212"/>
                  <a:gd name="T6" fmla="*/ 237 w 237"/>
                  <a:gd name="T7" fmla="*/ 114 h 212"/>
                  <a:gd name="T8" fmla="*/ 32 w 237"/>
                  <a:gd name="T9" fmla="*/ 221 h 212"/>
                  <a:gd name="T10" fmla="*/ 32 w 237"/>
                  <a:gd name="T11" fmla="*/ 162 h 212"/>
                  <a:gd name="T12" fmla="*/ 0 w 237"/>
                  <a:gd name="T13" fmla="*/ 162 h 2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7"/>
                  <a:gd name="T22" fmla="*/ 0 h 212"/>
                  <a:gd name="T23" fmla="*/ 237 w 237"/>
                  <a:gd name="T24" fmla="*/ 212 h 2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7" h="212">
                    <a:moveTo>
                      <a:pt x="2" y="56"/>
                    </a:moveTo>
                    <a:lnTo>
                      <a:pt x="32" y="56"/>
                    </a:lnTo>
                    <a:lnTo>
                      <a:pt x="32" y="0"/>
                    </a:lnTo>
                    <a:lnTo>
                      <a:pt x="237" y="108"/>
                    </a:lnTo>
                    <a:lnTo>
                      <a:pt x="32" y="212"/>
                    </a:lnTo>
                    <a:lnTo>
                      <a:pt x="32" y="156"/>
                    </a:lnTo>
                    <a:lnTo>
                      <a:pt x="0" y="156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61" name="Freeform 43"/>
              <p:cNvSpPr>
                <a:spLocks/>
              </p:cNvSpPr>
              <p:nvPr/>
            </p:nvSpPr>
            <p:spPr bwMode="auto">
              <a:xfrm>
                <a:off x="1867" y="2021"/>
                <a:ext cx="107" cy="103"/>
              </a:xfrm>
              <a:custGeom>
                <a:avLst/>
                <a:gdLst>
                  <a:gd name="T0" fmla="*/ 0 w 107"/>
                  <a:gd name="T1" fmla="*/ 0 h 103"/>
                  <a:gd name="T2" fmla="*/ 107 w 107"/>
                  <a:gd name="T3" fmla="*/ 0 h 103"/>
                  <a:gd name="T4" fmla="*/ 107 w 107"/>
                  <a:gd name="T5" fmla="*/ 103 h 103"/>
                  <a:gd name="T6" fmla="*/ 0 60000 65536"/>
                  <a:gd name="T7" fmla="*/ 0 60000 65536"/>
                  <a:gd name="T8" fmla="*/ 0 60000 65536"/>
                  <a:gd name="T9" fmla="*/ 0 w 107"/>
                  <a:gd name="T10" fmla="*/ 0 h 103"/>
                  <a:gd name="T11" fmla="*/ 107 w 107"/>
                  <a:gd name="T12" fmla="*/ 103 h 10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7" h="103">
                    <a:moveTo>
                      <a:pt x="0" y="0"/>
                    </a:moveTo>
                    <a:lnTo>
                      <a:pt x="107" y="0"/>
                    </a:lnTo>
                    <a:lnTo>
                      <a:pt x="107" y="103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1870075" y="3106738"/>
            <a:ext cx="1190625" cy="2894012"/>
            <a:chOff x="1171" y="1957"/>
            <a:chExt cx="955" cy="1823"/>
          </a:xfrm>
        </p:grpSpPr>
        <p:sp>
          <p:nvSpPr>
            <p:cNvPr id="26644" name="Freeform 21"/>
            <p:cNvSpPr>
              <a:spLocks/>
            </p:cNvSpPr>
            <p:nvPr/>
          </p:nvSpPr>
          <p:spPr bwMode="auto">
            <a:xfrm>
              <a:off x="1171" y="2021"/>
              <a:ext cx="942" cy="1758"/>
            </a:xfrm>
            <a:custGeom>
              <a:avLst/>
              <a:gdLst>
                <a:gd name="T0" fmla="*/ 807 w 942"/>
                <a:gd name="T1" fmla="*/ 1 h 1758"/>
                <a:gd name="T2" fmla="*/ 807 w 942"/>
                <a:gd name="T3" fmla="*/ 101 h 1758"/>
                <a:gd name="T4" fmla="*/ 727 w 942"/>
                <a:gd name="T5" fmla="*/ 107 h 1758"/>
                <a:gd name="T6" fmla="*/ 643 w 942"/>
                <a:gd name="T7" fmla="*/ 123 h 1758"/>
                <a:gd name="T8" fmla="*/ 571 w 942"/>
                <a:gd name="T9" fmla="*/ 150 h 1758"/>
                <a:gd name="T10" fmla="*/ 515 w 942"/>
                <a:gd name="T11" fmla="*/ 179 h 1758"/>
                <a:gd name="T12" fmla="*/ 458 w 942"/>
                <a:gd name="T13" fmla="*/ 214 h 1758"/>
                <a:gd name="T14" fmla="*/ 395 w 942"/>
                <a:gd name="T15" fmla="*/ 261 h 1758"/>
                <a:gd name="T16" fmla="*/ 354 w 942"/>
                <a:gd name="T17" fmla="*/ 301 h 1758"/>
                <a:gd name="T18" fmla="*/ 307 w 942"/>
                <a:gd name="T19" fmla="*/ 353 h 1758"/>
                <a:gd name="T20" fmla="*/ 267 w 942"/>
                <a:gd name="T21" fmla="*/ 411 h 1758"/>
                <a:gd name="T22" fmla="*/ 226 w 942"/>
                <a:gd name="T23" fmla="*/ 481 h 1758"/>
                <a:gd name="T24" fmla="*/ 186 w 942"/>
                <a:gd name="T25" fmla="*/ 573 h 1758"/>
                <a:gd name="T26" fmla="*/ 159 w 942"/>
                <a:gd name="T27" fmla="*/ 665 h 1758"/>
                <a:gd name="T28" fmla="*/ 146 w 942"/>
                <a:gd name="T29" fmla="*/ 736 h 1758"/>
                <a:gd name="T30" fmla="*/ 136 w 942"/>
                <a:gd name="T31" fmla="*/ 829 h 1758"/>
                <a:gd name="T32" fmla="*/ 139 w 942"/>
                <a:gd name="T33" fmla="*/ 912 h 1758"/>
                <a:gd name="T34" fmla="*/ 146 w 942"/>
                <a:gd name="T35" fmla="*/ 981 h 1758"/>
                <a:gd name="T36" fmla="*/ 162 w 942"/>
                <a:gd name="T37" fmla="*/ 1064 h 1758"/>
                <a:gd name="T38" fmla="*/ 202 w 942"/>
                <a:gd name="T39" fmla="*/ 1177 h 1758"/>
                <a:gd name="T40" fmla="*/ 248 w 942"/>
                <a:gd name="T41" fmla="*/ 1269 h 1758"/>
                <a:gd name="T42" fmla="*/ 307 w 942"/>
                <a:gd name="T43" fmla="*/ 1358 h 1758"/>
                <a:gd name="T44" fmla="*/ 387 w 942"/>
                <a:gd name="T45" fmla="*/ 1443 h 1758"/>
                <a:gd name="T46" fmla="*/ 450 w 942"/>
                <a:gd name="T47" fmla="*/ 1493 h 1758"/>
                <a:gd name="T48" fmla="*/ 515 w 942"/>
                <a:gd name="T49" fmla="*/ 1531 h 1758"/>
                <a:gd name="T50" fmla="*/ 576 w 942"/>
                <a:gd name="T51" fmla="*/ 1561 h 1758"/>
                <a:gd name="T52" fmla="*/ 639 w 942"/>
                <a:gd name="T53" fmla="*/ 1584 h 1758"/>
                <a:gd name="T54" fmla="*/ 718 w 942"/>
                <a:gd name="T55" fmla="*/ 1601 h 1758"/>
                <a:gd name="T56" fmla="*/ 747 w 942"/>
                <a:gd name="T57" fmla="*/ 1601 h 1758"/>
                <a:gd name="T58" fmla="*/ 747 w 942"/>
                <a:gd name="T59" fmla="*/ 1544 h 1758"/>
                <a:gd name="T60" fmla="*/ 942 w 942"/>
                <a:gd name="T61" fmla="*/ 1653 h 1758"/>
                <a:gd name="T62" fmla="*/ 747 w 942"/>
                <a:gd name="T63" fmla="*/ 1758 h 1758"/>
                <a:gd name="T64" fmla="*/ 744 w 942"/>
                <a:gd name="T65" fmla="*/ 1703 h 1758"/>
                <a:gd name="T66" fmla="*/ 715 w 942"/>
                <a:gd name="T67" fmla="*/ 1702 h 1758"/>
                <a:gd name="T68" fmla="*/ 637 w 942"/>
                <a:gd name="T69" fmla="*/ 1701 h 1758"/>
                <a:gd name="T70" fmla="*/ 575 w 942"/>
                <a:gd name="T71" fmla="*/ 1689 h 1758"/>
                <a:gd name="T72" fmla="*/ 488 w 942"/>
                <a:gd name="T73" fmla="*/ 1664 h 1758"/>
                <a:gd name="T74" fmla="*/ 389 w 942"/>
                <a:gd name="T75" fmla="*/ 1616 h 1758"/>
                <a:gd name="T76" fmla="*/ 291 w 942"/>
                <a:gd name="T77" fmla="*/ 1545 h 1758"/>
                <a:gd name="T78" fmla="*/ 216 w 942"/>
                <a:gd name="T79" fmla="*/ 1469 h 1758"/>
                <a:gd name="T80" fmla="*/ 146 w 942"/>
                <a:gd name="T81" fmla="*/ 1373 h 1758"/>
                <a:gd name="T82" fmla="*/ 99 w 942"/>
                <a:gd name="T83" fmla="*/ 1288 h 1758"/>
                <a:gd name="T84" fmla="*/ 66 w 942"/>
                <a:gd name="T85" fmla="*/ 1208 h 1758"/>
                <a:gd name="T86" fmla="*/ 35 w 942"/>
                <a:gd name="T87" fmla="*/ 1109 h 1758"/>
                <a:gd name="T88" fmla="*/ 15 w 942"/>
                <a:gd name="T89" fmla="*/ 1008 h 1758"/>
                <a:gd name="T90" fmla="*/ 0 w 942"/>
                <a:gd name="T91" fmla="*/ 873 h 1758"/>
                <a:gd name="T92" fmla="*/ 7 w 942"/>
                <a:gd name="T93" fmla="*/ 750 h 1758"/>
                <a:gd name="T94" fmla="*/ 18 w 942"/>
                <a:gd name="T95" fmla="*/ 659 h 1758"/>
                <a:gd name="T96" fmla="*/ 42 w 942"/>
                <a:gd name="T97" fmla="*/ 565 h 1758"/>
                <a:gd name="T98" fmla="*/ 79 w 942"/>
                <a:gd name="T99" fmla="*/ 459 h 1758"/>
                <a:gd name="T100" fmla="*/ 125 w 942"/>
                <a:gd name="T101" fmla="*/ 366 h 1758"/>
                <a:gd name="T102" fmla="*/ 175 w 942"/>
                <a:gd name="T103" fmla="*/ 288 h 1758"/>
                <a:gd name="T104" fmla="*/ 245 w 942"/>
                <a:gd name="T105" fmla="*/ 203 h 1758"/>
                <a:gd name="T106" fmla="*/ 320 w 942"/>
                <a:gd name="T107" fmla="*/ 134 h 1758"/>
                <a:gd name="T108" fmla="*/ 389 w 942"/>
                <a:gd name="T109" fmla="*/ 88 h 1758"/>
                <a:gd name="T110" fmla="*/ 461 w 942"/>
                <a:gd name="T111" fmla="*/ 48 h 1758"/>
                <a:gd name="T112" fmla="*/ 552 w 942"/>
                <a:gd name="T113" fmla="*/ 17 h 1758"/>
                <a:gd name="T114" fmla="*/ 618 w 942"/>
                <a:gd name="T115" fmla="*/ 5 h 1758"/>
                <a:gd name="T116" fmla="*/ 704 w 942"/>
                <a:gd name="T117" fmla="*/ 0 h 1758"/>
                <a:gd name="T118" fmla="*/ 807 w 942"/>
                <a:gd name="T119" fmla="*/ 1 h 17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2"/>
                <a:gd name="T181" fmla="*/ 0 h 1758"/>
                <a:gd name="T182" fmla="*/ 942 w 942"/>
                <a:gd name="T183" fmla="*/ 1758 h 17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2" h="1758">
                  <a:moveTo>
                    <a:pt x="807" y="1"/>
                  </a:moveTo>
                  <a:lnTo>
                    <a:pt x="807" y="101"/>
                  </a:lnTo>
                  <a:lnTo>
                    <a:pt x="727" y="107"/>
                  </a:lnTo>
                  <a:lnTo>
                    <a:pt x="643" y="123"/>
                  </a:lnTo>
                  <a:lnTo>
                    <a:pt x="571" y="150"/>
                  </a:lnTo>
                  <a:lnTo>
                    <a:pt x="515" y="179"/>
                  </a:lnTo>
                  <a:lnTo>
                    <a:pt x="458" y="214"/>
                  </a:lnTo>
                  <a:lnTo>
                    <a:pt x="395" y="261"/>
                  </a:lnTo>
                  <a:lnTo>
                    <a:pt x="354" y="301"/>
                  </a:lnTo>
                  <a:lnTo>
                    <a:pt x="307" y="353"/>
                  </a:lnTo>
                  <a:lnTo>
                    <a:pt x="267" y="411"/>
                  </a:lnTo>
                  <a:lnTo>
                    <a:pt x="226" y="481"/>
                  </a:lnTo>
                  <a:lnTo>
                    <a:pt x="186" y="573"/>
                  </a:lnTo>
                  <a:lnTo>
                    <a:pt x="159" y="665"/>
                  </a:lnTo>
                  <a:lnTo>
                    <a:pt x="146" y="736"/>
                  </a:lnTo>
                  <a:lnTo>
                    <a:pt x="136" y="829"/>
                  </a:lnTo>
                  <a:lnTo>
                    <a:pt x="139" y="912"/>
                  </a:lnTo>
                  <a:lnTo>
                    <a:pt x="146" y="981"/>
                  </a:lnTo>
                  <a:lnTo>
                    <a:pt x="162" y="1064"/>
                  </a:lnTo>
                  <a:lnTo>
                    <a:pt x="202" y="1177"/>
                  </a:lnTo>
                  <a:lnTo>
                    <a:pt x="248" y="1269"/>
                  </a:lnTo>
                  <a:lnTo>
                    <a:pt x="307" y="1358"/>
                  </a:lnTo>
                  <a:lnTo>
                    <a:pt x="387" y="1443"/>
                  </a:lnTo>
                  <a:lnTo>
                    <a:pt x="450" y="1493"/>
                  </a:lnTo>
                  <a:lnTo>
                    <a:pt x="515" y="1531"/>
                  </a:lnTo>
                  <a:lnTo>
                    <a:pt x="576" y="1561"/>
                  </a:lnTo>
                  <a:lnTo>
                    <a:pt x="639" y="1584"/>
                  </a:lnTo>
                  <a:lnTo>
                    <a:pt x="718" y="1601"/>
                  </a:lnTo>
                  <a:lnTo>
                    <a:pt x="747" y="1601"/>
                  </a:lnTo>
                  <a:lnTo>
                    <a:pt x="747" y="1544"/>
                  </a:lnTo>
                  <a:lnTo>
                    <a:pt x="942" y="1653"/>
                  </a:lnTo>
                  <a:lnTo>
                    <a:pt x="747" y="1758"/>
                  </a:lnTo>
                  <a:lnTo>
                    <a:pt x="744" y="1703"/>
                  </a:lnTo>
                  <a:lnTo>
                    <a:pt x="715" y="1702"/>
                  </a:lnTo>
                  <a:lnTo>
                    <a:pt x="637" y="1701"/>
                  </a:lnTo>
                  <a:lnTo>
                    <a:pt x="575" y="1689"/>
                  </a:lnTo>
                  <a:lnTo>
                    <a:pt x="488" y="1664"/>
                  </a:lnTo>
                  <a:lnTo>
                    <a:pt x="389" y="1616"/>
                  </a:lnTo>
                  <a:lnTo>
                    <a:pt x="291" y="1545"/>
                  </a:lnTo>
                  <a:lnTo>
                    <a:pt x="216" y="1469"/>
                  </a:lnTo>
                  <a:lnTo>
                    <a:pt x="146" y="1373"/>
                  </a:lnTo>
                  <a:lnTo>
                    <a:pt x="99" y="1288"/>
                  </a:lnTo>
                  <a:lnTo>
                    <a:pt x="66" y="1208"/>
                  </a:lnTo>
                  <a:lnTo>
                    <a:pt x="35" y="1109"/>
                  </a:lnTo>
                  <a:lnTo>
                    <a:pt x="15" y="1008"/>
                  </a:lnTo>
                  <a:lnTo>
                    <a:pt x="0" y="873"/>
                  </a:lnTo>
                  <a:lnTo>
                    <a:pt x="7" y="750"/>
                  </a:lnTo>
                  <a:lnTo>
                    <a:pt x="18" y="659"/>
                  </a:lnTo>
                  <a:lnTo>
                    <a:pt x="42" y="565"/>
                  </a:lnTo>
                  <a:lnTo>
                    <a:pt x="79" y="459"/>
                  </a:lnTo>
                  <a:lnTo>
                    <a:pt x="125" y="366"/>
                  </a:lnTo>
                  <a:lnTo>
                    <a:pt x="175" y="288"/>
                  </a:lnTo>
                  <a:lnTo>
                    <a:pt x="245" y="203"/>
                  </a:lnTo>
                  <a:lnTo>
                    <a:pt x="320" y="134"/>
                  </a:lnTo>
                  <a:lnTo>
                    <a:pt x="389" y="88"/>
                  </a:lnTo>
                  <a:lnTo>
                    <a:pt x="461" y="48"/>
                  </a:lnTo>
                  <a:lnTo>
                    <a:pt x="552" y="17"/>
                  </a:lnTo>
                  <a:lnTo>
                    <a:pt x="618" y="5"/>
                  </a:lnTo>
                  <a:lnTo>
                    <a:pt x="704" y="0"/>
                  </a:lnTo>
                  <a:lnTo>
                    <a:pt x="807" y="1"/>
                  </a:lnTo>
                  <a:close/>
                </a:path>
              </a:pathLst>
            </a:custGeom>
            <a:gradFill rotWithShape="0">
              <a:gsLst>
                <a:gs pos="0">
                  <a:srgbClr val="336699"/>
                </a:gs>
                <a:gs pos="100000">
                  <a:srgbClr val="182F47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26645" name="Picture 22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/>
            </a:blip>
            <a:srcRect r="85834"/>
            <a:stretch>
              <a:fillRect/>
            </a:stretch>
          </p:blipFill>
          <p:spPr bwMode="auto">
            <a:xfrm flipH="1">
              <a:off x="1990" y="1957"/>
              <a:ext cx="13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1173" y="2021"/>
              <a:ext cx="705" cy="1703"/>
              <a:chOff x="1173" y="2021"/>
              <a:chExt cx="705" cy="1710"/>
            </a:xfrm>
          </p:grpSpPr>
          <p:sp>
            <p:nvSpPr>
              <p:cNvPr id="26653" name="Arc 24"/>
              <p:cNvSpPr>
                <a:spLocks/>
              </p:cNvSpPr>
              <p:nvPr/>
            </p:nvSpPr>
            <p:spPr bwMode="auto">
              <a:xfrm flipH="1">
                <a:off x="1173" y="2021"/>
                <a:ext cx="693" cy="8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Arc 25"/>
              <p:cNvSpPr>
                <a:spLocks/>
              </p:cNvSpPr>
              <p:nvPr/>
            </p:nvSpPr>
            <p:spPr bwMode="auto">
              <a:xfrm flipH="1" flipV="1">
                <a:off x="1173" y="2872"/>
                <a:ext cx="705" cy="859"/>
              </a:xfrm>
              <a:custGeom>
                <a:avLst/>
                <a:gdLst>
                  <a:gd name="T0" fmla="*/ 0 w 21974"/>
                  <a:gd name="T1" fmla="*/ 0 h 21600"/>
                  <a:gd name="T2" fmla="*/ 0 w 21974"/>
                  <a:gd name="T3" fmla="*/ 0 h 21600"/>
                  <a:gd name="T4" fmla="*/ 0 w 21974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974"/>
                  <a:gd name="T10" fmla="*/ 0 h 21600"/>
                  <a:gd name="T11" fmla="*/ 21974 w 2197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974" h="21600" fill="none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</a:path>
                  <a:path w="21974" h="21600" stroke="0" extrusionOk="0">
                    <a:moveTo>
                      <a:pt x="0" y="3"/>
                    </a:moveTo>
                    <a:cubicBezTo>
                      <a:pt x="124" y="1"/>
                      <a:pt x="249" y="-1"/>
                      <a:pt x="374" y="0"/>
                    </a:cubicBezTo>
                    <a:cubicBezTo>
                      <a:pt x="12303" y="0"/>
                      <a:pt x="21974" y="9670"/>
                      <a:pt x="21974" y="21600"/>
                    </a:cubicBezTo>
                    <a:lnTo>
                      <a:pt x="374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1309" y="2021"/>
              <a:ext cx="806" cy="1759"/>
              <a:chOff x="1282" y="2021"/>
              <a:chExt cx="833" cy="1759"/>
            </a:xfrm>
          </p:grpSpPr>
          <p:grpSp>
            <p:nvGrpSpPr>
              <p:cNvPr id="11" name="Group 27"/>
              <p:cNvGrpSpPr>
                <a:grpSpLocks/>
              </p:cNvGrpSpPr>
              <p:nvPr/>
            </p:nvGrpSpPr>
            <p:grpSpPr bwMode="auto">
              <a:xfrm>
                <a:off x="1282" y="2123"/>
                <a:ext cx="693" cy="1498"/>
                <a:chOff x="1282" y="2123"/>
                <a:chExt cx="693" cy="1498"/>
              </a:xfrm>
            </p:grpSpPr>
            <p:sp>
              <p:nvSpPr>
                <p:cNvPr id="26651" name="Arc 28"/>
                <p:cNvSpPr>
                  <a:spLocks/>
                </p:cNvSpPr>
                <p:nvPr/>
              </p:nvSpPr>
              <p:spPr bwMode="auto">
                <a:xfrm flipH="1">
                  <a:off x="1282" y="2123"/>
                  <a:ext cx="693" cy="7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</a:path>
                    <a:path w="21600" h="21600" stroke="0" extrusionOk="0">
                      <a:moveTo>
                        <a:pt x="61" y="0"/>
                      </a:moveTo>
                      <a:cubicBezTo>
                        <a:pt x="11967" y="34"/>
                        <a:pt x="21600" y="9694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2" name="Arc 29"/>
                <p:cNvSpPr>
                  <a:spLocks/>
                </p:cNvSpPr>
                <p:nvPr/>
              </p:nvSpPr>
              <p:spPr bwMode="auto">
                <a:xfrm flipH="1" flipV="1">
                  <a:off x="1282" y="2873"/>
                  <a:ext cx="693" cy="748"/>
                </a:xfrm>
                <a:custGeom>
                  <a:avLst/>
                  <a:gdLst>
                    <a:gd name="T0" fmla="*/ 0 w 21600"/>
                    <a:gd name="T1" fmla="*/ 0 h 21385"/>
                    <a:gd name="T2" fmla="*/ 0 w 21600"/>
                    <a:gd name="T3" fmla="*/ 0 h 21385"/>
                    <a:gd name="T4" fmla="*/ 0 w 21600"/>
                    <a:gd name="T5" fmla="*/ 0 h 21385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385"/>
                    <a:gd name="T11" fmla="*/ 21600 w 21600"/>
                    <a:gd name="T12" fmla="*/ 21385 h 2138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385" fill="none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</a:path>
                    <a:path w="21600" h="21385" stroke="0" extrusionOk="0">
                      <a:moveTo>
                        <a:pt x="3040" y="-1"/>
                      </a:moveTo>
                      <a:cubicBezTo>
                        <a:pt x="13687" y="1513"/>
                        <a:pt x="21600" y="10630"/>
                        <a:pt x="21600" y="21385"/>
                      </a:cubicBezTo>
                      <a:lnTo>
                        <a:pt x="0" y="21385"/>
                      </a:lnTo>
                      <a:close/>
                    </a:path>
                  </a:pathLst>
                </a:cu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649" name="Freeform 30"/>
              <p:cNvSpPr>
                <a:spLocks/>
              </p:cNvSpPr>
              <p:nvPr/>
            </p:nvSpPr>
            <p:spPr bwMode="auto">
              <a:xfrm>
                <a:off x="1878" y="3565"/>
                <a:ext cx="237" cy="215"/>
              </a:xfrm>
              <a:custGeom>
                <a:avLst/>
                <a:gdLst>
                  <a:gd name="T0" fmla="*/ 2 w 237"/>
                  <a:gd name="T1" fmla="*/ 59 h 212"/>
                  <a:gd name="T2" fmla="*/ 32 w 237"/>
                  <a:gd name="T3" fmla="*/ 59 h 212"/>
                  <a:gd name="T4" fmla="*/ 32 w 237"/>
                  <a:gd name="T5" fmla="*/ 0 h 212"/>
                  <a:gd name="T6" fmla="*/ 237 w 237"/>
                  <a:gd name="T7" fmla="*/ 114 h 212"/>
                  <a:gd name="T8" fmla="*/ 32 w 237"/>
                  <a:gd name="T9" fmla="*/ 221 h 212"/>
                  <a:gd name="T10" fmla="*/ 32 w 237"/>
                  <a:gd name="T11" fmla="*/ 162 h 212"/>
                  <a:gd name="T12" fmla="*/ 0 w 237"/>
                  <a:gd name="T13" fmla="*/ 162 h 2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7"/>
                  <a:gd name="T22" fmla="*/ 0 h 212"/>
                  <a:gd name="T23" fmla="*/ 237 w 237"/>
                  <a:gd name="T24" fmla="*/ 212 h 2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7" h="212">
                    <a:moveTo>
                      <a:pt x="2" y="56"/>
                    </a:moveTo>
                    <a:lnTo>
                      <a:pt x="32" y="56"/>
                    </a:lnTo>
                    <a:lnTo>
                      <a:pt x="32" y="0"/>
                    </a:lnTo>
                    <a:lnTo>
                      <a:pt x="237" y="108"/>
                    </a:lnTo>
                    <a:lnTo>
                      <a:pt x="32" y="212"/>
                    </a:lnTo>
                    <a:lnTo>
                      <a:pt x="32" y="156"/>
                    </a:lnTo>
                    <a:lnTo>
                      <a:pt x="0" y="156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650" name="Freeform 31"/>
              <p:cNvSpPr>
                <a:spLocks/>
              </p:cNvSpPr>
              <p:nvPr/>
            </p:nvSpPr>
            <p:spPr bwMode="auto">
              <a:xfrm>
                <a:off x="1867" y="2021"/>
                <a:ext cx="107" cy="103"/>
              </a:xfrm>
              <a:custGeom>
                <a:avLst/>
                <a:gdLst>
                  <a:gd name="T0" fmla="*/ 0 w 107"/>
                  <a:gd name="T1" fmla="*/ 0 h 103"/>
                  <a:gd name="T2" fmla="*/ 107 w 107"/>
                  <a:gd name="T3" fmla="*/ 0 h 103"/>
                  <a:gd name="T4" fmla="*/ 107 w 107"/>
                  <a:gd name="T5" fmla="*/ 103 h 103"/>
                  <a:gd name="T6" fmla="*/ 0 60000 65536"/>
                  <a:gd name="T7" fmla="*/ 0 60000 65536"/>
                  <a:gd name="T8" fmla="*/ 0 60000 65536"/>
                  <a:gd name="T9" fmla="*/ 0 w 107"/>
                  <a:gd name="T10" fmla="*/ 0 h 103"/>
                  <a:gd name="T11" fmla="*/ 107 w 107"/>
                  <a:gd name="T12" fmla="*/ 103 h 10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7" h="103">
                    <a:moveTo>
                      <a:pt x="0" y="0"/>
                    </a:moveTo>
                    <a:lnTo>
                      <a:pt x="107" y="0"/>
                    </a:lnTo>
                    <a:lnTo>
                      <a:pt x="107" y="103"/>
                    </a:lnTo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151604" name="WordArt 52"/>
          <p:cNvSpPr>
            <a:spLocks noChangeArrowheads="1" noChangeShapeType="1" noTextEdit="1"/>
          </p:cNvSpPr>
          <p:nvPr/>
        </p:nvSpPr>
        <p:spPr bwMode="auto">
          <a:xfrm>
            <a:off x="3148013" y="4241800"/>
            <a:ext cx="4508500" cy="673100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i="1" kern="10">
                <a:ln w="9525">
                  <a:noFill/>
                  <a:prstDash val="sysDot"/>
                  <a:round/>
                  <a:headEnd type="none" w="sm" len="sm"/>
                  <a:tailEnd type="none" w="sm" len="sm"/>
                </a:ln>
                <a:effectLst>
                  <a:outerShdw dist="35921" dir="2700000" algn="ctr" rotWithShape="0">
                    <a:schemeClr val="bg2"/>
                  </a:outerShdw>
                </a:effectLst>
                <a:latin typeface="Impact"/>
              </a:rPr>
              <a:t>Habitual pattern &amp; guilt remain ...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82B1CD3-228A-BE74-4855-A955379EE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4554 RESEARCH PARK BOULEVARD NW HUNTSVILLE, AL 35806   | 256 722-5929 | gcchsv.org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1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15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 animBg="1"/>
      <p:bldP spid="151569" grpId="0" animBg="1"/>
      <p:bldP spid="151601" grpId="0" animBg="1"/>
      <p:bldP spid="151602" grpId="0" animBg="1"/>
      <p:bldP spid="1516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68450" y="2241551"/>
            <a:ext cx="7527925" cy="4162425"/>
            <a:chOff x="988" y="1412"/>
            <a:chExt cx="4742" cy="2622"/>
          </a:xfrm>
        </p:grpSpPr>
        <p:sp>
          <p:nvSpPr>
            <p:cNvPr id="27693" name="AutoShape 3"/>
            <p:cNvSpPr>
              <a:spLocks noChangeArrowheads="1"/>
            </p:cNvSpPr>
            <p:nvPr/>
          </p:nvSpPr>
          <p:spPr bwMode="auto">
            <a:xfrm>
              <a:off x="988" y="1427"/>
              <a:ext cx="4742" cy="2554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4" name="Freeform 4"/>
            <p:cNvSpPr>
              <a:spLocks/>
            </p:cNvSpPr>
            <p:nvPr/>
          </p:nvSpPr>
          <p:spPr bwMode="auto">
            <a:xfrm>
              <a:off x="1044" y="1412"/>
              <a:ext cx="4643" cy="2622"/>
            </a:xfrm>
            <a:custGeom>
              <a:avLst/>
              <a:gdLst>
                <a:gd name="T0" fmla="*/ 1788 w 4643"/>
                <a:gd name="T1" fmla="*/ 38 h 2830"/>
                <a:gd name="T2" fmla="*/ 573 w 4643"/>
                <a:gd name="T3" fmla="*/ 419 h 2830"/>
                <a:gd name="T4" fmla="*/ 34 w 4643"/>
                <a:gd name="T5" fmla="*/ 1032 h 2830"/>
                <a:gd name="T6" fmla="*/ 220 w 4643"/>
                <a:gd name="T7" fmla="*/ 1615 h 2830"/>
                <a:gd name="T8" fmla="*/ 997 w 4643"/>
                <a:gd name="T9" fmla="*/ 2049 h 2830"/>
                <a:gd name="T10" fmla="*/ 2314 w 4643"/>
                <a:gd name="T11" fmla="*/ 2250 h 2830"/>
                <a:gd name="T12" fmla="*/ 3572 w 4643"/>
                <a:gd name="T13" fmla="*/ 2105 h 2830"/>
                <a:gd name="T14" fmla="*/ 4471 w 4643"/>
                <a:gd name="T15" fmla="*/ 1605 h 2830"/>
                <a:gd name="T16" fmla="*/ 4556 w 4643"/>
                <a:gd name="T17" fmla="*/ 923 h 2830"/>
                <a:gd name="T18" fmla="*/ 3759 w 4643"/>
                <a:gd name="T19" fmla="*/ 416 h 2830"/>
                <a:gd name="T20" fmla="*/ 2593 w 4643"/>
                <a:gd name="T21" fmla="*/ 215 h 2830"/>
                <a:gd name="T22" fmla="*/ 1314 w 4643"/>
                <a:gd name="T23" fmla="*/ 385 h 2830"/>
                <a:gd name="T24" fmla="*/ 660 w 4643"/>
                <a:gd name="T25" fmla="*/ 835 h 2830"/>
                <a:gd name="T26" fmla="*/ 616 w 4643"/>
                <a:gd name="T27" fmla="*/ 1446 h 2830"/>
                <a:gd name="T28" fmla="*/ 1493 w 4643"/>
                <a:gd name="T29" fmla="*/ 1922 h 2830"/>
                <a:gd name="T30" fmla="*/ 3162 w 4643"/>
                <a:gd name="T31" fmla="*/ 1954 h 2830"/>
                <a:gd name="T32" fmla="*/ 4025 w 4643"/>
                <a:gd name="T33" fmla="*/ 1487 h 2830"/>
                <a:gd name="T34" fmla="*/ 3945 w 4643"/>
                <a:gd name="T35" fmla="*/ 835 h 2830"/>
                <a:gd name="T36" fmla="*/ 2896 w 4643"/>
                <a:gd name="T37" fmla="*/ 469 h 2830"/>
                <a:gd name="T38" fmla="*/ 1637 w 4643"/>
                <a:gd name="T39" fmla="*/ 571 h 2830"/>
                <a:gd name="T40" fmla="*/ 1026 w 4643"/>
                <a:gd name="T41" fmla="*/ 1042 h 2830"/>
                <a:gd name="T42" fmla="*/ 1206 w 4643"/>
                <a:gd name="T43" fmla="*/ 1506 h 2830"/>
                <a:gd name="T44" fmla="*/ 2386 w 4643"/>
                <a:gd name="T45" fmla="*/ 1809 h 2830"/>
                <a:gd name="T46" fmla="*/ 3363 w 4643"/>
                <a:gd name="T47" fmla="*/ 1592 h 2830"/>
                <a:gd name="T48" fmla="*/ 3680 w 4643"/>
                <a:gd name="T49" fmla="*/ 1180 h 2830"/>
                <a:gd name="T50" fmla="*/ 2968 w 4643"/>
                <a:gd name="T51" fmla="*/ 722 h 2830"/>
                <a:gd name="T52" fmla="*/ 1975 w 4643"/>
                <a:gd name="T53" fmla="*/ 725 h 2830"/>
                <a:gd name="T54" fmla="*/ 1487 w 4643"/>
                <a:gd name="T55" fmla="*/ 1088 h 2830"/>
                <a:gd name="T56" fmla="*/ 1896 w 4643"/>
                <a:gd name="T57" fmla="*/ 1502 h 2830"/>
                <a:gd name="T58" fmla="*/ 2824 w 4643"/>
                <a:gd name="T59" fmla="*/ 1529 h 2830"/>
                <a:gd name="T60" fmla="*/ 3116 w 4643"/>
                <a:gd name="T61" fmla="*/ 1161 h 2830"/>
                <a:gd name="T62" fmla="*/ 2695 w 4643"/>
                <a:gd name="T63" fmla="*/ 916 h 2830"/>
                <a:gd name="T64" fmla="*/ 2098 w 4643"/>
                <a:gd name="T65" fmla="*/ 965 h 2830"/>
                <a:gd name="T66" fmla="*/ 1990 w 4643"/>
                <a:gd name="T67" fmla="*/ 1207 h 2830"/>
                <a:gd name="T68" fmla="*/ 2378 w 4643"/>
                <a:gd name="T69" fmla="*/ 1341 h 2830"/>
                <a:gd name="T70" fmla="*/ 2701 w 4643"/>
                <a:gd name="T71" fmla="*/ 1219 h 2830"/>
                <a:gd name="T72" fmla="*/ 2536 w 4643"/>
                <a:gd name="T73" fmla="*/ 1115 h 28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643"/>
                <a:gd name="T112" fmla="*/ 0 h 2830"/>
                <a:gd name="T113" fmla="*/ 4643 w 4643"/>
                <a:gd name="T114" fmla="*/ 2830 h 28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643" h="2830">
                  <a:moveTo>
                    <a:pt x="2527" y="0"/>
                  </a:moveTo>
                  <a:cubicBezTo>
                    <a:pt x="2405" y="8"/>
                    <a:pt x="2026" y="8"/>
                    <a:pt x="1788" y="47"/>
                  </a:cubicBezTo>
                  <a:cubicBezTo>
                    <a:pt x="1550" y="86"/>
                    <a:pt x="1300" y="157"/>
                    <a:pt x="1098" y="237"/>
                  </a:cubicBezTo>
                  <a:cubicBezTo>
                    <a:pt x="896" y="317"/>
                    <a:pt x="716" y="421"/>
                    <a:pt x="573" y="527"/>
                  </a:cubicBezTo>
                  <a:cubicBezTo>
                    <a:pt x="430" y="632"/>
                    <a:pt x="331" y="742"/>
                    <a:pt x="242" y="870"/>
                  </a:cubicBezTo>
                  <a:cubicBezTo>
                    <a:pt x="152" y="998"/>
                    <a:pt x="67" y="1166"/>
                    <a:pt x="34" y="1297"/>
                  </a:cubicBezTo>
                  <a:cubicBezTo>
                    <a:pt x="0" y="1429"/>
                    <a:pt x="9" y="1535"/>
                    <a:pt x="40" y="1657"/>
                  </a:cubicBezTo>
                  <a:cubicBezTo>
                    <a:pt x="72" y="1779"/>
                    <a:pt x="138" y="1921"/>
                    <a:pt x="220" y="2030"/>
                  </a:cubicBezTo>
                  <a:cubicBezTo>
                    <a:pt x="302" y="2138"/>
                    <a:pt x="400" y="2216"/>
                    <a:pt x="529" y="2307"/>
                  </a:cubicBezTo>
                  <a:cubicBezTo>
                    <a:pt x="658" y="2398"/>
                    <a:pt x="794" y="2497"/>
                    <a:pt x="997" y="2576"/>
                  </a:cubicBezTo>
                  <a:cubicBezTo>
                    <a:pt x="1199" y="2655"/>
                    <a:pt x="1526" y="2737"/>
                    <a:pt x="1745" y="2780"/>
                  </a:cubicBezTo>
                  <a:cubicBezTo>
                    <a:pt x="1964" y="2822"/>
                    <a:pt x="2091" y="2829"/>
                    <a:pt x="2314" y="2829"/>
                  </a:cubicBezTo>
                  <a:cubicBezTo>
                    <a:pt x="2536" y="2830"/>
                    <a:pt x="2872" y="2814"/>
                    <a:pt x="3082" y="2783"/>
                  </a:cubicBezTo>
                  <a:cubicBezTo>
                    <a:pt x="3292" y="2753"/>
                    <a:pt x="3407" y="2712"/>
                    <a:pt x="3572" y="2647"/>
                  </a:cubicBezTo>
                  <a:cubicBezTo>
                    <a:pt x="3737" y="2582"/>
                    <a:pt x="3926" y="2495"/>
                    <a:pt x="4076" y="2390"/>
                  </a:cubicBezTo>
                  <a:cubicBezTo>
                    <a:pt x="4225" y="2285"/>
                    <a:pt x="4379" y="2155"/>
                    <a:pt x="4471" y="2017"/>
                  </a:cubicBezTo>
                  <a:cubicBezTo>
                    <a:pt x="4563" y="1880"/>
                    <a:pt x="4614" y="1705"/>
                    <a:pt x="4628" y="1562"/>
                  </a:cubicBezTo>
                  <a:cubicBezTo>
                    <a:pt x="4643" y="1419"/>
                    <a:pt x="4624" y="1292"/>
                    <a:pt x="4556" y="1160"/>
                  </a:cubicBezTo>
                  <a:cubicBezTo>
                    <a:pt x="4489" y="1028"/>
                    <a:pt x="4359" y="877"/>
                    <a:pt x="4226" y="771"/>
                  </a:cubicBezTo>
                  <a:cubicBezTo>
                    <a:pt x="4094" y="665"/>
                    <a:pt x="3920" y="591"/>
                    <a:pt x="3759" y="523"/>
                  </a:cubicBezTo>
                  <a:cubicBezTo>
                    <a:pt x="3597" y="454"/>
                    <a:pt x="3450" y="403"/>
                    <a:pt x="3255" y="361"/>
                  </a:cubicBezTo>
                  <a:cubicBezTo>
                    <a:pt x="3061" y="319"/>
                    <a:pt x="2822" y="278"/>
                    <a:pt x="2593" y="270"/>
                  </a:cubicBezTo>
                  <a:cubicBezTo>
                    <a:pt x="2365" y="262"/>
                    <a:pt x="2102" y="280"/>
                    <a:pt x="1889" y="316"/>
                  </a:cubicBezTo>
                  <a:cubicBezTo>
                    <a:pt x="1675" y="351"/>
                    <a:pt x="1477" y="414"/>
                    <a:pt x="1314" y="485"/>
                  </a:cubicBezTo>
                  <a:cubicBezTo>
                    <a:pt x="1151" y="556"/>
                    <a:pt x="1020" y="648"/>
                    <a:pt x="911" y="742"/>
                  </a:cubicBezTo>
                  <a:cubicBezTo>
                    <a:pt x="802" y="836"/>
                    <a:pt x="725" y="931"/>
                    <a:pt x="660" y="1049"/>
                  </a:cubicBezTo>
                  <a:cubicBezTo>
                    <a:pt x="594" y="1167"/>
                    <a:pt x="529" y="1322"/>
                    <a:pt x="523" y="1450"/>
                  </a:cubicBezTo>
                  <a:cubicBezTo>
                    <a:pt x="516" y="1578"/>
                    <a:pt x="555" y="1707"/>
                    <a:pt x="616" y="1819"/>
                  </a:cubicBezTo>
                  <a:cubicBezTo>
                    <a:pt x="676" y="1930"/>
                    <a:pt x="743" y="2017"/>
                    <a:pt x="889" y="2117"/>
                  </a:cubicBezTo>
                  <a:cubicBezTo>
                    <a:pt x="1035" y="2217"/>
                    <a:pt x="1251" y="2343"/>
                    <a:pt x="1493" y="2415"/>
                  </a:cubicBezTo>
                  <a:cubicBezTo>
                    <a:pt x="1736" y="2488"/>
                    <a:pt x="2064" y="2545"/>
                    <a:pt x="2342" y="2552"/>
                  </a:cubicBezTo>
                  <a:cubicBezTo>
                    <a:pt x="2619" y="2559"/>
                    <a:pt x="2932" y="2517"/>
                    <a:pt x="3162" y="2457"/>
                  </a:cubicBezTo>
                  <a:cubicBezTo>
                    <a:pt x="3392" y="2397"/>
                    <a:pt x="3579" y="2289"/>
                    <a:pt x="3723" y="2191"/>
                  </a:cubicBezTo>
                  <a:cubicBezTo>
                    <a:pt x="3867" y="2094"/>
                    <a:pt x="3954" y="1990"/>
                    <a:pt x="4025" y="1869"/>
                  </a:cubicBezTo>
                  <a:cubicBezTo>
                    <a:pt x="4096" y="1747"/>
                    <a:pt x="4161" y="1599"/>
                    <a:pt x="4147" y="1463"/>
                  </a:cubicBezTo>
                  <a:cubicBezTo>
                    <a:pt x="4134" y="1326"/>
                    <a:pt x="4059" y="1169"/>
                    <a:pt x="3945" y="1049"/>
                  </a:cubicBezTo>
                  <a:cubicBezTo>
                    <a:pt x="3832" y="928"/>
                    <a:pt x="3640" y="819"/>
                    <a:pt x="3464" y="742"/>
                  </a:cubicBezTo>
                  <a:cubicBezTo>
                    <a:pt x="3289" y="665"/>
                    <a:pt x="3114" y="617"/>
                    <a:pt x="2896" y="589"/>
                  </a:cubicBezTo>
                  <a:cubicBezTo>
                    <a:pt x="2678" y="560"/>
                    <a:pt x="2364" y="551"/>
                    <a:pt x="2155" y="573"/>
                  </a:cubicBezTo>
                  <a:cubicBezTo>
                    <a:pt x="1946" y="594"/>
                    <a:pt x="1792" y="652"/>
                    <a:pt x="1637" y="718"/>
                  </a:cubicBezTo>
                  <a:cubicBezTo>
                    <a:pt x="1482" y="783"/>
                    <a:pt x="1329" y="868"/>
                    <a:pt x="1227" y="966"/>
                  </a:cubicBezTo>
                  <a:cubicBezTo>
                    <a:pt x="1125" y="1064"/>
                    <a:pt x="1060" y="1200"/>
                    <a:pt x="1026" y="1310"/>
                  </a:cubicBezTo>
                  <a:cubicBezTo>
                    <a:pt x="992" y="1419"/>
                    <a:pt x="996" y="1527"/>
                    <a:pt x="1026" y="1624"/>
                  </a:cubicBezTo>
                  <a:cubicBezTo>
                    <a:pt x="1056" y="1721"/>
                    <a:pt x="1098" y="1807"/>
                    <a:pt x="1206" y="1893"/>
                  </a:cubicBezTo>
                  <a:cubicBezTo>
                    <a:pt x="1314" y="1979"/>
                    <a:pt x="1477" y="2078"/>
                    <a:pt x="1673" y="2142"/>
                  </a:cubicBezTo>
                  <a:cubicBezTo>
                    <a:pt x="1870" y="2205"/>
                    <a:pt x="2174" y="2265"/>
                    <a:pt x="2386" y="2274"/>
                  </a:cubicBezTo>
                  <a:cubicBezTo>
                    <a:pt x="2597" y="2283"/>
                    <a:pt x="2775" y="2241"/>
                    <a:pt x="2938" y="2195"/>
                  </a:cubicBezTo>
                  <a:cubicBezTo>
                    <a:pt x="3101" y="2150"/>
                    <a:pt x="3261" y="2065"/>
                    <a:pt x="3363" y="2001"/>
                  </a:cubicBezTo>
                  <a:cubicBezTo>
                    <a:pt x="3465" y="1937"/>
                    <a:pt x="3497" y="1896"/>
                    <a:pt x="3550" y="1810"/>
                  </a:cubicBezTo>
                  <a:cubicBezTo>
                    <a:pt x="3602" y="1724"/>
                    <a:pt x="3695" y="1599"/>
                    <a:pt x="3680" y="1484"/>
                  </a:cubicBezTo>
                  <a:cubicBezTo>
                    <a:pt x="3665" y="1368"/>
                    <a:pt x="3583" y="1211"/>
                    <a:pt x="3464" y="1115"/>
                  </a:cubicBezTo>
                  <a:cubicBezTo>
                    <a:pt x="3345" y="1019"/>
                    <a:pt x="3142" y="953"/>
                    <a:pt x="2968" y="908"/>
                  </a:cubicBezTo>
                  <a:cubicBezTo>
                    <a:pt x="2793" y="862"/>
                    <a:pt x="2587" y="841"/>
                    <a:pt x="2422" y="842"/>
                  </a:cubicBezTo>
                  <a:cubicBezTo>
                    <a:pt x="2256" y="842"/>
                    <a:pt x="2101" y="869"/>
                    <a:pt x="1975" y="912"/>
                  </a:cubicBezTo>
                  <a:cubicBezTo>
                    <a:pt x="1850" y="954"/>
                    <a:pt x="1747" y="1022"/>
                    <a:pt x="1666" y="1098"/>
                  </a:cubicBezTo>
                  <a:cubicBezTo>
                    <a:pt x="1585" y="1174"/>
                    <a:pt x="1507" y="1271"/>
                    <a:pt x="1487" y="1367"/>
                  </a:cubicBezTo>
                  <a:cubicBezTo>
                    <a:pt x="1466" y="1464"/>
                    <a:pt x="1475" y="1591"/>
                    <a:pt x="1544" y="1678"/>
                  </a:cubicBezTo>
                  <a:cubicBezTo>
                    <a:pt x="1612" y="1764"/>
                    <a:pt x="1761" y="1839"/>
                    <a:pt x="1896" y="1889"/>
                  </a:cubicBezTo>
                  <a:cubicBezTo>
                    <a:pt x="2030" y="1940"/>
                    <a:pt x="2195" y="1975"/>
                    <a:pt x="2350" y="1980"/>
                  </a:cubicBezTo>
                  <a:cubicBezTo>
                    <a:pt x="2505" y="1986"/>
                    <a:pt x="2700" y="1966"/>
                    <a:pt x="2824" y="1922"/>
                  </a:cubicBezTo>
                  <a:cubicBezTo>
                    <a:pt x="2947" y="1878"/>
                    <a:pt x="3041" y="1792"/>
                    <a:pt x="3090" y="1715"/>
                  </a:cubicBezTo>
                  <a:cubicBezTo>
                    <a:pt x="3139" y="1638"/>
                    <a:pt x="3133" y="1537"/>
                    <a:pt x="3116" y="1459"/>
                  </a:cubicBezTo>
                  <a:cubicBezTo>
                    <a:pt x="3099" y="1381"/>
                    <a:pt x="3058" y="1299"/>
                    <a:pt x="2988" y="1248"/>
                  </a:cubicBezTo>
                  <a:cubicBezTo>
                    <a:pt x="2918" y="1197"/>
                    <a:pt x="2806" y="1168"/>
                    <a:pt x="2695" y="1152"/>
                  </a:cubicBezTo>
                  <a:cubicBezTo>
                    <a:pt x="2584" y="1136"/>
                    <a:pt x="2419" y="1142"/>
                    <a:pt x="2320" y="1152"/>
                  </a:cubicBezTo>
                  <a:cubicBezTo>
                    <a:pt x="2221" y="1163"/>
                    <a:pt x="2152" y="1180"/>
                    <a:pt x="2098" y="1214"/>
                  </a:cubicBezTo>
                  <a:cubicBezTo>
                    <a:pt x="2044" y="1249"/>
                    <a:pt x="2015" y="1313"/>
                    <a:pt x="1997" y="1363"/>
                  </a:cubicBezTo>
                  <a:cubicBezTo>
                    <a:pt x="1979" y="1414"/>
                    <a:pt x="1970" y="1473"/>
                    <a:pt x="1990" y="1517"/>
                  </a:cubicBezTo>
                  <a:cubicBezTo>
                    <a:pt x="2010" y="1560"/>
                    <a:pt x="2055" y="1596"/>
                    <a:pt x="2119" y="1624"/>
                  </a:cubicBezTo>
                  <a:cubicBezTo>
                    <a:pt x="2183" y="1652"/>
                    <a:pt x="2300" y="1681"/>
                    <a:pt x="2378" y="1686"/>
                  </a:cubicBezTo>
                  <a:cubicBezTo>
                    <a:pt x="2455" y="1691"/>
                    <a:pt x="2533" y="1682"/>
                    <a:pt x="2587" y="1657"/>
                  </a:cubicBezTo>
                  <a:cubicBezTo>
                    <a:pt x="2641" y="1632"/>
                    <a:pt x="2689" y="1572"/>
                    <a:pt x="2701" y="1533"/>
                  </a:cubicBezTo>
                  <a:cubicBezTo>
                    <a:pt x="2714" y="1494"/>
                    <a:pt x="2686" y="1447"/>
                    <a:pt x="2659" y="1425"/>
                  </a:cubicBezTo>
                  <a:cubicBezTo>
                    <a:pt x="2632" y="1403"/>
                    <a:pt x="2574" y="1405"/>
                    <a:pt x="2536" y="1401"/>
                  </a:cubicBezTo>
                  <a:cubicBezTo>
                    <a:pt x="2498" y="1397"/>
                    <a:pt x="2451" y="1401"/>
                    <a:pt x="2428" y="1401"/>
                  </a:cubicBezTo>
                </a:path>
              </a:pathLst>
            </a:custGeom>
            <a:noFill/>
            <a:ln w="177800">
              <a:solidFill>
                <a:srgbClr val="FFFFFF">
                  <a:alpha val="30196"/>
                </a:srgbClr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52583" name="AutoShape 7"/>
          <p:cNvSpPr>
            <a:spLocks noChangeAspect="1" noChangeArrowheads="1"/>
          </p:cNvSpPr>
          <p:nvPr/>
        </p:nvSpPr>
        <p:spPr bwMode="auto">
          <a:xfrm>
            <a:off x="4638526" y="763588"/>
            <a:ext cx="2156123" cy="587216"/>
          </a:xfrm>
          <a:prstGeom prst="bevel">
            <a:avLst>
              <a:gd name="adj" fmla="val 18778"/>
            </a:avLst>
          </a:prstGeom>
          <a:gradFill rotWithShape="0">
            <a:gsLst>
              <a:gs pos="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Depressed feelings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03188" y="228600"/>
            <a:ext cx="4535488" cy="962025"/>
            <a:chOff x="65" y="144"/>
            <a:chExt cx="2857" cy="606"/>
          </a:xfrm>
        </p:grpSpPr>
        <p:sp>
          <p:nvSpPr>
            <p:cNvPr id="152585" name="AutoShape 9"/>
            <p:cNvSpPr>
              <a:spLocks noChangeAspect="1" noChangeArrowheads="1"/>
            </p:cNvSpPr>
            <p:nvPr/>
          </p:nvSpPr>
          <p:spPr bwMode="auto">
            <a:xfrm>
              <a:off x="1123" y="144"/>
              <a:ext cx="1106" cy="327"/>
            </a:xfrm>
            <a:prstGeom prst="bevel">
              <a:avLst>
                <a:gd name="adj" fmla="val 14593"/>
              </a:avLst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bg1"/>
                  </a:solidFill>
                </a:rPr>
                <a:t>Sinful response</a:t>
              </a:r>
            </a:p>
          </p:txBody>
        </p:sp>
        <p:sp>
          <p:nvSpPr>
            <p:cNvPr id="152586" name="AutoShape 10"/>
            <p:cNvSpPr>
              <a:spLocks noChangeAspect="1" noChangeArrowheads="1"/>
            </p:cNvSpPr>
            <p:nvPr/>
          </p:nvSpPr>
          <p:spPr bwMode="auto">
            <a:xfrm>
              <a:off x="65" y="149"/>
              <a:ext cx="692" cy="314"/>
            </a:xfrm>
            <a:prstGeom prst="bevel">
              <a:avLst>
                <a:gd name="adj" fmla="val 13148"/>
              </a:avLst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bg1"/>
                  </a:solidFill>
                </a:rPr>
                <a:t>Problem</a:t>
              </a:r>
            </a:p>
          </p:txBody>
        </p:sp>
        <p:sp>
          <p:nvSpPr>
            <p:cNvPr id="152587" name="AutoShape 11"/>
            <p:cNvSpPr>
              <a:spLocks noChangeAspect="1" noChangeArrowheads="1"/>
            </p:cNvSpPr>
            <p:nvPr/>
          </p:nvSpPr>
          <p:spPr bwMode="auto">
            <a:xfrm>
              <a:off x="2420" y="552"/>
              <a:ext cx="198" cy="198"/>
            </a:xfrm>
            <a:prstGeom prst="flowChartSummingJunction">
              <a:avLst/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63500" dir="3187806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152588" name="AutoShape 12"/>
            <p:cNvCxnSpPr>
              <a:cxnSpLocks noChangeAspect="1" noChangeShapeType="1"/>
              <a:stCxn id="152585" idx="0"/>
              <a:endCxn id="152587" idx="0"/>
            </p:cNvCxnSpPr>
            <p:nvPr/>
          </p:nvCxnSpPr>
          <p:spPr bwMode="auto">
            <a:xfrm>
              <a:off x="2228" y="308"/>
              <a:ext cx="291" cy="244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  <p:cxnSp>
          <p:nvCxnSpPr>
            <p:cNvPr id="152589" name="AutoShape 13"/>
            <p:cNvCxnSpPr>
              <a:cxnSpLocks noChangeAspect="1" noChangeShapeType="1"/>
              <a:stCxn id="152587" idx="6"/>
              <a:endCxn id="152583" idx="4"/>
            </p:cNvCxnSpPr>
            <p:nvPr/>
          </p:nvCxnSpPr>
          <p:spPr bwMode="auto">
            <a:xfrm>
              <a:off x="2618" y="651"/>
              <a:ext cx="304" cy="1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  <p:cxnSp>
          <p:nvCxnSpPr>
            <p:cNvPr id="152590" name="AutoShape 14"/>
            <p:cNvCxnSpPr>
              <a:cxnSpLocks noChangeAspect="1" noChangeShapeType="1"/>
              <a:stCxn id="152586" idx="0"/>
              <a:endCxn id="152585" idx="4"/>
            </p:cNvCxnSpPr>
            <p:nvPr/>
          </p:nvCxnSpPr>
          <p:spPr bwMode="auto">
            <a:xfrm>
              <a:off x="757" y="306"/>
              <a:ext cx="366" cy="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</p:grpSp>
      <p:sp>
        <p:nvSpPr>
          <p:cNvPr id="152592" name="AutoShape 16"/>
          <p:cNvSpPr>
            <a:spLocks noChangeAspect="1" noChangeArrowheads="1"/>
          </p:cNvSpPr>
          <p:nvPr/>
        </p:nvSpPr>
        <p:spPr bwMode="auto">
          <a:xfrm>
            <a:off x="3086090" y="5559425"/>
            <a:ext cx="825521" cy="587216"/>
          </a:xfrm>
          <a:prstGeom prst="bevel">
            <a:avLst>
              <a:gd name="adj" fmla="val 18778"/>
            </a:avLst>
          </a:prstGeom>
          <a:solidFill>
            <a:srgbClr val="003366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Guilt</a:t>
            </a:r>
          </a:p>
        </p:txBody>
      </p:sp>
      <p:sp>
        <p:nvSpPr>
          <p:cNvPr id="152593" name="AutoShape 17"/>
          <p:cNvSpPr>
            <a:spLocks noChangeAspect="1" noChangeArrowheads="1"/>
          </p:cNvSpPr>
          <p:nvPr/>
        </p:nvSpPr>
        <p:spPr bwMode="auto">
          <a:xfrm>
            <a:off x="5444599" y="5411788"/>
            <a:ext cx="2331503" cy="858857"/>
          </a:xfrm>
          <a:prstGeom prst="bevel">
            <a:avLst>
              <a:gd name="adj" fmla="val 12560"/>
            </a:avLst>
          </a:prstGeom>
          <a:solidFill>
            <a:srgbClr val="003366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Increased/continued</a:t>
            </a:r>
          </a:p>
          <a:p>
            <a:pPr algn="ctr">
              <a:defRPr/>
            </a:pPr>
            <a:r>
              <a:rPr lang="en-US" sz="1800">
                <a:solidFill>
                  <a:schemeClr val="bg1"/>
                </a:solidFill>
              </a:rPr>
              <a:t>bad feelings</a:t>
            </a:r>
          </a:p>
        </p:txBody>
      </p:sp>
      <p:sp>
        <p:nvSpPr>
          <p:cNvPr id="27656" name="AutoShape 18"/>
          <p:cNvSpPr>
            <a:spLocks noChangeArrowheads="1"/>
          </p:cNvSpPr>
          <p:nvPr/>
        </p:nvSpPr>
        <p:spPr bwMode="auto">
          <a:xfrm rot="5400000">
            <a:off x="5056982" y="1891506"/>
            <a:ext cx="1320800" cy="3349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24592874 h 21600"/>
              <a:gd name="T4" fmla="*/ 2147483647 w 21600"/>
              <a:gd name="T5" fmla="*/ 1249181778 h 21600"/>
              <a:gd name="T6" fmla="*/ 2147483647 w 21600"/>
              <a:gd name="T7" fmla="*/ 6245928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336699"/>
              </a:gs>
              <a:gs pos="100000">
                <a:srgbClr val="182F47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2595" name="AutoShape 19"/>
          <p:cNvSpPr>
            <a:spLocks noChangeArrowheads="1"/>
          </p:cNvSpPr>
          <p:nvPr/>
        </p:nvSpPr>
        <p:spPr bwMode="auto">
          <a:xfrm>
            <a:off x="3959225" y="5661025"/>
            <a:ext cx="1493838" cy="3349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24592874 h 21600"/>
              <a:gd name="T4" fmla="*/ 2147483647 w 21600"/>
              <a:gd name="T5" fmla="*/ 1249181778 h 21600"/>
              <a:gd name="T6" fmla="*/ 2147483647 w 21600"/>
              <a:gd name="T7" fmla="*/ 6245928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26 h 21600"/>
              <a:gd name="T14" fmla="*/ 19214 w 21600"/>
              <a:gd name="T15" fmla="*/ 1617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805" y="0"/>
                </a:moveTo>
                <a:lnTo>
                  <a:pt x="16805" y="5426"/>
                </a:lnTo>
                <a:lnTo>
                  <a:pt x="3375" y="5426"/>
                </a:lnTo>
                <a:lnTo>
                  <a:pt x="3375" y="16174"/>
                </a:lnTo>
                <a:lnTo>
                  <a:pt x="16805" y="16174"/>
                </a:lnTo>
                <a:lnTo>
                  <a:pt x="16805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26"/>
                </a:moveTo>
                <a:lnTo>
                  <a:pt x="1350" y="16174"/>
                </a:lnTo>
                <a:lnTo>
                  <a:pt x="2700" y="16174"/>
                </a:lnTo>
                <a:lnTo>
                  <a:pt x="2700" y="5426"/>
                </a:lnTo>
                <a:close/>
              </a:path>
              <a:path w="21600" h="21600">
                <a:moveTo>
                  <a:pt x="0" y="5426"/>
                </a:moveTo>
                <a:lnTo>
                  <a:pt x="0" y="16174"/>
                </a:lnTo>
                <a:lnTo>
                  <a:pt x="675" y="16174"/>
                </a:lnTo>
                <a:lnTo>
                  <a:pt x="675" y="5426"/>
                </a:lnTo>
                <a:close/>
              </a:path>
            </a:pathLst>
          </a:custGeom>
          <a:solidFill>
            <a:srgbClr val="003366">
              <a:alpha val="50196"/>
            </a:srgb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114300" y="1190626"/>
            <a:ext cx="3884613" cy="673101"/>
            <a:chOff x="72" y="750"/>
            <a:chExt cx="2447" cy="424"/>
          </a:xfrm>
        </p:grpSpPr>
        <p:sp>
          <p:nvSpPr>
            <p:cNvPr id="152621" name="AutoShape 45"/>
            <p:cNvSpPr>
              <a:spLocks noChangeAspect="1" noChangeArrowheads="1"/>
            </p:cNvSpPr>
            <p:nvPr/>
          </p:nvSpPr>
          <p:spPr bwMode="auto">
            <a:xfrm>
              <a:off x="72" y="833"/>
              <a:ext cx="1231" cy="341"/>
            </a:xfrm>
            <a:prstGeom prst="bevel">
              <a:avLst>
                <a:gd name="adj" fmla="val 15981"/>
              </a:avLst>
            </a:prstGeom>
            <a:gradFill rotWithShape="0">
              <a:gsLst>
                <a:gs pos="0">
                  <a:srgbClr val="336699"/>
                </a:gs>
                <a:gs pos="100000">
                  <a:srgbClr val="336699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bg1"/>
                  </a:solidFill>
                </a:rPr>
                <a:t>Event (not sinful)</a:t>
              </a:r>
            </a:p>
          </p:txBody>
        </p:sp>
        <p:cxnSp>
          <p:nvCxnSpPr>
            <p:cNvPr id="152622" name="AutoShape 46"/>
            <p:cNvCxnSpPr>
              <a:cxnSpLocks noChangeAspect="1" noChangeShapeType="1"/>
              <a:stCxn id="152621" idx="0"/>
              <a:endCxn id="152587" idx="4"/>
            </p:cNvCxnSpPr>
            <p:nvPr/>
          </p:nvCxnSpPr>
          <p:spPr bwMode="auto">
            <a:xfrm flipV="1">
              <a:off x="1303" y="750"/>
              <a:ext cx="1216" cy="25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stealth" w="lg" len="lg"/>
            </a:ln>
            <a:effectLst>
              <a:outerShdw dist="28398" dir="3806097" algn="ctr" rotWithShape="0">
                <a:schemeClr val="bg2"/>
              </a:outerShdw>
            </a:effectLst>
          </p:spPr>
        </p:cxnSp>
      </p:grpSp>
      <p:sp>
        <p:nvSpPr>
          <p:cNvPr id="152623" name="AutoShape 47" descr="GTC%20Photo001"/>
          <p:cNvSpPr>
            <a:spLocks noChangeAspect="1" noChangeArrowheads="1"/>
          </p:cNvSpPr>
          <p:nvPr/>
        </p:nvSpPr>
        <p:spPr bwMode="auto">
          <a:xfrm>
            <a:off x="3015100" y="2733675"/>
            <a:ext cx="4774330" cy="1212116"/>
          </a:xfrm>
          <a:prstGeom prst="bevel">
            <a:avLst>
              <a:gd name="adj" fmla="val 8190"/>
            </a:avLst>
          </a:prstGeom>
          <a:blipFill dpi="0" rotWithShape="0">
            <a:blip r:embed="rId2" cstate="print">
              <a:lum bright="12000"/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endParaRPr lang="en-US" sz="1800" b="1" dirty="0"/>
          </a:p>
          <a:p>
            <a:pPr algn="ctr">
              <a:defRPr/>
            </a:pPr>
            <a:r>
              <a:rPr lang="en-US" sz="2400" b="1" dirty="0"/>
              <a:t>    Biblical response /Repentance    </a:t>
            </a:r>
          </a:p>
          <a:p>
            <a:pPr algn="ctr">
              <a:defRPr/>
            </a:pPr>
            <a:endParaRPr lang="en-US" sz="1800" b="1" dirty="0"/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1870075" y="3106739"/>
            <a:ext cx="1190625" cy="2892425"/>
            <a:chOff x="1171" y="1957"/>
            <a:chExt cx="955" cy="1822"/>
          </a:xfrm>
        </p:grpSpPr>
        <p:sp>
          <p:nvSpPr>
            <p:cNvPr id="27674" name="Freeform 21"/>
            <p:cNvSpPr>
              <a:spLocks/>
            </p:cNvSpPr>
            <p:nvPr/>
          </p:nvSpPr>
          <p:spPr bwMode="auto">
            <a:xfrm>
              <a:off x="1171" y="2021"/>
              <a:ext cx="942" cy="1758"/>
            </a:xfrm>
            <a:custGeom>
              <a:avLst/>
              <a:gdLst>
                <a:gd name="T0" fmla="*/ 807 w 942"/>
                <a:gd name="T1" fmla="*/ 1 h 1758"/>
                <a:gd name="T2" fmla="*/ 807 w 942"/>
                <a:gd name="T3" fmla="*/ 101 h 1758"/>
                <a:gd name="T4" fmla="*/ 727 w 942"/>
                <a:gd name="T5" fmla="*/ 107 h 1758"/>
                <a:gd name="T6" fmla="*/ 643 w 942"/>
                <a:gd name="T7" fmla="*/ 123 h 1758"/>
                <a:gd name="T8" fmla="*/ 571 w 942"/>
                <a:gd name="T9" fmla="*/ 150 h 1758"/>
                <a:gd name="T10" fmla="*/ 515 w 942"/>
                <a:gd name="T11" fmla="*/ 179 h 1758"/>
                <a:gd name="T12" fmla="*/ 458 w 942"/>
                <a:gd name="T13" fmla="*/ 214 h 1758"/>
                <a:gd name="T14" fmla="*/ 395 w 942"/>
                <a:gd name="T15" fmla="*/ 261 h 1758"/>
                <a:gd name="T16" fmla="*/ 354 w 942"/>
                <a:gd name="T17" fmla="*/ 301 h 1758"/>
                <a:gd name="T18" fmla="*/ 307 w 942"/>
                <a:gd name="T19" fmla="*/ 353 h 1758"/>
                <a:gd name="T20" fmla="*/ 267 w 942"/>
                <a:gd name="T21" fmla="*/ 411 h 1758"/>
                <a:gd name="T22" fmla="*/ 226 w 942"/>
                <a:gd name="T23" fmla="*/ 481 h 1758"/>
                <a:gd name="T24" fmla="*/ 186 w 942"/>
                <a:gd name="T25" fmla="*/ 573 h 1758"/>
                <a:gd name="T26" fmla="*/ 159 w 942"/>
                <a:gd name="T27" fmla="*/ 665 h 1758"/>
                <a:gd name="T28" fmla="*/ 146 w 942"/>
                <a:gd name="T29" fmla="*/ 736 h 1758"/>
                <a:gd name="T30" fmla="*/ 136 w 942"/>
                <a:gd name="T31" fmla="*/ 829 h 1758"/>
                <a:gd name="T32" fmla="*/ 139 w 942"/>
                <a:gd name="T33" fmla="*/ 912 h 1758"/>
                <a:gd name="T34" fmla="*/ 146 w 942"/>
                <a:gd name="T35" fmla="*/ 981 h 1758"/>
                <a:gd name="T36" fmla="*/ 162 w 942"/>
                <a:gd name="T37" fmla="*/ 1064 h 1758"/>
                <a:gd name="T38" fmla="*/ 202 w 942"/>
                <a:gd name="T39" fmla="*/ 1177 h 1758"/>
                <a:gd name="T40" fmla="*/ 248 w 942"/>
                <a:gd name="T41" fmla="*/ 1269 h 1758"/>
                <a:gd name="T42" fmla="*/ 307 w 942"/>
                <a:gd name="T43" fmla="*/ 1358 h 1758"/>
                <a:gd name="T44" fmla="*/ 387 w 942"/>
                <a:gd name="T45" fmla="*/ 1443 h 1758"/>
                <a:gd name="T46" fmla="*/ 450 w 942"/>
                <a:gd name="T47" fmla="*/ 1493 h 1758"/>
                <a:gd name="T48" fmla="*/ 515 w 942"/>
                <a:gd name="T49" fmla="*/ 1531 h 1758"/>
                <a:gd name="T50" fmla="*/ 576 w 942"/>
                <a:gd name="T51" fmla="*/ 1561 h 1758"/>
                <a:gd name="T52" fmla="*/ 639 w 942"/>
                <a:gd name="T53" fmla="*/ 1584 h 1758"/>
                <a:gd name="T54" fmla="*/ 718 w 942"/>
                <a:gd name="T55" fmla="*/ 1601 h 1758"/>
                <a:gd name="T56" fmla="*/ 747 w 942"/>
                <a:gd name="T57" fmla="*/ 1601 h 1758"/>
                <a:gd name="T58" fmla="*/ 747 w 942"/>
                <a:gd name="T59" fmla="*/ 1544 h 1758"/>
                <a:gd name="T60" fmla="*/ 942 w 942"/>
                <a:gd name="T61" fmla="*/ 1653 h 1758"/>
                <a:gd name="T62" fmla="*/ 747 w 942"/>
                <a:gd name="T63" fmla="*/ 1758 h 1758"/>
                <a:gd name="T64" fmla="*/ 744 w 942"/>
                <a:gd name="T65" fmla="*/ 1703 h 1758"/>
                <a:gd name="T66" fmla="*/ 715 w 942"/>
                <a:gd name="T67" fmla="*/ 1702 h 1758"/>
                <a:gd name="T68" fmla="*/ 637 w 942"/>
                <a:gd name="T69" fmla="*/ 1701 h 1758"/>
                <a:gd name="T70" fmla="*/ 575 w 942"/>
                <a:gd name="T71" fmla="*/ 1689 h 1758"/>
                <a:gd name="T72" fmla="*/ 488 w 942"/>
                <a:gd name="T73" fmla="*/ 1664 h 1758"/>
                <a:gd name="T74" fmla="*/ 389 w 942"/>
                <a:gd name="T75" fmla="*/ 1616 h 1758"/>
                <a:gd name="T76" fmla="*/ 291 w 942"/>
                <a:gd name="T77" fmla="*/ 1545 h 1758"/>
                <a:gd name="T78" fmla="*/ 216 w 942"/>
                <a:gd name="T79" fmla="*/ 1469 h 1758"/>
                <a:gd name="T80" fmla="*/ 146 w 942"/>
                <a:gd name="T81" fmla="*/ 1373 h 1758"/>
                <a:gd name="T82" fmla="*/ 99 w 942"/>
                <a:gd name="T83" fmla="*/ 1288 h 1758"/>
                <a:gd name="T84" fmla="*/ 66 w 942"/>
                <a:gd name="T85" fmla="*/ 1208 h 1758"/>
                <a:gd name="T86" fmla="*/ 35 w 942"/>
                <a:gd name="T87" fmla="*/ 1109 h 1758"/>
                <a:gd name="T88" fmla="*/ 15 w 942"/>
                <a:gd name="T89" fmla="*/ 1008 h 1758"/>
                <a:gd name="T90" fmla="*/ 0 w 942"/>
                <a:gd name="T91" fmla="*/ 873 h 1758"/>
                <a:gd name="T92" fmla="*/ 7 w 942"/>
                <a:gd name="T93" fmla="*/ 750 h 1758"/>
                <a:gd name="T94" fmla="*/ 18 w 942"/>
                <a:gd name="T95" fmla="*/ 659 h 1758"/>
                <a:gd name="T96" fmla="*/ 42 w 942"/>
                <a:gd name="T97" fmla="*/ 565 h 1758"/>
                <a:gd name="T98" fmla="*/ 79 w 942"/>
                <a:gd name="T99" fmla="*/ 459 h 1758"/>
                <a:gd name="T100" fmla="*/ 125 w 942"/>
                <a:gd name="T101" fmla="*/ 366 h 1758"/>
                <a:gd name="T102" fmla="*/ 175 w 942"/>
                <a:gd name="T103" fmla="*/ 288 h 1758"/>
                <a:gd name="T104" fmla="*/ 245 w 942"/>
                <a:gd name="T105" fmla="*/ 203 h 1758"/>
                <a:gd name="T106" fmla="*/ 320 w 942"/>
                <a:gd name="T107" fmla="*/ 134 h 1758"/>
                <a:gd name="T108" fmla="*/ 389 w 942"/>
                <a:gd name="T109" fmla="*/ 88 h 1758"/>
                <a:gd name="T110" fmla="*/ 461 w 942"/>
                <a:gd name="T111" fmla="*/ 48 h 1758"/>
                <a:gd name="T112" fmla="*/ 552 w 942"/>
                <a:gd name="T113" fmla="*/ 17 h 1758"/>
                <a:gd name="T114" fmla="*/ 618 w 942"/>
                <a:gd name="T115" fmla="*/ 5 h 1758"/>
                <a:gd name="T116" fmla="*/ 704 w 942"/>
                <a:gd name="T117" fmla="*/ 0 h 1758"/>
                <a:gd name="T118" fmla="*/ 807 w 942"/>
                <a:gd name="T119" fmla="*/ 1 h 17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2"/>
                <a:gd name="T181" fmla="*/ 0 h 1758"/>
                <a:gd name="T182" fmla="*/ 942 w 942"/>
                <a:gd name="T183" fmla="*/ 1758 h 17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2" h="1758">
                  <a:moveTo>
                    <a:pt x="807" y="1"/>
                  </a:moveTo>
                  <a:lnTo>
                    <a:pt x="807" y="101"/>
                  </a:lnTo>
                  <a:lnTo>
                    <a:pt x="727" y="107"/>
                  </a:lnTo>
                  <a:lnTo>
                    <a:pt x="643" y="123"/>
                  </a:lnTo>
                  <a:lnTo>
                    <a:pt x="571" y="150"/>
                  </a:lnTo>
                  <a:lnTo>
                    <a:pt x="515" y="179"/>
                  </a:lnTo>
                  <a:lnTo>
                    <a:pt x="458" y="214"/>
                  </a:lnTo>
                  <a:lnTo>
                    <a:pt x="395" y="261"/>
                  </a:lnTo>
                  <a:lnTo>
                    <a:pt x="354" y="301"/>
                  </a:lnTo>
                  <a:lnTo>
                    <a:pt x="307" y="353"/>
                  </a:lnTo>
                  <a:lnTo>
                    <a:pt x="267" y="411"/>
                  </a:lnTo>
                  <a:lnTo>
                    <a:pt x="226" y="481"/>
                  </a:lnTo>
                  <a:lnTo>
                    <a:pt x="186" y="573"/>
                  </a:lnTo>
                  <a:lnTo>
                    <a:pt x="159" y="665"/>
                  </a:lnTo>
                  <a:lnTo>
                    <a:pt x="146" y="736"/>
                  </a:lnTo>
                  <a:lnTo>
                    <a:pt x="136" y="829"/>
                  </a:lnTo>
                  <a:lnTo>
                    <a:pt x="139" y="912"/>
                  </a:lnTo>
                  <a:lnTo>
                    <a:pt x="146" y="981"/>
                  </a:lnTo>
                  <a:lnTo>
                    <a:pt x="162" y="1064"/>
                  </a:lnTo>
                  <a:lnTo>
                    <a:pt x="202" y="1177"/>
                  </a:lnTo>
                  <a:lnTo>
                    <a:pt x="248" y="1269"/>
                  </a:lnTo>
                  <a:lnTo>
                    <a:pt x="307" y="1358"/>
                  </a:lnTo>
                  <a:lnTo>
                    <a:pt x="387" y="1443"/>
                  </a:lnTo>
                  <a:lnTo>
                    <a:pt x="450" y="1493"/>
                  </a:lnTo>
                  <a:lnTo>
                    <a:pt x="515" y="1531"/>
                  </a:lnTo>
                  <a:lnTo>
                    <a:pt x="576" y="1561"/>
                  </a:lnTo>
                  <a:lnTo>
                    <a:pt x="639" y="1584"/>
                  </a:lnTo>
                  <a:lnTo>
                    <a:pt x="718" y="1601"/>
                  </a:lnTo>
                  <a:lnTo>
                    <a:pt x="747" y="1601"/>
                  </a:lnTo>
                  <a:lnTo>
                    <a:pt x="747" y="1544"/>
                  </a:lnTo>
                  <a:lnTo>
                    <a:pt x="942" y="1653"/>
                  </a:lnTo>
                  <a:lnTo>
                    <a:pt x="747" y="1758"/>
                  </a:lnTo>
                  <a:lnTo>
                    <a:pt x="744" y="1703"/>
                  </a:lnTo>
                  <a:lnTo>
                    <a:pt x="715" y="1702"/>
                  </a:lnTo>
                  <a:lnTo>
                    <a:pt x="637" y="1701"/>
                  </a:lnTo>
                  <a:lnTo>
                    <a:pt x="575" y="1689"/>
                  </a:lnTo>
                  <a:lnTo>
                    <a:pt x="488" y="1664"/>
                  </a:lnTo>
                  <a:lnTo>
                    <a:pt x="389" y="1616"/>
                  </a:lnTo>
                  <a:lnTo>
                    <a:pt x="291" y="1545"/>
                  </a:lnTo>
                  <a:lnTo>
                    <a:pt x="216" y="1469"/>
                  </a:lnTo>
                  <a:lnTo>
                    <a:pt x="146" y="1373"/>
                  </a:lnTo>
                  <a:lnTo>
                    <a:pt x="99" y="1288"/>
                  </a:lnTo>
                  <a:lnTo>
                    <a:pt x="66" y="1208"/>
                  </a:lnTo>
                  <a:lnTo>
                    <a:pt x="35" y="1109"/>
                  </a:lnTo>
                  <a:lnTo>
                    <a:pt x="15" y="1008"/>
                  </a:lnTo>
                  <a:lnTo>
                    <a:pt x="0" y="873"/>
                  </a:lnTo>
                  <a:lnTo>
                    <a:pt x="7" y="750"/>
                  </a:lnTo>
                  <a:lnTo>
                    <a:pt x="18" y="659"/>
                  </a:lnTo>
                  <a:lnTo>
                    <a:pt x="42" y="565"/>
                  </a:lnTo>
                  <a:lnTo>
                    <a:pt x="79" y="459"/>
                  </a:lnTo>
                  <a:lnTo>
                    <a:pt x="125" y="366"/>
                  </a:lnTo>
                  <a:lnTo>
                    <a:pt x="175" y="288"/>
                  </a:lnTo>
                  <a:lnTo>
                    <a:pt x="245" y="203"/>
                  </a:lnTo>
                  <a:lnTo>
                    <a:pt x="320" y="134"/>
                  </a:lnTo>
                  <a:lnTo>
                    <a:pt x="389" y="88"/>
                  </a:lnTo>
                  <a:lnTo>
                    <a:pt x="461" y="48"/>
                  </a:lnTo>
                  <a:lnTo>
                    <a:pt x="552" y="17"/>
                  </a:lnTo>
                  <a:lnTo>
                    <a:pt x="618" y="5"/>
                  </a:lnTo>
                  <a:lnTo>
                    <a:pt x="704" y="0"/>
                  </a:lnTo>
                  <a:lnTo>
                    <a:pt x="807" y="1"/>
                  </a:lnTo>
                  <a:close/>
                </a:path>
              </a:pathLst>
            </a:custGeom>
            <a:solidFill>
              <a:srgbClr val="003366">
                <a:alpha val="20000"/>
              </a:srgbClr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27675" name="Picture 22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</a:blip>
            <a:srcRect r="85834"/>
            <a:stretch>
              <a:fillRect/>
            </a:stretch>
          </p:blipFill>
          <p:spPr bwMode="auto">
            <a:xfrm flipH="1">
              <a:off x="1990" y="1957"/>
              <a:ext cx="13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</p:grpSp>
      <p:grpSp>
        <p:nvGrpSpPr>
          <p:cNvPr id="9" name="Group 32"/>
          <p:cNvGrpSpPr>
            <a:grpSpLocks/>
          </p:cNvGrpSpPr>
          <p:nvPr/>
        </p:nvGrpSpPr>
        <p:grpSpPr bwMode="auto">
          <a:xfrm flipH="1" flipV="1">
            <a:off x="7748588" y="3108324"/>
            <a:ext cx="1038225" cy="2892425"/>
            <a:chOff x="1171" y="1957"/>
            <a:chExt cx="955" cy="1822"/>
          </a:xfrm>
          <a:solidFill>
            <a:srgbClr val="003366">
              <a:alpha val="50196"/>
            </a:srgbClr>
          </a:solidFill>
        </p:grpSpPr>
        <p:sp>
          <p:nvSpPr>
            <p:cNvPr id="27663" name="Freeform 33"/>
            <p:cNvSpPr>
              <a:spLocks/>
            </p:cNvSpPr>
            <p:nvPr/>
          </p:nvSpPr>
          <p:spPr bwMode="auto">
            <a:xfrm>
              <a:off x="1171" y="2021"/>
              <a:ext cx="942" cy="1758"/>
            </a:xfrm>
            <a:custGeom>
              <a:avLst/>
              <a:gdLst>
                <a:gd name="T0" fmla="*/ 807 w 942"/>
                <a:gd name="T1" fmla="*/ 1 h 1758"/>
                <a:gd name="T2" fmla="*/ 807 w 942"/>
                <a:gd name="T3" fmla="*/ 101 h 1758"/>
                <a:gd name="T4" fmla="*/ 727 w 942"/>
                <a:gd name="T5" fmla="*/ 107 h 1758"/>
                <a:gd name="T6" fmla="*/ 643 w 942"/>
                <a:gd name="T7" fmla="*/ 123 h 1758"/>
                <a:gd name="T8" fmla="*/ 571 w 942"/>
                <a:gd name="T9" fmla="*/ 150 h 1758"/>
                <a:gd name="T10" fmla="*/ 515 w 942"/>
                <a:gd name="T11" fmla="*/ 179 h 1758"/>
                <a:gd name="T12" fmla="*/ 458 w 942"/>
                <a:gd name="T13" fmla="*/ 214 h 1758"/>
                <a:gd name="T14" fmla="*/ 395 w 942"/>
                <a:gd name="T15" fmla="*/ 261 h 1758"/>
                <a:gd name="T16" fmla="*/ 354 w 942"/>
                <a:gd name="T17" fmla="*/ 301 h 1758"/>
                <a:gd name="T18" fmla="*/ 307 w 942"/>
                <a:gd name="T19" fmla="*/ 353 h 1758"/>
                <a:gd name="T20" fmla="*/ 267 w 942"/>
                <a:gd name="T21" fmla="*/ 411 h 1758"/>
                <a:gd name="T22" fmla="*/ 226 w 942"/>
                <a:gd name="T23" fmla="*/ 481 h 1758"/>
                <a:gd name="T24" fmla="*/ 186 w 942"/>
                <a:gd name="T25" fmla="*/ 573 h 1758"/>
                <a:gd name="T26" fmla="*/ 159 w 942"/>
                <a:gd name="T27" fmla="*/ 665 h 1758"/>
                <a:gd name="T28" fmla="*/ 146 w 942"/>
                <a:gd name="T29" fmla="*/ 736 h 1758"/>
                <a:gd name="T30" fmla="*/ 136 w 942"/>
                <a:gd name="T31" fmla="*/ 829 h 1758"/>
                <a:gd name="T32" fmla="*/ 139 w 942"/>
                <a:gd name="T33" fmla="*/ 912 h 1758"/>
                <a:gd name="T34" fmla="*/ 146 w 942"/>
                <a:gd name="T35" fmla="*/ 981 h 1758"/>
                <a:gd name="T36" fmla="*/ 162 w 942"/>
                <a:gd name="T37" fmla="*/ 1064 h 1758"/>
                <a:gd name="T38" fmla="*/ 202 w 942"/>
                <a:gd name="T39" fmla="*/ 1177 h 1758"/>
                <a:gd name="T40" fmla="*/ 248 w 942"/>
                <a:gd name="T41" fmla="*/ 1269 h 1758"/>
                <a:gd name="T42" fmla="*/ 307 w 942"/>
                <a:gd name="T43" fmla="*/ 1358 h 1758"/>
                <a:gd name="T44" fmla="*/ 387 w 942"/>
                <a:gd name="T45" fmla="*/ 1443 h 1758"/>
                <a:gd name="T46" fmla="*/ 450 w 942"/>
                <a:gd name="T47" fmla="*/ 1493 h 1758"/>
                <a:gd name="T48" fmla="*/ 515 w 942"/>
                <a:gd name="T49" fmla="*/ 1531 h 1758"/>
                <a:gd name="T50" fmla="*/ 576 w 942"/>
                <a:gd name="T51" fmla="*/ 1561 h 1758"/>
                <a:gd name="T52" fmla="*/ 639 w 942"/>
                <a:gd name="T53" fmla="*/ 1584 h 1758"/>
                <a:gd name="T54" fmla="*/ 718 w 942"/>
                <a:gd name="T55" fmla="*/ 1601 h 1758"/>
                <a:gd name="T56" fmla="*/ 747 w 942"/>
                <a:gd name="T57" fmla="*/ 1601 h 1758"/>
                <a:gd name="T58" fmla="*/ 747 w 942"/>
                <a:gd name="T59" fmla="*/ 1544 h 1758"/>
                <a:gd name="T60" fmla="*/ 942 w 942"/>
                <a:gd name="T61" fmla="*/ 1653 h 1758"/>
                <a:gd name="T62" fmla="*/ 747 w 942"/>
                <a:gd name="T63" fmla="*/ 1758 h 1758"/>
                <a:gd name="T64" fmla="*/ 744 w 942"/>
                <a:gd name="T65" fmla="*/ 1703 h 1758"/>
                <a:gd name="T66" fmla="*/ 715 w 942"/>
                <a:gd name="T67" fmla="*/ 1702 h 1758"/>
                <a:gd name="T68" fmla="*/ 637 w 942"/>
                <a:gd name="T69" fmla="*/ 1701 h 1758"/>
                <a:gd name="T70" fmla="*/ 575 w 942"/>
                <a:gd name="T71" fmla="*/ 1689 h 1758"/>
                <a:gd name="T72" fmla="*/ 488 w 942"/>
                <a:gd name="T73" fmla="*/ 1664 h 1758"/>
                <a:gd name="T74" fmla="*/ 389 w 942"/>
                <a:gd name="T75" fmla="*/ 1616 h 1758"/>
                <a:gd name="T76" fmla="*/ 291 w 942"/>
                <a:gd name="T77" fmla="*/ 1545 h 1758"/>
                <a:gd name="T78" fmla="*/ 216 w 942"/>
                <a:gd name="T79" fmla="*/ 1469 h 1758"/>
                <a:gd name="T80" fmla="*/ 146 w 942"/>
                <a:gd name="T81" fmla="*/ 1373 h 1758"/>
                <a:gd name="T82" fmla="*/ 99 w 942"/>
                <a:gd name="T83" fmla="*/ 1288 h 1758"/>
                <a:gd name="T84" fmla="*/ 66 w 942"/>
                <a:gd name="T85" fmla="*/ 1208 h 1758"/>
                <a:gd name="T86" fmla="*/ 35 w 942"/>
                <a:gd name="T87" fmla="*/ 1109 h 1758"/>
                <a:gd name="T88" fmla="*/ 15 w 942"/>
                <a:gd name="T89" fmla="*/ 1008 h 1758"/>
                <a:gd name="T90" fmla="*/ 0 w 942"/>
                <a:gd name="T91" fmla="*/ 873 h 1758"/>
                <a:gd name="T92" fmla="*/ 7 w 942"/>
                <a:gd name="T93" fmla="*/ 750 h 1758"/>
                <a:gd name="T94" fmla="*/ 18 w 942"/>
                <a:gd name="T95" fmla="*/ 659 h 1758"/>
                <a:gd name="T96" fmla="*/ 42 w 942"/>
                <a:gd name="T97" fmla="*/ 565 h 1758"/>
                <a:gd name="T98" fmla="*/ 79 w 942"/>
                <a:gd name="T99" fmla="*/ 459 h 1758"/>
                <a:gd name="T100" fmla="*/ 125 w 942"/>
                <a:gd name="T101" fmla="*/ 366 h 1758"/>
                <a:gd name="T102" fmla="*/ 175 w 942"/>
                <a:gd name="T103" fmla="*/ 288 h 1758"/>
                <a:gd name="T104" fmla="*/ 245 w 942"/>
                <a:gd name="T105" fmla="*/ 203 h 1758"/>
                <a:gd name="T106" fmla="*/ 320 w 942"/>
                <a:gd name="T107" fmla="*/ 134 h 1758"/>
                <a:gd name="T108" fmla="*/ 389 w 942"/>
                <a:gd name="T109" fmla="*/ 88 h 1758"/>
                <a:gd name="T110" fmla="*/ 461 w 942"/>
                <a:gd name="T111" fmla="*/ 48 h 1758"/>
                <a:gd name="T112" fmla="*/ 552 w 942"/>
                <a:gd name="T113" fmla="*/ 17 h 1758"/>
                <a:gd name="T114" fmla="*/ 618 w 942"/>
                <a:gd name="T115" fmla="*/ 5 h 1758"/>
                <a:gd name="T116" fmla="*/ 704 w 942"/>
                <a:gd name="T117" fmla="*/ 0 h 1758"/>
                <a:gd name="T118" fmla="*/ 807 w 942"/>
                <a:gd name="T119" fmla="*/ 1 h 17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2"/>
                <a:gd name="T181" fmla="*/ 0 h 1758"/>
                <a:gd name="T182" fmla="*/ 942 w 942"/>
                <a:gd name="T183" fmla="*/ 1758 h 17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2" h="1758">
                  <a:moveTo>
                    <a:pt x="807" y="1"/>
                  </a:moveTo>
                  <a:lnTo>
                    <a:pt x="807" y="101"/>
                  </a:lnTo>
                  <a:lnTo>
                    <a:pt x="727" y="107"/>
                  </a:lnTo>
                  <a:lnTo>
                    <a:pt x="643" y="123"/>
                  </a:lnTo>
                  <a:lnTo>
                    <a:pt x="571" y="150"/>
                  </a:lnTo>
                  <a:lnTo>
                    <a:pt x="515" y="179"/>
                  </a:lnTo>
                  <a:lnTo>
                    <a:pt x="458" y="214"/>
                  </a:lnTo>
                  <a:lnTo>
                    <a:pt x="395" y="261"/>
                  </a:lnTo>
                  <a:lnTo>
                    <a:pt x="354" y="301"/>
                  </a:lnTo>
                  <a:lnTo>
                    <a:pt x="307" y="353"/>
                  </a:lnTo>
                  <a:lnTo>
                    <a:pt x="267" y="411"/>
                  </a:lnTo>
                  <a:lnTo>
                    <a:pt x="226" y="481"/>
                  </a:lnTo>
                  <a:lnTo>
                    <a:pt x="186" y="573"/>
                  </a:lnTo>
                  <a:lnTo>
                    <a:pt x="159" y="665"/>
                  </a:lnTo>
                  <a:lnTo>
                    <a:pt x="146" y="736"/>
                  </a:lnTo>
                  <a:lnTo>
                    <a:pt x="136" y="829"/>
                  </a:lnTo>
                  <a:lnTo>
                    <a:pt x="139" y="912"/>
                  </a:lnTo>
                  <a:lnTo>
                    <a:pt x="146" y="981"/>
                  </a:lnTo>
                  <a:lnTo>
                    <a:pt x="162" y="1064"/>
                  </a:lnTo>
                  <a:lnTo>
                    <a:pt x="202" y="1177"/>
                  </a:lnTo>
                  <a:lnTo>
                    <a:pt x="248" y="1269"/>
                  </a:lnTo>
                  <a:lnTo>
                    <a:pt x="307" y="1358"/>
                  </a:lnTo>
                  <a:lnTo>
                    <a:pt x="387" y="1443"/>
                  </a:lnTo>
                  <a:lnTo>
                    <a:pt x="450" y="1493"/>
                  </a:lnTo>
                  <a:lnTo>
                    <a:pt x="515" y="1531"/>
                  </a:lnTo>
                  <a:lnTo>
                    <a:pt x="576" y="1561"/>
                  </a:lnTo>
                  <a:lnTo>
                    <a:pt x="639" y="1584"/>
                  </a:lnTo>
                  <a:lnTo>
                    <a:pt x="718" y="1601"/>
                  </a:lnTo>
                  <a:lnTo>
                    <a:pt x="747" y="1601"/>
                  </a:lnTo>
                  <a:lnTo>
                    <a:pt x="747" y="1544"/>
                  </a:lnTo>
                  <a:lnTo>
                    <a:pt x="942" y="1653"/>
                  </a:lnTo>
                  <a:lnTo>
                    <a:pt x="747" y="1758"/>
                  </a:lnTo>
                  <a:lnTo>
                    <a:pt x="744" y="1703"/>
                  </a:lnTo>
                  <a:lnTo>
                    <a:pt x="715" y="1702"/>
                  </a:lnTo>
                  <a:lnTo>
                    <a:pt x="637" y="1701"/>
                  </a:lnTo>
                  <a:lnTo>
                    <a:pt x="575" y="1689"/>
                  </a:lnTo>
                  <a:lnTo>
                    <a:pt x="488" y="1664"/>
                  </a:lnTo>
                  <a:lnTo>
                    <a:pt x="389" y="1616"/>
                  </a:lnTo>
                  <a:lnTo>
                    <a:pt x="291" y="1545"/>
                  </a:lnTo>
                  <a:lnTo>
                    <a:pt x="216" y="1469"/>
                  </a:lnTo>
                  <a:lnTo>
                    <a:pt x="146" y="1373"/>
                  </a:lnTo>
                  <a:lnTo>
                    <a:pt x="99" y="1288"/>
                  </a:lnTo>
                  <a:lnTo>
                    <a:pt x="66" y="1208"/>
                  </a:lnTo>
                  <a:lnTo>
                    <a:pt x="35" y="1109"/>
                  </a:lnTo>
                  <a:lnTo>
                    <a:pt x="15" y="1008"/>
                  </a:lnTo>
                  <a:lnTo>
                    <a:pt x="0" y="873"/>
                  </a:lnTo>
                  <a:lnTo>
                    <a:pt x="7" y="750"/>
                  </a:lnTo>
                  <a:lnTo>
                    <a:pt x="18" y="659"/>
                  </a:lnTo>
                  <a:lnTo>
                    <a:pt x="42" y="565"/>
                  </a:lnTo>
                  <a:lnTo>
                    <a:pt x="79" y="459"/>
                  </a:lnTo>
                  <a:lnTo>
                    <a:pt x="125" y="366"/>
                  </a:lnTo>
                  <a:lnTo>
                    <a:pt x="175" y="288"/>
                  </a:lnTo>
                  <a:lnTo>
                    <a:pt x="245" y="203"/>
                  </a:lnTo>
                  <a:lnTo>
                    <a:pt x="320" y="134"/>
                  </a:lnTo>
                  <a:lnTo>
                    <a:pt x="389" y="88"/>
                  </a:lnTo>
                  <a:lnTo>
                    <a:pt x="461" y="48"/>
                  </a:lnTo>
                  <a:lnTo>
                    <a:pt x="552" y="17"/>
                  </a:lnTo>
                  <a:lnTo>
                    <a:pt x="618" y="5"/>
                  </a:lnTo>
                  <a:lnTo>
                    <a:pt x="704" y="0"/>
                  </a:lnTo>
                  <a:lnTo>
                    <a:pt x="807" y="1"/>
                  </a:lnTo>
                  <a:close/>
                </a:path>
              </a:pathLst>
            </a:custGeom>
            <a:grpFill/>
            <a:ln w="9525">
              <a:noFill/>
              <a:round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27664" name="Picture 34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</a:blip>
            <a:srcRect r="85834"/>
            <a:stretch>
              <a:fillRect/>
            </a:stretch>
          </p:blipFill>
          <p:spPr bwMode="auto">
            <a:xfrm flipH="1">
              <a:off x="1990" y="1957"/>
              <a:ext cx="136" cy="22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</p:grpSp>
      <p:sp>
        <p:nvSpPr>
          <p:cNvPr id="152624" name="WordArt 48"/>
          <p:cNvSpPr>
            <a:spLocks noChangeArrowheads="1" noChangeShapeType="1" noTextEdit="1"/>
          </p:cNvSpPr>
          <p:nvPr/>
        </p:nvSpPr>
        <p:spPr bwMode="auto">
          <a:xfrm>
            <a:off x="3148013" y="4241800"/>
            <a:ext cx="4508500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i="1" kern="10">
                <a:ln w="9525">
                  <a:noFill/>
                  <a:prstDash val="sysDot"/>
                  <a:round/>
                  <a:headEnd type="none" w="sm" len="sm"/>
                  <a:tailEnd type="none" w="sm" len="sm"/>
                </a:ln>
                <a:effectLst>
                  <a:outerShdw dist="35921" dir="2700000" algn="ctr" rotWithShape="0">
                    <a:schemeClr val="bg2"/>
                  </a:outerShdw>
                </a:effectLst>
                <a:latin typeface="Impact"/>
              </a:rPr>
              <a:t>Cycle reverses until new habits formed ...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95400" y="3429000"/>
            <a:ext cx="13083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ym typeface="Wingdings"/>
              </a:rPr>
              <a:t></a:t>
            </a:r>
            <a:endParaRPr lang="en-US" sz="13800" i="1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68126-C267-977F-2E0F-A4397492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4554 RESEARCH PARK BOULEVARD NW HUNTSVILLE, AL 35806   | 256 722-5929 | gcchsv.org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10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1000"/>
                                        <p:tgtEl>
                                          <p:spTgt spid="152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1000"/>
                                        <p:tgtEl>
                                          <p:spTgt spid="152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92" grpId="0" animBg="1"/>
      <p:bldP spid="152593" grpId="0" animBg="1"/>
      <p:bldP spid="152595" grpId="0" animBg="1"/>
      <p:bldP spid="152623" grpId="0" animBg="1"/>
      <p:bldP spid="1526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170</Words>
  <Application>Microsoft Office PowerPoint</Application>
  <PresentationFormat>On-screen Show (4:3)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Impact</vt:lpstr>
      <vt:lpstr>Office Theme</vt:lpstr>
      <vt:lpstr>DEPRESSION CYCLE</vt:lpstr>
      <vt:lpstr>PowerPoint Presentation</vt:lpstr>
      <vt:lpstr>PowerPoint Presentation</vt:lpstr>
      <vt:lpstr>PowerPoint Presentation</vt:lpstr>
    </vt:vector>
  </TitlesOfParts>
  <Company>Dynetics,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keeter</dc:creator>
  <cp:lastModifiedBy>Al Campbell`</cp:lastModifiedBy>
  <cp:revision>5</cp:revision>
  <dcterms:created xsi:type="dcterms:W3CDTF">2012-03-03T19:07:50Z</dcterms:created>
  <dcterms:modified xsi:type="dcterms:W3CDTF">2023-02-16T20:46:54Z</dcterms:modified>
</cp:coreProperties>
</file>