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66" roundtripDataSignature="AMtx7mjdxw9ieqHLsU79mil4Kt6ukP1h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customschemas.google.com/relationships/presentationmetadata" Target="metadata"/><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44" name="Google Shape;144;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Want to build a history of good uses/practices; “I can live godly with this technology – it does not have to rule me.”</a:t>
            </a:r>
            <a:endParaRPr/>
          </a:p>
        </p:txBody>
      </p:sp>
      <p:sp>
        <p:nvSpPr>
          <p:cNvPr id="255" name="Google Shape;255;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Build the mindset of my wife/mom/dad is gonna check …</a:t>
            </a:r>
            <a:endParaRPr/>
          </a:p>
        </p:txBody>
      </p:sp>
      <p:sp>
        <p:nvSpPr>
          <p:cNvPr id="378" name="Google Shape;378;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Gradually exposing them to responsibility with accountability (e.g., iPod, std cell phone, smart phone, ...)</a:t>
            </a:r>
            <a:endParaRPr/>
          </a:p>
        </p:txBody>
      </p:sp>
      <p:sp>
        <p:nvSpPr>
          <p:cNvPr id="480" name="Google Shape;480;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61"/>
          <p:cNvSpPr txBox="1"/>
          <p:nvPr>
            <p:ph type="ctrTitle"/>
          </p:nvPr>
        </p:nvSpPr>
        <p:spPr>
          <a:xfrm>
            <a:off x="457200" y="1600200"/>
            <a:ext cx="8229600" cy="18288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6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720"/>
              </a:spcBef>
              <a:spcAft>
                <a:spcPts val="0"/>
              </a:spcAft>
              <a:buSzPts val="3240"/>
              <a:buFont typeface="Noto Sans Symbols"/>
              <a:buNone/>
              <a:defRPr sz="3600"/>
            </a:lvl1pPr>
            <a:lvl2pPr lvl="1" algn="l">
              <a:spcBef>
                <a:spcPts val="360"/>
              </a:spcBef>
              <a:spcAft>
                <a:spcPts val="0"/>
              </a:spcAft>
              <a:buClr>
                <a:schemeClr val="dk1"/>
              </a:buClr>
              <a:buSzPts val="1800"/>
              <a:buChar char="●"/>
              <a:defRPr/>
            </a:lvl2pPr>
            <a:lvl3pPr lvl="2" algn="l">
              <a:spcBef>
                <a:spcPts val="360"/>
              </a:spcBef>
              <a:spcAft>
                <a:spcPts val="0"/>
              </a:spcAft>
              <a:buSzPts val="1620"/>
              <a:buChar char="•"/>
              <a:defRPr/>
            </a:lvl3pPr>
            <a:lvl4pPr lvl="3" algn="l">
              <a:spcBef>
                <a:spcPts val="360"/>
              </a:spcBef>
              <a:spcAft>
                <a:spcPts val="0"/>
              </a:spcAft>
              <a:buClr>
                <a:schemeClr val="dk1"/>
              </a:buClr>
              <a:buSzPts val="1800"/>
              <a:buChar char="▪"/>
              <a:defRPr/>
            </a:lvl4pPr>
            <a:lvl5pPr lvl="4" algn="l">
              <a:spcBef>
                <a:spcPts val="360"/>
              </a:spcBef>
              <a:spcAft>
                <a:spcPts val="0"/>
              </a:spcAft>
              <a:buSzPts val="1620"/>
              <a:buChar char="o"/>
              <a:defRPr/>
            </a:lvl5pPr>
            <a:lvl6pPr lvl="5" algn="l">
              <a:spcBef>
                <a:spcPts val="360"/>
              </a:spcBef>
              <a:spcAft>
                <a:spcPts val="0"/>
              </a:spcAft>
              <a:buSzPts val="1620"/>
              <a:buChar char="•"/>
              <a:defRPr/>
            </a:lvl6pPr>
            <a:lvl7pPr lvl="6" algn="l">
              <a:spcBef>
                <a:spcPts val="360"/>
              </a:spcBef>
              <a:spcAft>
                <a:spcPts val="0"/>
              </a:spcAft>
              <a:buSzPts val="1620"/>
              <a:buChar char="•"/>
              <a:defRPr/>
            </a:lvl7pPr>
            <a:lvl8pPr lvl="7" algn="l">
              <a:spcBef>
                <a:spcPts val="360"/>
              </a:spcBef>
              <a:spcAft>
                <a:spcPts val="0"/>
              </a:spcAft>
              <a:buSzPts val="1620"/>
              <a:buChar char="•"/>
              <a:defRPr/>
            </a:lvl8pPr>
            <a:lvl9pPr lvl="8" algn="l">
              <a:spcBef>
                <a:spcPts val="360"/>
              </a:spcBef>
              <a:spcAft>
                <a:spcPts val="0"/>
              </a:spcAft>
              <a:buSzPts val="1620"/>
              <a:buChar char="•"/>
              <a:defRPr/>
            </a:lvl9pPr>
          </a:lstStyle>
          <a:p/>
        </p:txBody>
      </p:sp>
      <p:sp>
        <p:nvSpPr>
          <p:cNvPr id="15" name="Google Shape;15;p61"/>
          <p:cNvSpPr txBox="1"/>
          <p:nvPr>
            <p:ph idx="10" type="dt"/>
          </p:nvPr>
        </p:nvSpPr>
        <p:spPr>
          <a:xfrm>
            <a:off x="457200" y="6243638"/>
            <a:ext cx="21336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Google Shape;16;p6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 name="Google Shape;17;p61"/>
          <p:cNvSpPr txBox="1"/>
          <p:nvPr>
            <p:ph idx="12" type="sldNum"/>
          </p:nvPr>
        </p:nvSpPr>
        <p:spPr>
          <a:xfrm>
            <a:off x="6553200" y="6243638"/>
            <a:ext cx="2133600" cy="45720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62"/>
          <p:cNvSpPr txBox="1"/>
          <p:nvPr>
            <p:ph type="title"/>
          </p:nvPr>
        </p:nvSpPr>
        <p:spPr>
          <a:xfrm>
            <a:off x="457200" y="277813"/>
            <a:ext cx="8229600" cy="46132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sz="2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2"/>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lvl1pPr indent="-228600" lvl="0" marL="457200" algn="l">
              <a:spcBef>
                <a:spcPts val="360"/>
              </a:spcBef>
              <a:spcAft>
                <a:spcPts val="0"/>
              </a:spcAft>
              <a:buSzPts val="1620"/>
              <a:buNone/>
              <a:defRPr sz="1800">
                <a:latin typeface="Calibri"/>
                <a:ea typeface="Calibri"/>
                <a:cs typeface="Calibri"/>
                <a:sym typeface="Calibri"/>
              </a:defRPr>
            </a:lvl1pPr>
            <a:lvl2pPr indent="-342900" lvl="1" marL="914400" algn="l">
              <a:spcBef>
                <a:spcPts val="360"/>
              </a:spcBef>
              <a:spcAft>
                <a:spcPts val="0"/>
              </a:spcAft>
              <a:buClr>
                <a:schemeClr val="dk1"/>
              </a:buClr>
              <a:buSzPts val="1800"/>
              <a:buFont typeface="Arial"/>
              <a:buChar char="•"/>
              <a:defRPr sz="1800">
                <a:latin typeface="Calibri"/>
                <a:ea typeface="Calibri"/>
                <a:cs typeface="Calibri"/>
                <a:sym typeface="Calibri"/>
              </a:defRPr>
            </a:lvl2pPr>
            <a:lvl3pPr indent="-331469" lvl="2" marL="1371600" algn="l">
              <a:spcBef>
                <a:spcPts val="360"/>
              </a:spcBef>
              <a:spcAft>
                <a:spcPts val="0"/>
              </a:spcAft>
              <a:buSzPts val="1620"/>
              <a:buFont typeface="Courier New"/>
              <a:buChar char="o"/>
              <a:defRPr sz="1800">
                <a:latin typeface="Calibri"/>
                <a:ea typeface="Calibri"/>
                <a:cs typeface="Calibri"/>
                <a:sym typeface="Calibri"/>
              </a:defRPr>
            </a:lvl3pPr>
            <a:lvl4pPr indent="-342900" lvl="3" marL="1828800" algn="l">
              <a:spcBef>
                <a:spcPts val="360"/>
              </a:spcBef>
              <a:spcAft>
                <a:spcPts val="0"/>
              </a:spcAft>
              <a:buClr>
                <a:schemeClr val="dk1"/>
              </a:buClr>
              <a:buSzPts val="1800"/>
              <a:buChar char="▪"/>
              <a:defRPr sz="1800">
                <a:latin typeface="Calibri"/>
                <a:ea typeface="Calibri"/>
                <a:cs typeface="Calibri"/>
                <a:sym typeface="Calibri"/>
              </a:defRPr>
            </a:lvl4pPr>
            <a:lvl5pPr indent="-331470" lvl="4" marL="2286000" algn="l">
              <a:spcBef>
                <a:spcPts val="360"/>
              </a:spcBef>
              <a:spcAft>
                <a:spcPts val="0"/>
              </a:spcAft>
              <a:buSzPts val="1620"/>
              <a:buFont typeface="Noto Sans Symbols"/>
              <a:buChar char="⮚"/>
              <a:defRPr sz="1800">
                <a:latin typeface="Calibri"/>
                <a:ea typeface="Calibri"/>
                <a:cs typeface="Calibri"/>
                <a:sym typeface="Calibri"/>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64"/>
          <p:cNvSpPr txBox="1"/>
          <p:nvPr>
            <p:ph type="title"/>
          </p:nvPr>
        </p:nvSpPr>
        <p:spPr>
          <a:xfrm>
            <a:off x="457200" y="277813"/>
            <a:ext cx="8229600" cy="46132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6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SzPts val="1800"/>
              <a:buNone/>
              <a:defRPr sz="2000"/>
            </a:lvl1pPr>
            <a:lvl2pPr indent="-228600" lvl="1" marL="914400" algn="l">
              <a:spcBef>
                <a:spcPts val="360"/>
              </a:spcBef>
              <a:spcAft>
                <a:spcPts val="0"/>
              </a:spcAft>
              <a:buClr>
                <a:schemeClr val="dk1"/>
              </a:buClr>
              <a:buSzPts val="1800"/>
              <a:buNone/>
              <a:defRPr sz="1800"/>
            </a:lvl2pPr>
            <a:lvl3pPr indent="-228600" lvl="2" marL="1371600" algn="l">
              <a:spcBef>
                <a:spcPts val="320"/>
              </a:spcBef>
              <a:spcAft>
                <a:spcPts val="0"/>
              </a:spcAft>
              <a:buSzPts val="1440"/>
              <a:buNone/>
              <a:defRPr sz="1600"/>
            </a:lvl3pPr>
            <a:lvl4pPr indent="-228600" lvl="3" marL="1828800" algn="l">
              <a:spcBef>
                <a:spcPts val="280"/>
              </a:spcBef>
              <a:spcAft>
                <a:spcPts val="0"/>
              </a:spcAft>
              <a:buClr>
                <a:schemeClr val="dk1"/>
              </a:buClr>
              <a:buSzPts val="1400"/>
              <a:buNone/>
              <a:defRPr sz="1400"/>
            </a:lvl4pPr>
            <a:lvl5pPr indent="-228600" lvl="4" marL="2286000" algn="l">
              <a:spcBef>
                <a:spcPts val="280"/>
              </a:spcBef>
              <a:spcAft>
                <a:spcPts val="0"/>
              </a:spcAft>
              <a:buSzPts val="1260"/>
              <a:buNone/>
              <a:defRPr sz="1400"/>
            </a:lvl5pPr>
            <a:lvl6pPr indent="-228600" lvl="5" marL="2743200" algn="l">
              <a:spcBef>
                <a:spcPts val="280"/>
              </a:spcBef>
              <a:spcAft>
                <a:spcPts val="0"/>
              </a:spcAft>
              <a:buSzPts val="1260"/>
              <a:buNone/>
              <a:defRPr sz="1400"/>
            </a:lvl6pPr>
            <a:lvl7pPr indent="-228600" lvl="6" marL="3200400" algn="l">
              <a:spcBef>
                <a:spcPts val="280"/>
              </a:spcBef>
              <a:spcAft>
                <a:spcPts val="0"/>
              </a:spcAft>
              <a:buSzPts val="1260"/>
              <a:buNone/>
              <a:defRPr sz="1400"/>
            </a:lvl7pPr>
            <a:lvl8pPr indent="-228600" lvl="7" marL="3657600" algn="l">
              <a:spcBef>
                <a:spcPts val="280"/>
              </a:spcBef>
              <a:spcAft>
                <a:spcPts val="0"/>
              </a:spcAft>
              <a:buSzPts val="1260"/>
              <a:buNone/>
              <a:defRPr sz="1400"/>
            </a:lvl8pPr>
            <a:lvl9pPr indent="-228600" lvl="8" marL="4114800" algn="l">
              <a:spcBef>
                <a:spcPts val="280"/>
              </a:spcBef>
              <a:spcAft>
                <a:spcPts val="0"/>
              </a:spcAft>
              <a:buSzPts val="1260"/>
              <a:buNone/>
              <a:defRPr sz="1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66"/>
          <p:cNvSpPr txBox="1"/>
          <p:nvPr>
            <p:ph type="title"/>
          </p:nvPr>
        </p:nvSpPr>
        <p:spPr>
          <a:xfrm>
            <a:off x="457200" y="277813"/>
            <a:ext cx="8229600" cy="46132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6"/>
          <p:cNvSpPr txBox="1"/>
          <p:nvPr>
            <p:ph idx="1" type="body"/>
          </p:nvPr>
        </p:nvSpPr>
        <p:spPr>
          <a:xfrm>
            <a:off x="457200" y="1600200"/>
            <a:ext cx="4038600" cy="4530725"/>
          </a:xfrm>
          <a:prstGeom prst="rect">
            <a:avLst/>
          </a:prstGeom>
          <a:noFill/>
          <a:ln>
            <a:noFill/>
          </a:ln>
        </p:spPr>
        <p:txBody>
          <a:bodyPr anchorCtr="0" anchor="t" bIns="45700" lIns="91425" spcFirstLastPara="1" rIns="91425" wrap="square" tIns="45700">
            <a:noAutofit/>
          </a:bodyPr>
          <a:lstStyle>
            <a:lvl1pPr indent="-388620" lvl="0" marL="457200" algn="l">
              <a:spcBef>
                <a:spcPts val="560"/>
              </a:spcBef>
              <a:spcAft>
                <a:spcPts val="0"/>
              </a:spcAft>
              <a:buSzPts val="2520"/>
              <a:buChar char="•"/>
              <a:defRPr sz="2800"/>
            </a:lvl1pPr>
            <a:lvl2pPr indent="-381000" lvl="1" marL="914400" algn="l">
              <a:spcBef>
                <a:spcPts val="480"/>
              </a:spcBef>
              <a:spcAft>
                <a:spcPts val="0"/>
              </a:spcAft>
              <a:buClr>
                <a:schemeClr val="dk1"/>
              </a:buClr>
              <a:buSzPts val="2400"/>
              <a:buChar char="●"/>
              <a:defRPr sz="2400"/>
            </a:lvl2pPr>
            <a:lvl3pPr indent="-342900" lvl="2" marL="1371600" algn="l">
              <a:spcBef>
                <a:spcPts val="400"/>
              </a:spcBef>
              <a:spcAft>
                <a:spcPts val="0"/>
              </a:spcAft>
              <a:buSzPts val="1800"/>
              <a:buChar char="•"/>
              <a:defRPr sz="2000"/>
            </a:lvl3pPr>
            <a:lvl4pPr indent="-342900" lvl="3" marL="1828800" algn="l">
              <a:spcBef>
                <a:spcPts val="360"/>
              </a:spcBef>
              <a:spcAft>
                <a:spcPts val="0"/>
              </a:spcAft>
              <a:buClr>
                <a:schemeClr val="dk1"/>
              </a:buClr>
              <a:buSzPts val="1800"/>
              <a:buChar char="▪"/>
              <a:defRPr sz="1800"/>
            </a:lvl4pPr>
            <a:lvl5pPr indent="-331470" lvl="4" marL="2286000" algn="l">
              <a:spcBef>
                <a:spcPts val="360"/>
              </a:spcBef>
              <a:spcAft>
                <a:spcPts val="0"/>
              </a:spcAft>
              <a:buSzPts val="1620"/>
              <a:buChar char="o"/>
              <a:defRPr sz="1800"/>
            </a:lvl5pPr>
            <a:lvl6pPr indent="-331470" lvl="5" marL="2743200" algn="l">
              <a:spcBef>
                <a:spcPts val="360"/>
              </a:spcBef>
              <a:spcAft>
                <a:spcPts val="0"/>
              </a:spcAft>
              <a:buSzPts val="1620"/>
              <a:buChar char="•"/>
              <a:defRPr sz="1800"/>
            </a:lvl6pPr>
            <a:lvl7pPr indent="-331470" lvl="6" marL="3200400" algn="l">
              <a:spcBef>
                <a:spcPts val="360"/>
              </a:spcBef>
              <a:spcAft>
                <a:spcPts val="0"/>
              </a:spcAft>
              <a:buSzPts val="1620"/>
              <a:buChar char="•"/>
              <a:defRPr sz="1800"/>
            </a:lvl7pPr>
            <a:lvl8pPr indent="-331470" lvl="7" marL="3657600" algn="l">
              <a:spcBef>
                <a:spcPts val="360"/>
              </a:spcBef>
              <a:spcAft>
                <a:spcPts val="0"/>
              </a:spcAft>
              <a:buSzPts val="1620"/>
              <a:buChar char="•"/>
              <a:defRPr sz="1800"/>
            </a:lvl8pPr>
            <a:lvl9pPr indent="-331470" lvl="8" marL="4114800" algn="l">
              <a:spcBef>
                <a:spcPts val="360"/>
              </a:spcBef>
              <a:spcAft>
                <a:spcPts val="0"/>
              </a:spcAft>
              <a:buSzPts val="1620"/>
              <a:buChar char="•"/>
              <a:defRPr sz="1800"/>
            </a:lvl9pPr>
          </a:lstStyle>
          <a:p/>
        </p:txBody>
      </p:sp>
      <p:sp>
        <p:nvSpPr>
          <p:cNvPr id="30" name="Google Shape;30;p66"/>
          <p:cNvSpPr txBox="1"/>
          <p:nvPr>
            <p:ph idx="2" type="body"/>
          </p:nvPr>
        </p:nvSpPr>
        <p:spPr>
          <a:xfrm>
            <a:off x="4648200" y="1600200"/>
            <a:ext cx="4038600" cy="4530725"/>
          </a:xfrm>
          <a:prstGeom prst="rect">
            <a:avLst/>
          </a:prstGeom>
          <a:noFill/>
          <a:ln>
            <a:noFill/>
          </a:ln>
        </p:spPr>
        <p:txBody>
          <a:bodyPr anchorCtr="0" anchor="t" bIns="45700" lIns="91425" spcFirstLastPara="1" rIns="91425" wrap="square" tIns="45700">
            <a:noAutofit/>
          </a:bodyPr>
          <a:lstStyle>
            <a:lvl1pPr indent="-388620" lvl="0" marL="457200" algn="l">
              <a:spcBef>
                <a:spcPts val="560"/>
              </a:spcBef>
              <a:spcAft>
                <a:spcPts val="0"/>
              </a:spcAft>
              <a:buSzPts val="2520"/>
              <a:buChar char="•"/>
              <a:defRPr sz="2800"/>
            </a:lvl1pPr>
            <a:lvl2pPr indent="-381000" lvl="1" marL="914400" algn="l">
              <a:spcBef>
                <a:spcPts val="480"/>
              </a:spcBef>
              <a:spcAft>
                <a:spcPts val="0"/>
              </a:spcAft>
              <a:buClr>
                <a:schemeClr val="dk1"/>
              </a:buClr>
              <a:buSzPts val="2400"/>
              <a:buChar char="●"/>
              <a:defRPr sz="2400"/>
            </a:lvl2pPr>
            <a:lvl3pPr indent="-342900" lvl="2" marL="1371600" algn="l">
              <a:spcBef>
                <a:spcPts val="400"/>
              </a:spcBef>
              <a:spcAft>
                <a:spcPts val="0"/>
              </a:spcAft>
              <a:buSzPts val="1800"/>
              <a:buChar char="•"/>
              <a:defRPr sz="2000"/>
            </a:lvl3pPr>
            <a:lvl4pPr indent="-342900" lvl="3" marL="1828800" algn="l">
              <a:spcBef>
                <a:spcPts val="360"/>
              </a:spcBef>
              <a:spcAft>
                <a:spcPts val="0"/>
              </a:spcAft>
              <a:buClr>
                <a:schemeClr val="dk1"/>
              </a:buClr>
              <a:buSzPts val="1800"/>
              <a:buChar char="▪"/>
              <a:defRPr sz="1800"/>
            </a:lvl4pPr>
            <a:lvl5pPr indent="-331470" lvl="4" marL="2286000" algn="l">
              <a:spcBef>
                <a:spcPts val="360"/>
              </a:spcBef>
              <a:spcAft>
                <a:spcPts val="0"/>
              </a:spcAft>
              <a:buSzPts val="1620"/>
              <a:buChar char="o"/>
              <a:defRPr sz="1800"/>
            </a:lvl5pPr>
            <a:lvl6pPr indent="-331470" lvl="5" marL="2743200" algn="l">
              <a:spcBef>
                <a:spcPts val="360"/>
              </a:spcBef>
              <a:spcAft>
                <a:spcPts val="0"/>
              </a:spcAft>
              <a:buSzPts val="1620"/>
              <a:buChar char="•"/>
              <a:defRPr sz="1800"/>
            </a:lvl6pPr>
            <a:lvl7pPr indent="-331470" lvl="6" marL="3200400" algn="l">
              <a:spcBef>
                <a:spcPts val="360"/>
              </a:spcBef>
              <a:spcAft>
                <a:spcPts val="0"/>
              </a:spcAft>
              <a:buSzPts val="1620"/>
              <a:buChar char="•"/>
              <a:defRPr sz="1800"/>
            </a:lvl7pPr>
            <a:lvl8pPr indent="-331470" lvl="7" marL="3657600" algn="l">
              <a:spcBef>
                <a:spcPts val="360"/>
              </a:spcBef>
              <a:spcAft>
                <a:spcPts val="0"/>
              </a:spcAft>
              <a:buSzPts val="1620"/>
              <a:buChar char="•"/>
              <a:defRPr sz="1800"/>
            </a:lvl8pPr>
            <a:lvl9pPr indent="-331470" lvl="8" marL="4114800" algn="l">
              <a:spcBef>
                <a:spcPts val="360"/>
              </a:spcBef>
              <a:spcAft>
                <a:spcPts val="0"/>
              </a:spcAft>
              <a:buSzPts val="1620"/>
              <a:buChar char="•"/>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1" name="Shape 31"/>
        <p:cNvGrpSpPr/>
        <p:nvPr/>
      </p:nvGrpSpPr>
      <p:grpSpPr>
        <a:xfrm>
          <a:off x="0" y="0"/>
          <a:ext cx="0" cy="0"/>
          <a:chOff x="0" y="0"/>
          <a:chExt cx="0" cy="0"/>
        </a:xfrm>
      </p:grpSpPr>
      <p:sp>
        <p:nvSpPr>
          <p:cNvPr id="32" name="Google Shape;32;p67"/>
          <p:cNvSpPr txBox="1"/>
          <p:nvPr>
            <p:ph type="title"/>
          </p:nvPr>
        </p:nvSpPr>
        <p:spPr>
          <a:xfrm>
            <a:off x="457200" y="274638"/>
            <a:ext cx="8229600" cy="11430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16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SzPts val="1440"/>
              <a:buNone/>
              <a:defRPr b="1" sz="1600"/>
            </a:lvl5pPr>
            <a:lvl6pPr indent="-228600" lvl="5" marL="2743200" algn="l">
              <a:spcBef>
                <a:spcPts val="320"/>
              </a:spcBef>
              <a:spcAft>
                <a:spcPts val="0"/>
              </a:spcAft>
              <a:buSzPts val="1440"/>
              <a:buNone/>
              <a:defRPr b="1" sz="1600"/>
            </a:lvl6pPr>
            <a:lvl7pPr indent="-228600" lvl="6" marL="3200400" algn="l">
              <a:spcBef>
                <a:spcPts val="320"/>
              </a:spcBef>
              <a:spcAft>
                <a:spcPts val="0"/>
              </a:spcAft>
              <a:buSzPts val="1440"/>
              <a:buNone/>
              <a:defRPr b="1" sz="1600"/>
            </a:lvl7pPr>
            <a:lvl8pPr indent="-228600" lvl="7" marL="3657600" algn="l">
              <a:spcBef>
                <a:spcPts val="320"/>
              </a:spcBef>
              <a:spcAft>
                <a:spcPts val="0"/>
              </a:spcAft>
              <a:buSzPts val="1440"/>
              <a:buNone/>
              <a:defRPr b="1" sz="1600"/>
            </a:lvl8pPr>
            <a:lvl9pPr indent="-228600" lvl="8" marL="4114800" algn="l">
              <a:spcBef>
                <a:spcPts val="320"/>
              </a:spcBef>
              <a:spcAft>
                <a:spcPts val="0"/>
              </a:spcAft>
              <a:buSzPts val="1440"/>
              <a:buNone/>
              <a:defRPr b="1" sz="1600"/>
            </a:lvl9pPr>
          </a:lstStyle>
          <a:p/>
        </p:txBody>
      </p:sp>
      <p:sp>
        <p:nvSpPr>
          <p:cNvPr id="34" name="Google Shape;34;p6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65760" lvl="0" marL="457200" algn="l">
              <a:spcBef>
                <a:spcPts val="480"/>
              </a:spcBef>
              <a:spcAft>
                <a:spcPts val="0"/>
              </a:spcAft>
              <a:buSzPts val="2160"/>
              <a:buChar char="•"/>
              <a:defRPr sz="2400"/>
            </a:lvl1pPr>
            <a:lvl2pPr indent="-355600" lvl="1" marL="914400" algn="l">
              <a:spcBef>
                <a:spcPts val="400"/>
              </a:spcBef>
              <a:spcAft>
                <a:spcPts val="0"/>
              </a:spcAft>
              <a:buClr>
                <a:schemeClr val="dk1"/>
              </a:buClr>
              <a:buSzPts val="2000"/>
              <a:buChar char="●"/>
              <a:defRPr sz="2000"/>
            </a:lvl2pPr>
            <a:lvl3pPr indent="-331469" lvl="2" marL="1371600" algn="l">
              <a:spcBef>
                <a:spcPts val="360"/>
              </a:spcBef>
              <a:spcAft>
                <a:spcPts val="0"/>
              </a:spcAft>
              <a:buSzPts val="1620"/>
              <a:buChar char="•"/>
              <a:defRPr sz="1800"/>
            </a:lvl3pPr>
            <a:lvl4pPr indent="-330200" lvl="3" marL="1828800" algn="l">
              <a:spcBef>
                <a:spcPts val="320"/>
              </a:spcBef>
              <a:spcAft>
                <a:spcPts val="0"/>
              </a:spcAft>
              <a:buClr>
                <a:schemeClr val="dk1"/>
              </a:buClr>
              <a:buSzPts val="1600"/>
              <a:buChar char="▪"/>
              <a:defRPr sz="1600"/>
            </a:lvl4pPr>
            <a:lvl5pPr indent="-320039" lvl="4" marL="2286000" algn="l">
              <a:spcBef>
                <a:spcPts val="320"/>
              </a:spcBef>
              <a:spcAft>
                <a:spcPts val="0"/>
              </a:spcAft>
              <a:buSzPts val="1440"/>
              <a:buChar char="o"/>
              <a:defRPr sz="1600"/>
            </a:lvl5pPr>
            <a:lvl6pPr indent="-320039" lvl="5" marL="2743200" algn="l">
              <a:spcBef>
                <a:spcPts val="320"/>
              </a:spcBef>
              <a:spcAft>
                <a:spcPts val="0"/>
              </a:spcAft>
              <a:buSzPts val="1440"/>
              <a:buChar char="•"/>
              <a:defRPr sz="1600"/>
            </a:lvl6pPr>
            <a:lvl7pPr indent="-320039" lvl="6" marL="3200400" algn="l">
              <a:spcBef>
                <a:spcPts val="320"/>
              </a:spcBef>
              <a:spcAft>
                <a:spcPts val="0"/>
              </a:spcAft>
              <a:buSzPts val="1440"/>
              <a:buChar char="•"/>
              <a:defRPr sz="1600"/>
            </a:lvl7pPr>
            <a:lvl8pPr indent="-320040" lvl="7" marL="3657600" algn="l">
              <a:spcBef>
                <a:spcPts val="320"/>
              </a:spcBef>
              <a:spcAft>
                <a:spcPts val="0"/>
              </a:spcAft>
              <a:buSzPts val="1440"/>
              <a:buChar char="•"/>
              <a:defRPr sz="1600"/>
            </a:lvl8pPr>
            <a:lvl9pPr indent="-320040" lvl="8" marL="4114800" algn="l">
              <a:spcBef>
                <a:spcPts val="320"/>
              </a:spcBef>
              <a:spcAft>
                <a:spcPts val="0"/>
              </a:spcAft>
              <a:buSzPts val="1440"/>
              <a:buChar char="•"/>
              <a:defRPr sz="1600"/>
            </a:lvl9pPr>
          </a:lstStyle>
          <a:p/>
        </p:txBody>
      </p:sp>
      <p:sp>
        <p:nvSpPr>
          <p:cNvPr id="35" name="Google Shape;35;p6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16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SzPts val="1440"/>
              <a:buNone/>
              <a:defRPr b="1" sz="1600"/>
            </a:lvl5pPr>
            <a:lvl6pPr indent="-228600" lvl="5" marL="2743200" algn="l">
              <a:spcBef>
                <a:spcPts val="320"/>
              </a:spcBef>
              <a:spcAft>
                <a:spcPts val="0"/>
              </a:spcAft>
              <a:buSzPts val="1440"/>
              <a:buNone/>
              <a:defRPr b="1" sz="1600"/>
            </a:lvl6pPr>
            <a:lvl7pPr indent="-228600" lvl="6" marL="3200400" algn="l">
              <a:spcBef>
                <a:spcPts val="320"/>
              </a:spcBef>
              <a:spcAft>
                <a:spcPts val="0"/>
              </a:spcAft>
              <a:buSzPts val="1440"/>
              <a:buNone/>
              <a:defRPr b="1" sz="1600"/>
            </a:lvl7pPr>
            <a:lvl8pPr indent="-228600" lvl="7" marL="3657600" algn="l">
              <a:spcBef>
                <a:spcPts val="320"/>
              </a:spcBef>
              <a:spcAft>
                <a:spcPts val="0"/>
              </a:spcAft>
              <a:buSzPts val="1440"/>
              <a:buNone/>
              <a:defRPr b="1" sz="1600"/>
            </a:lvl8pPr>
            <a:lvl9pPr indent="-228600" lvl="8" marL="4114800" algn="l">
              <a:spcBef>
                <a:spcPts val="320"/>
              </a:spcBef>
              <a:spcAft>
                <a:spcPts val="0"/>
              </a:spcAft>
              <a:buSzPts val="1440"/>
              <a:buNone/>
              <a:defRPr b="1" sz="1600"/>
            </a:lvl9pPr>
          </a:lstStyle>
          <a:p/>
        </p:txBody>
      </p:sp>
      <p:sp>
        <p:nvSpPr>
          <p:cNvPr id="36" name="Google Shape;36;p6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65760" lvl="0" marL="457200" algn="l">
              <a:spcBef>
                <a:spcPts val="480"/>
              </a:spcBef>
              <a:spcAft>
                <a:spcPts val="0"/>
              </a:spcAft>
              <a:buSzPts val="2160"/>
              <a:buChar char="•"/>
              <a:defRPr sz="2400"/>
            </a:lvl1pPr>
            <a:lvl2pPr indent="-355600" lvl="1" marL="914400" algn="l">
              <a:spcBef>
                <a:spcPts val="400"/>
              </a:spcBef>
              <a:spcAft>
                <a:spcPts val="0"/>
              </a:spcAft>
              <a:buClr>
                <a:schemeClr val="dk1"/>
              </a:buClr>
              <a:buSzPts val="2000"/>
              <a:buChar char="●"/>
              <a:defRPr sz="2000"/>
            </a:lvl2pPr>
            <a:lvl3pPr indent="-331469" lvl="2" marL="1371600" algn="l">
              <a:spcBef>
                <a:spcPts val="360"/>
              </a:spcBef>
              <a:spcAft>
                <a:spcPts val="0"/>
              </a:spcAft>
              <a:buSzPts val="1620"/>
              <a:buChar char="•"/>
              <a:defRPr sz="1800"/>
            </a:lvl3pPr>
            <a:lvl4pPr indent="-330200" lvl="3" marL="1828800" algn="l">
              <a:spcBef>
                <a:spcPts val="320"/>
              </a:spcBef>
              <a:spcAft>
                <a:spcPts val="0"/>
              </a:spcAft>
              <a:buClr>
                <a:schemeClr val="dk1"/>
              </a:buClr>
              <a:buSzPts val="1600"/>
              <a:buChar char="▪"/>
              <a:defRPr sz="1600"/>
            </a:lvl4pPr>
            <a:lvl5pPr indent="-320039" lvl="4" marL="2286000" algn="l">
              <a:spcBef>
                <a:spcPts val="320"/>
              </a:spcBef>
              <a:spcAft>
                <a:spcPts val="0"/>
              </a:spcAft>
              <a:buSzPts val="1440"/>
              <a:buChar char="o"/>
              <a:defRPr sz="1600"/>
            </a:lvl5pPr>
            <a:lvl6pPr indent="-320039" lvl="5" marL="2743200" algn="l">
              <a:spcBef>
                <a:spcPts val="320"/>
              </a:spcBef>
              <a:spcAft>
                <a:spcPts val="0"/>
              </a:spcAft>
              <a:buSzPts val="1440"/>
              <a:buChar char="•"/>
              <a:defRPr sz="1600"/>
            </a:lvl6pPr>
            <a:lvl7pPr indent="-320039" lvl="6" marL="3200400" algn="l">
              <a:spcBef>
                <a:spcPts val="320"/>
              </a:spcBef>
              <a:spcAft>
                <a:spcPts val="0"/>
              </a:spcAft>
              <a:buSzPts val="1440"/>
              <a:buChar char="•"/>
              <a:defRPr sz="1600"/>
            </a:lvl7pPr>
            <a:lvl8pPr indent="-320040" lvl="7" marL="3657600" algn="l">
              <a:spcBef>
                <a:spcPts val="320"/>
              </a:spcBef>
              <a:spcAft>
                <a:spcPts val="0"/>
              </a:spcAft>
              <a:buSzPts val="1440"/>
              <a:buChar char="•"/>
              <a:defRPr sz="1600"/>
            </a:lvl8pPr>
            <a:lvl9pPr indent="-320040" lvl="8" marL="4114800" algn="l">
              <a:spcBef>
                <a:spcPts val="320"/>
              </a:spcBef>
              <a:spcAft>
                <a:spcPts val="0"/>
              </a:spcAft>
              <a:buSzPts val="1440"/>
              <a:buChar char="•"/>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7" name="Shape 37"/>
        <p:cNvGrpSpPr/>
        <p:nvPr/>
      </p:nvGrpSpPr>
      <p:grpSpPr>
        <a:xfrm>
          <a:off x="0" y="0"/>
          <a:ext cx="0" cy="0"/>
          <a:chOff x="0" y="0"/>
          <a:chExt cx="0" cy="0"/>
        </a:xfrm>
      </p:grpSpPr>
      <p:sp>
        <p:nvSpPr>
          <p:cNvPr id="38" name="Google Shape;38;p6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11480" lvl="0" marL="457200" algn="l">
              <a:spcBef>
                <a:spcPts val="640"/>
              </a:spcBef>
              <a:spcAft>
                <a:spcPts val="0"/>
              </a:spcAft>
              <a:buSzPts val="2880"/>
              <a:buChar char="•"/>
              <a:defRPr sz="3200"/>
            </a:lvl1pPr>
            <a:lvl2pPr indent="-406400" lvl="1" marL="914400" algn="l">
              <a:spcBef>
                <a:spcPts val="560"/>
              </a:spcBef>
              <a:spcAft>
                <a:spcPts val="0"/>
              </a:spcAft>
              <a:buClr>
                <a:schemeClr val="dk1"/>
              </a:buClr>
              <a:buSzPts val="2800"/>
              <a:buChar char="●"/>
              <a:defRPr sz="2800"/>
            </a:lvl2pPr>
            <a:lvl3pPr indent="-365760" lvl="2" marL="1371600" algn="l">
              <a:spcBef>
                <a:spcPts val="480"/>
              </a:spcBef>
              <a:spcAft>
                <a:spcPts val="0"/>
              </a:spcAft>
              <a:buSzPts val="2160"/>
              <a:buChar char="•"/>
              <a:defRPr sz="2400"/>
            </a:lvl3pPr>
            <a:lvl4pPr indent="-355600" lvl="3" marL="1828800" algn="l">
              <a:spcBef>
                <a:spcPts val="400"/>
              </a:spcBef>
              <a:spcAft>
                <a:spcPts val="0"/>
              </a:spcAft>
              <a:buClr>
                <a:schemeClr val="dk1"/>
              </a:buClr>
              <a:buSzPts val="2000"/>
              <a:buChar char="▪"/>
              <a:defRPr sz="2000"/>
            </a:lvl4pPr>
            <a:lvl5pPr indent="-342900" lvl="4" marL="2286000" algn="l">
              <a:spcBef>
                <a:spcPts val="400"/>
              </a:spcBef>
              <a:spcAft>
                <a:spcPts val="0"/>
              </a:spcAft>
              <a:buSzPts val="1800"/>
              <a:buChar char="o"/>
              <a:defRPr sz="2000"/>
            </a:lvl5pPr>
            <a:lvl6pPr indent="-342900" lvl="5" marL="2743200" algn="l">
              <a:spcBef>
                <a:spcPts val="400"/>
              </a:spcBef>
              <a:spcAft>
                <a:spcPts val="0"/>
              </a:spcAft>
              <a:buSzPts val="1800"/>
              <a:buChar char="•"/>
              <a:defRPr sz="2000"/>
            </a:lvl6pPr>
            <a:lvl7pPr indent="-342900" lvl="6" marL="3200400" algn="l">
              <a:spcBef>
                <a:spcPts val="400"/>
              </a:spcBef>
              <a:spcAft>
                <a:spcPts val="0"/>
              </a:spcAft>
              <a:buSzPts val="1800"/>
              <a:buChar char="•"/>
              <a:defRPr sz="2000"/>
            </a:lvl7pPr>
            <a:lvl8pPr indent="-342900" lvl="7" marL="3657600" algn="l">
              <a:spcBef>
                <a:spcPts val="400"/>
              </a:spcBef>
              <a:spcAft>
                <a:spcPts val="0"/>
              </a:spcAft>
              <a:buSzPts val="1800"/>
              <a:buChar char="•"/>
              <a:defRPr sz="2000"/>
            </a:lvl8pPr>
            <a:lvl9pPr indent="-342900" lvl="8" marL="4114800" algn="l">
              <a:spcBef>
                <a:spcPts val="400"/>
              </a:spcBef>
              <a:spcAft>
                <a:spcPts val="0"/>
              </a:spcAft>
              <a:buSzPts val="1800"/>
              <a:buChar char="•"/>
              <a:defRPr sz="2000"/>
            </a:lvl9pPr>
          </a:lstStyle>
          <a:p/>
        </p:txBody>
      </p:sp>
      <p:sp>
        <p:nvSpPr>
          <p:cNvPr id="40" name="Google Shape;40;p6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26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SzPts val="810"/>
              <a:buNone/>
              <a:defRPr sz="900"/>
            </a:lvl5pPr>
            <a:lvl6pPr indent="-228600" lvl="5" marL="2743200" algn="l">
              <a:spcBef>
                <a:spcPts val="180"/>
              </a:spcBef>
              <a:spcAft>
                <a:spcPts val="0"/>
              </a:spcAft>
              <a:buSzPts val="810"/>
              <a:buNone/>
              <a:defRPr sz="900"/>
            </a:lvl6pPr>
            <a:lvl7pPr indent="-228600" lvl="6" marL="3200400" algn="l">
              <a:spcBef>
                <a:spcPts val="180"/>
              </a:spcBef>
              <a:spcAft>
                <a:spcPts val="0"/>
              </a:spcAft>
              <a:buSzPts val="810"/>
              <a:buNone/>
              <a:defRPr sz="900"/>
            </a:lvl7pPr>
            <a:lvl8pPr indent="-228600" lvl="7" marL="3657600" algn="l">
              <a:spcBef>
                <a:spcPts val="180"/>
              </a:spcBef>
              <a:spcAft>
                <a:spcPts val="0"/>
              </a:spcAft>
              <a:buSzPts val="810"/>
              <a:buNone/>
              <a:defRPr sz="900"/>
            </a:lvl8pPr>
            <a:lvl9pPr indent="-228600" lvl="8" marL="4114800" algn="l">
              <a:spcBef>
                <a:spcPts val="180"/>
              </a:spcBef>
              <a:spcAft>
                <a:spcPts val="0"/>
              </a:spcAft>
              <a:buSzPts val="810"/>
              <a:buNone/>
              <a:defRPr sz="9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1" name="Shape 41"/>
        <p:cNvGrpSpPr/>
        <p:nvPr/>
      </p:nvGrpSpPr>
      <p:grpSpPr>
        <a:xfrm>
          <a:off x="0" y="0"/>
          <a:ext cx="0" cy="0"/>
          <a:chOff x="0" y="0"/>
          <a:chExt cx="0" cy="0"/>
        </a:xfrm>
      </p:grpSpPr>
      <p:sp>
        <p:nvSpPr>
          <p:cNvPr id="42" name="Google Shape;42;p6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9"/>
          <p:cNvSpPr/>
          <p:nvPr>
            <p:ph idx="2" type="pic"/>
          </p:nvPr>
        </p:nvSpPr>
        <p:spPr>
          <a:xfrm>
            <a:off x="1792288" y="612775"/>
            <a:ext cx="5486400" cy="4114800"/>
          </a:xfrm>
          <a:prstGeom prst="rect">
            <a:avLst/>
          </a:prstGeom>
          <a:noFill/>
          <a:ln>
            <a:noFill/>
          </a:ln>
        </p:spPr>
      </p:sp>
      <p:sp>
        <p:nvSpPr>
          <p:cNvPr id="44" name="Google Shape;44;p6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26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SzPts val="810"/>
              <a:buNone/>
              <a:defRPr sz="900"/>
            </a:lvl5pPr>
            <a:lvl6pPr indent="-228600" lvl="5" marL="2743200" algn="l">
              <a:spcBef>
                <a:spcPts val="180"/>
              </a:spcBef>
              <a:spcAft>
                <a:spcPts val="0"/>
              </a:spcAft>
              <a:buSzPts val="810"/>
              <a:buNone/>
              <a:defRPr sz="900"/>
            </a:lvl6pPr>
            <a:lvl7pPr indent="-228600" lvl="6" marL="3200400" algn="l">
              <a:spcBef>
                <a:spcPts val="180"/>
              </a:spcBef>
              <a:spcAft>
                <a:spcPts val="0"/>
              </a:spcAft>
              <a:buSzPts val="810"/>
              <a:buNone/>
              <a:defRPr sz="900"/>
            </a:lvl7pPr>
            <a:lvl8pPr indent="-228600" lvl="7" marL="3657600" algn="l">
              <a:spcBef>
                <a:spcPts val="180"/>
              </a:spcBef>
              <a:spcAft>
                <a:spcPts val="0"/>
              </a:spcAft>
              <a:buSzPts val="810"/>
              <a:buNone/>
              <a:defRPr sz="900"/>
            </a:lvl8pPr>
            <a:lvl9pPr indent="-228600" lvl="8" marL="4114800" algn="l">
              <a:spcBef>
                <a:spcPts val="180"/>
              </a:spcBef>
              <a:spcAft>
                <a:spcPts val="0"/>
              </a:spcAft>
              <a:buSzPts val="810"/>
              <a:buNone/>
              <a:defRPr sz="9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5" name="Shape 45"/>
        <p:cNvGrpSpPr/>
        <p:nvPr/>
      </p:nvGrpSpPr>
      <p:grpSpPr>
        <a:xfrm>
          <a:off x="0" y="0"/>
          <a:ext cx="0" cy="0"/>
          <a:chOff x="0" y="0"/>
          <a:chExt cx="0" cy="0"/>
        </a:xfrm>
      </p:grpSpPr>
      <p:sp>
        <p:nvSpPr>
          <p:cNvPr id="46" name="Google Shape;46;p70"/>
          <p:cNvSpPr txBox="1"/>
          <p:nvPr>
            <p:ph type="title"/>
          </p:nvPr>
        </p:nvSpPr>
        <p:spPr>
          <a:xfrm>
            <a:off x="457200" y="277813"/>
            <a:ext cx="8229600" cy="46132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0"/>
          <p:cNvSpPr txBox="1"/>
          <p:nvPr>
            <p:ph idx="1" type="body"/>
          </p:nvPr>
        </p:nvSpPr>
        <p:spPr>
          <a:xfrm rot="5400000">
            <a:off x="1790163" y="-479599"/>
            <a:ext cx="5563673" cy="8229600"/>
          </a:xfrm>
          <a:prstGeom prst="rect">
            <a:avLst/>
          </a:prstGeom>
          <a:noFill/>
          <a:ln>
            <a:noFill/>
          </a:ln>
        </p:spPr>
        <p:txBody>
          <a:bodyPr anchorCtr="0" anchor="t" bIns="45700" lIns="91425" spcFirstLastPara="1" rIns="91425" wrap="square" tIns="45700">
            <a:noAutofit/>
          </a:bodyPr>
          <a:lstStyle>
            <a:lvl1pPr indent="-331470" lvl="0" marL="457200" algn="l">
              <a:spcBef>
                <a:spcPts val="360"/>
              </a:spcBef>
              <a:spcAft>
                <a:spcPts val="0"/>
              </a:spcAft>
              <a:buSzPts val="1620"/>
              <a:buChar char="•"/>
              <a:defRPr/>
            </a:lvl1pPr>
            <a:lvl2pPr indent="-342900" lvl="1" marL="914400" algn="l">
              <a:spcBef>
                <a:spcPts val="360"/>
              </a:spcBef>
              <a:spcAft>
                <a:spcPts val="0"/>
              </a:spcAft>
              <a:buClr>
                <a:schemeClr val="dk1"/>
              </a:buClr>
              <a:buSzPts val="180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Clr>
                <a:schemeClr val="dk1"/>
              </a:buClr>
              <a:buSzPts val="1800"/>
              <a:buChar char="▪"/>
              <a:defRPr/>
            </a:lvl4pPr>
            <a:lvl5pPr indent="-331470" lvl="4" marL="2286000" algn="l">
              <a:spcBef>
                <a:spcPts val="360"/>
              </a:spcBef>
              <a:spcAft>
                <a:spcPts val="0"/>
              </a:spcAft>
              <a:buSzPts val="1620"/>
              <a:buChar char="o"/>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8" name="Shape 48"/>
        <p:cNvGrpSpPr/>
        <p:nvPr/>
      </p:nvGrpSpPr>
      <p:grpSpPr>
        <a:xfrm>
          <a:off x="0" y="0"/>
          <a:ext cx="0" cy="0"/>
          <a:chOff x="0" y="0"/>
          <a:chExt cx="0" cy="0"/>
        </a:xfrm>
      </p:grpSpPr>
      <p:sp>
        <p:nvSpPr>
          <p:cNvPr id="49" name="Google Shape;49;p71"/>
          <p:cNvSpPr txBox="1"/>
          <p:nvPr>
            <p:ph type="title"/>
          </p:nvPr>
        </p:nvSpPr>
        <p:spPr>
          <a:xfrm rot="5400000">
            <a:off x="4731544" y="2175669"/>
            <a:ext cx="5853112" cy="2057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1"/>
          <p:cNvSpPr txBox="1"/>
          <p:nvPr>
            <p:ph idx="1" type="body"/>
          </p:nvPr>
        </p:nvSpPr>
        <p:spPr>
          <a:xfrm rot="5400000">
            <a:off x="540544" y="194469"/>
            <a:ext cx="5853112" cy="6019800"/>
          </a:xfrm>
          <a:prstGeom prst="rect">
            <a:avLst/>
          </a:prstGeom>
          <a:noFill/>
          <a:ln>
            <a:noFill/>
          </a:ln>
        </p:spPr>
        <p:txBody>
          <a:bodyPr anchorCtr="0" anchor="t" bIns="45700" lIns="91425" spcFirstLastPara="1" rIns="91425" wrap="square" tIns="45700">
            <a:noAutofit/>
          </a:bodyPr>
          <a:lstStyle>
            <a:lvl1pPr indent="-331470" lvl="0" marL="457200" algn="l">
              <a:spcBef>
                <a:spcPts val="360"/>
              </a:spcBef>
              <a:spcAft>
                <a:spcPts val="0"/>
              </a:spcAft>
              <a:buSzPts val="1620"/>
              <a:buChar char="•"/>
              <a:defRPr/>
            </a:lvl1pPr>
            <a:lvl2pPr indent="-342900" lvl="1" marL="914400" algn="l">
              <a:spcBef>
                <a:spcPts val="360"/>
              </a:spcBef>
              <a:spcAft>
                <a:spcPts val="0"/>
              </a:spcAft>
              <a:buClr>
                <a:schemeClr val="dk1"/>
              </a:buClr>
              <a:buSzPts val="180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Clr>
                <a:schemeClr val="dk1"/>
              </a:buClr>
              <a:buSzPts val="1800"/>
              <a:buChar char="▪"/>
              <a:defRPr/>
            </a:lvl4pPr>
            <a:lvl5pPr indent="-331470" lvl="4" marL="2286000" algn="l">
              <a:spcBef>
                <a:spcPts val="360"/>
              </a:spcBef>
              <a:spcAft>
                <a:spcPts val="0"/>
              </a:spcAft>
              <a:buSzPts val="1620"/>
              <a:buChar char="o"/>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51" name="Shape 51"/>
        <p:cNvGrpSpPr/>
        <p:nvPr/>
      </p:nvGrpSpPr>
      <p:grpSpPr>
        <a:xfrm>
          <a:off x="0" y="0"/>
          <a:ext cx="0" cy="0"/>
          <a:chOff x="0" y="0"/>
          <a:chExt cx="0" cy="0"/>
        </a:xfrm>
      </p:grpSpPr>
      <p:sp>
        <p:nvSpPr>
          <p:cNvPr id="52" name="Google Shape;52;p72"/>
          <p:cNvSpPr txBox="1"/>
          <p:nvPr>
            <p:ph idx="1" type="body"/>
          </p:nvPr>
        </p:nvSpPr>
        <p:spPr>
          <a:xfrm>
            <a:off x="457200" y="277813"/>
            <a:ext cx="8229600" cy="5853112"/>
          </a:xfrm>
          <a:prstGeom prst="rect">
            <a:avLst/>
          </a:prstGeom>
          <a:noFill/>
          <a:ln>
            <a:noFill/>
          </a:ln>
        </p:spPr>
        <p:txBody>
          <a:bodyPr anchorCtr="0" anchor="t" bIns="45700" lIns="91425" spcFirstLastPara="1" rIns="91425" wrap="square" tIns="45700">
            <a:noAutofit/>
          </a:bodyPr>
          <a:lstStyle>
            <a:lvl1pPr indent="-331470" lvl="0" marL="457200" algn="l">
              <a:spcBef>
                <a:spcPts val="360"/>
              </a:spcBef>
              <a:spcAft>
                <a:spcPts val="0"/>
              </a:spcAft>
              <a:buSzPts val="1620"/>
              <a:buChar char="•"/>
              <a:defRPr/>
            </a:lvl1pPr>
            <a:lvl2pPr indent="-342900" lvl="1" marL="914400" algn="l">
              <a:spcBef>
                <a:spcPts val="360"/>
              </a:spcBef>
              <a:spcAft>
                <a:spcPts val="0"/>
              </a:spcAft>
              <a:buClr>
                <a:schemeClr val="dk1"/>
              </a:buClr>
              <a:buSzPts val="180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Clr>
                <a:schemeClr val="dk1"/>
              </a:buClr>
              <a:buSzPts val="1800"/>
              <a:buChar char="▪"/>
              <a:defRPr/>
            </a:lvl4pPr>
            <a:lvl5pPr indent="-331470" lvl="4" marL="2286000" algn="l">
              <a:spcBef>
                <a:spcPts val="360"/>
              </a:spcBef>
              <a:spcAft>
                <a:spcPts val="0"/>
              </a:spcAft>
              <a:buSzPts val="1620"/>
              <a:buChar char="o"/>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74"/>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4"/>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2" name="Google Shape;62;p74"/>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74"/>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4"/>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75"/>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7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75"/>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5"/>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5"/>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76"/>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76"/>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4" name="Google Shape;74;p76"/>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76"/>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6"/>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7" name="Shape 77"/>
        <p:cNvGrpSpPr/>
        <p:nvPr/>
      </p:nvGrpSpPr>
      <p:grpSpPr>
        <a:xfrm>
          <a:off x="0" y="0"/>
          <a:ext cx="0" cy="0"/>
          <a:chOff x="0" y="0"/>
          <a:chExt cx="0" cy="0"/>
        </a:xfrm>
      </p:grpSpPr>
      <p:sp>
        <p:nvSpPr>
          <p:cNvPr id="78" name="Google Shape;78;p7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77"/>
          <p:cNvSpPr txBox="1"/>
          <p:nvPr>
            <p:ph idx="1" type="body"/>
          </p:nvPr>
        </p:nvSpPr>
        <p:spPr>
          <a:xfrm>
            <a:off x="628650" y="1825625"/>
            <a:ext cx="386715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77"/>
          <p:cNvSpPr txBox="1"/>
          <p:nvPr>
            <p:ph idx="2" type="body"/>
          </p:nvPr>
        </p:nvSpPr>
        <p:spPr>
          <a:xfrm>
            <a:off x="4648200" y="1825625"/>
            <a:ext cx="386715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7"/>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77"/>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7"/>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4" name="Shape 84"/>
        <p:cNvGrpSpPr/>
        <p:nvPr/>
      </p:nvGrpSpPr>
      <p:grpSpPr>
        <a:xfrm>
          <a:off x="0" y="0"/>
          <a:ext cx="0" cy="0"/>
          <a:chOff x="0" y="0"/>
          <a:chExt cx="0" cy="0"/>
        </a:xfrm>
      </p:grpSpPr>
      <p:sp>
        <p:nvSpPr>
          <p:cNvPr id="85" name="Google Shape;85;p78"/>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78"/>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7" name="Google Shape;87;p78"/>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78"/>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 name="Google Shape;89;p78"/>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78"/>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78"/>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78"/>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79"/>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79"/>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79"/>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79"/>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80"/>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80"/>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80"/>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2" name="Shape 102"/>
        <p:cNvGrpSpPr/>
        <p:nvPr/>
      </p:nvGrpSpPr>
      <p:grpSpPr>
        <a:xfrm>
          <a:off x="0" y="0"/>
          <a:ext cx="0" cy="0"/>
          <a:chOff x="0" y="0"/>
          <a:chExt cx="0" cy="0"/>
        </a:xfrm>
      </p:grpSpPr>
      <p:sp>
        <p:nvSpPr>
          <p:cNvPr id="103" name="Google Shape;103;p81"/>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81"/>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5" name="Google Shape;105;p81"/>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6" name="Google Shape;106;p81"/>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81"/>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81"/>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9" name="Shape 109"/>
        <p:cNvGrpSpPr/>
        <p:nvPr/>
      </p:nvGrpSpPr>
      <p:grpSpPr>
        <a:xfrm>
          <a:off x="0" y="0"/>
          <a:ext cx="0" cy="0"/>
          <a:chOff x="0" y="0"/>
          <a:chExt cx="0" cy="0"/>
        </a:xfrm>
      </p:grpSpPr>
      <p:sp>
        <p:nvSpPr>
          <p:cNvPr id="110" name="Google Shape;110;p82"/>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82"/>
          <p:cNvSpPr/>
          <p:nvPr>
            <p:ph idx="2" type="pic"/>
          </p:nvPr>
        </p:nvSpPr>
        <p:spPr>
          <a:xfrm>
            <a:off x="3887788" y="987425"/>
            <a:ext cx="4629150" cy="4873625"/>
          </a:xfrm>
          <a:prstGeom prst="rect">
            <a:avLst/>
          </a:prstGeom>
          <a:noFill/>
          <a:ln>
            <a:noFill/>
          </a:ln>
        </p:spPr>
      </p:sp>
      <p:sp>
        <p:nvSpPr>
          <p:cNvPr id="112" name="Google Shape;112;p82"/>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3" name="Google Shape;113;p82"/>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82"/>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82"/>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8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83"/>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83"/>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83"/>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83"/>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2" name="Shape 122"/>
        <p:cNvGrpSpPr/>
        <p:nvPr/>
      </p:nvGrpSpPr>
      <p:grpSpPr>
        <a:xfrm>
          <a:off x="0" y="0"/>
          <a:ext cx="0" cy="0"/>
          <a:chOff x="0" y="0"/>
          <a:chExt cx="0" cy="0"/>
        </a:xfrm>
      </p:grpSpPr>
      <p:sp>
        <p:nvSpPr>
          <p:cNvPr id="123" name="Google Shape;123;p84"/>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84"/>
          <p:cNvSpPr txBox="1"/>
          <p:nvPr>
            <p:ph idx="1" type="body"/>
          </p:nvPr>
        </p:nvSpPr>
        <p:spPr>
          <a:xfrm rot="5400000">
            <a:off x="604044" y="389731"/>
            <a:ext cx="5811838" cy="57626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84"/>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84"/>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84"/>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1"/>
            </a:gs>
            <a:gs pos="74000">
              <a:srgbClr val="A2CDD7"/>
            </a:gs>
            <a:gs pos="83000">
              <a:srgbClr val="A2CDD7"/>
            </a:gs>
            <a:gs pos="100000">
              <a:srgbClr val="C0DFE4"/>
            </a:gs>
          </a:gsLst>
          <a:lin ang="16200000" scaled="0"/>
        </a:gra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457200" y="277813"/>
            <a:ext cx="8229600" cy="46132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24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1" i="0" sz="4400" u="none" cap="none" strike="noStrike">
                <a:solidFill>
                  <a:schemeClr val="dk2"/>
                </a:solidFill>
                <a:latin typeface="Arial"/>
                <a:ea typeface="Arial"/>
                <a:cs typeface="Arial"/>
                <a:sym typeface="Arial"/>
              </a:defRPr>
            </a:lvl2pPr>
            <a:lvl3pPr lvl="2" marR="0" rtl="0" algn="l">
              <a:spcBef>
                <a:spcPts val="0"/>
              </a:spcBef>
              <a:spcAft>
                <a:spcPts val="0"/>
              </a:spcAft>
              <a:buSzPts val="1400"/>
              <a:buNone/>
              <a:defRPr b="1" i="0" sz="4400" u="none" cap="none" strike="noStrike">
                <a:solidFill>
                  <a:schemeClr val="dk2"/>
                </a:solidFill>
                <a:latin typeface="Arial"/>
                <a:ea typeface="Arial"/>
                <a:cs typeface="Arial"/>
                <a:sym typeface="Arial"/>
              </a:defRPr>
            </a:lvl3pPr>
            <a:lvl4pPr lvl="3" marR="0" rtl="0" algn="l">
              <a:spcBef>
                <a:spcPts val="0"/>
              </a:spcBef>
              <a:spcAft>
                <a:spcPts val="0"/>
              </a:spcAft>
              <a:buSzPts val="1400"/>
              <a:buNone/>
              <a:defRPr b="1" i="0" sz="4400" u="none" cap="none" strike="noStrike">
                <a:solidFill>
                  <a:schemeClr val="dk2"/>
                </a:solidFill>
                <a:latin typeface="Arial"/>
                <a:ea typeface="Arial"/>
                <a:cs typeface="Arial"/>
                <a:sym typeface="Arial"/>
              </a:defRPr>
            </a:lvl4pPr>
            <a:lvl5pPr lvl="4" marR="0" rtl="0" algn="l">
              <a:spcBef>
                <a:spcPts val="0"/>
              </a:spcBef>
              <a:spcAft>
                <a:spcPts val="0"/>
              </a:spcAft>
              <a:buSzPts val="1400"/>
              <a:buNone/>
              <a:defRPr b="1" i="0" sz="4400" u="none" cap="none" strike="noStrike">
                <a:solidFill>
                  <a:schemeClr val="dk2"/>
                </a:solidFill>
                <a:latin typeface="Arial"/>
                <a:ea typeface="Arial"/>
                <a:cs typeface="Arial"/>
                <a:sym typeface="Arial"/>
              </a:defRPr>
            </a:lvl5pPr>
            <a:lvl6pPr lvl="5" marR="0" rtl="0" algn="l">
              <a:spcBef>
                <a:spcPts val="0"/>
              </a:spcBef>
              <a:spcAft>
                <a:spcPts val="0"/>
              </a:spcAft>
              <a:buSzPts val="1400"/>
              <a:buNone/>
              <a:defRPr b="1" i="0" sz="4400" u="none" cap="none" strike="noStrike">
                <a:solidFill>
                  <a:schemeClr val="dk2"/>
                </a:solidFill>
                <a:latin typeface="Arial"/>
                <a:ea typeface="Arial"/>
                <a:cs typeface="Arial"/>
                <a:sym typeface="Arial"/>
              </a:defRPr>
            </a:lvl6pPr>
            <a:lvl7pPr lvl="6" marR="0" rtl="0" algn="l">
              <a:spcBef>
                <a:spcPts val="0"/>
              </a:spcBef>
              <a:spcAft>
                <a:spcPts val="0"/>
              </a:spcAft>
              <a:buSzPts val="1400"/>
              <a:buNone/>
              <a:defRPr b="1" i="0" sz="4400" u="none" cap="none" strike="noStrike">
                <a:solidFill>
                  <a:schemeClr val="dk2"/>
                </a:solidFill>
                <a:latin typeface="Arial"/>
                <a:ea typeface="Arial"/>
                <a:cs typeface="Arial"/>
                <a:sym typeface="Arial"/>
              </a:defRPr>
            </a:lvl7pPr>
            <a:lvl8pPr lvl="7" marR="0" rtl="0" algn="l">
              <a:spcBef>
                <a:spcPts val="0"/>
              </a:spcBef>
              <a:spcAft>
                <a:spcPts val="0"/>
              </a:spcAft>
              <a:buSzPts val="1400"/>
              <a:buNone/>
              <a:defRPr b="1" i="0" sz="4400" u="none" cap="none" strike="noStrike">
                <a:solidFill>
                  <a:schemeClr val="dk2"/>
                </a:solidFill>
                <a:latin typeface="Arial"/>
                <a:ea typeface="Arial"/>
                <a:cs typeface="Arial"/>
                <a:sym typeface="Arial"/>
              </a:defRPr>
            </a:lvl8pPr>
            <a:lvl9pPr lvl="8" marR="0" rtl="0" algn="l">
              <a:spcBef>
                <a:spcPts val="0"/>
              </a:spcBef>
              <a:spcAft>
                <a:spcPts val="0"/>
              </a:spcAft>
              <a:buSzPts val="1400"/>
              <a:buNone/>
              <a:defRPr b="1" i="0" sz="4400" u="none" cap="none" strike="noStrike">
                <a:solidFill>
                  <a:schemeClr val="dk2"/>
                </a:solidFill>
                <a:latin typeface="Arial"/>
                <a:ea typeface="Arial"/>
                <a:cs typeface="Arial"/>
                <a:sym typeface="Arial"/>
              </a:defRPr>
            </a:lvl9pPr>
          </a:lstStyle>
          <a:p/>
        </p:txBody>
      </p:sp>
      <p:sp>
        <p:nvSpPr>
          <p:cNvPr id="11" name="Google Shape;11;p60"/>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lvl1pPr indent="-331470" lvl="0" marL="457200" marR="0" rtl="0" algn="l">
              <a:spcBef>
                <a:spcPts val="360"/>
              </a:spcBef>
              <a:spcAft>
                <a:spcPts val="0"/>
              </a:spcAft>
              <a:buClr>
                <a:schemeClr val="dk1"/>
              </a:buClr>
              <a:buSzPts val="1620"/>
              <a:buFont typeface="Arial"/>
              <a:buChar char="•"/>
              <a:defRPr b="0" i="0" sz="18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65760" lvl="2" marL="1371600" marR="0" rtl="0" algn="l">
              <a:spcBef>
                <a:spcPts val="480"/>
              </a:spcBef>
              <a:spcAft>
                <a:spcPts val="0"/>
              </a:spcAft>
              <a:buClr>
                <a:schemeClr val="dk1"/>
              </a:buClr>
              <a:buSzPts val="216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Courier New"/>
                <a:ea typeface="Courier New"/>
                <a:cs typeface="Courier New"/>
                <a:sym typeface="Courier New"/>
              </a:defRPr>
            </a:lvl4pPr>
            <a:lvl5pPr indent="-342900" lvl="4" marL="2286000" marR="0" rtl="0" algn="l">
              <a:spcBef>
                <a:spcPts val="400"/>
              </a:spcBef>
              <a:spcAft>
                <a:spcPts val="0"/>
              </a:spcAft>
              <a:buClr>
                <a:schemeClr val="dk1"/>
              </a:buClr>
              <a:buSzPts val="1800"/>
              <a:buFont typeface="Courier New"/>
              <a:buChar char="o"/>
              <a:defRPr b="0" i="0" sz="2000" u="none" cap="none" strike="noStrike">
                <a:solidFill>
                  <a:schemeClr val="dk1"/>
                </a:solidFill>
                <a:latin typeface="Courier New"/>
                <a:ea typeface="Courier New"/>
                <a:cs typeface="Courier New"/>
                <a:sym typeface="Courier New"/>
              </a:defRPr>
            </a:lvl5pPr>
            <a:lvl6pPr indent="-342900" lvl="5" marL="2743200" marR="0" rtl="0" algn="l">
              <a:spcBef>
                <a:spcPts val="400"/>
              </a:spcBef>
              <a:spcAft>
                <a:spcPts val="0"/>
              </a:spcAft>
              <a:buClr>
                <a:schemeClr val="folHlink"/>
              </a:buClr>
              <a:buSzPts val="1800"/>
              <a:buFont typeface="Noto Sans Symbols"/>
              <a:buChar char="•"/>
              <a:defRPr b="0" i="0" sz="2000" u="none" cap="none" strike="noStrike">
                <a:solidFill>
                  <a:schemeClr val="dk1"/>
                </a:solidFill>
                <a:latin typeface="Courier New"/>
                <a:ea typeface="Courier New"/>
                <a:cs typeface="Courier New"/>
                <a:sym typeface="Courier New"/>
              </a:defRPr>
            </a:lvl6pPr>
            <a:lvl7pPr indent="-342900" lvl="6" marL="3200400" marR="0" rtl="0" algn="l">
              <a:spcBef>
                <a:spcPts val="400"/>
              </a:spcBef>
              <a:spcAft>
                <a:spcPts val="0"/>
              </a:spcAft>
              <a:buClr>
                <a:schemeClr val="folHlink"/>
              </a:buClr>
              <a:buSzPts val="1800"/>
              <a:buFont typeface="Noto Sans Symbols"/>
              <a:buChar char="•"/>
              <a:defRPr b="0" i="0" sz="2000" u="none" cap="none" strike="noStrike">
                <a:solidFill>
                  <a:schemeClr val="dk1"/>
                </a:solidFill>
                <a:latin typeface="Courier New"/>
                <a:ea typeface="Courier New"/>
                <a:cs typeface="Courier New"/>
                <a:sym typeface="Courier New"/>
              </a:defRPr>
            </a:lvl7pPr>
            <a:lvl8pPr indent="-342900" lvl="7" marL="3657600" marR="0" rtl="0" algn="l">
              <a:spcBef>
                <a:spcPts val="400"/>
              </a:spcBef>
              <a:spcAft>
                <a:spcPts val="0"/>
              </a:spcAft>
              <a:buClr>
                <a:schemeClr val="folHlink"/>
              </a:buClr>
              <a:buSzPts val="1800"/>
              <a:buFont typeface="Noto Sans Symbols"/>
              <a:buChar char="•"/>
              <a:defRPr b="0" i="0" sz="2000" u="none" cap="none" strike="noStrike">
                <a:solidFill>
                  <a:schemeClr val="dk1"/>
                </a:solidFill>
                <a:latin typeface="Courier New"/>
                <a:ea typeface="Courier New"/>
                <a:cs typeface="Courier New"/>
                <a:sym typeface="Courier New"/>
              </a:defRPr>
            </a:lvl8pPr>
            <a:lvl9pPr indent="-342900" lvl="8" marL="4114800" marR="0" rtl="0" algn="l">
              <a:spcBef>
                <a:spcPts val="400"/>
              </a:spcBef>
              <a:spcAft>
                <a:spcPts val="0"/>
              </a:spcAft>
              <a:buClr>
                <a:schemeClr val="folHlink"/>
              </a:buClr>
              <a:buSzPts val="1800"/>
              <a:buFont typeface="Noto Sans Symbols"/>
              <a:buChar char="•"/>
              <a:defRPr b="0" i="0" sz="2000" u="none" cap="none" strike="noStrike">
                <a:solidFill>
                  <a:schemeClr val="dk1"/>
                </a:solidFill>
                <a:latin typeface="Courier New"/>
                <a:ea typeface="Courier New"/>
                <a:cs typeface="Courier New"/>
                <a:sym typeface="Courier New"/>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1"/>
            </a:gs>
            <a:gs pos="74000">
              <a:srgbClr val="A2CDD7"/>
            </a:gs>
            <a:gs pos="83000">
              <a:srgbClr val="A2CDD7"/>
            </a:gs>
            <a:gs pos="100000">
              <a:srgbClr val="C0DFE4"/>
            </a:gs>
          </a:gsLst>
          <a:lin ang="16200000" scaled="0"/>
        </a:gradFill>
      </p:bgPr>
    </p:bg>
    <p:spTree>
      <p:nvGrpSpPr>
        <p:cNvPr id="53" name="Shape 53"/>
        <p:cNvGrpSpPr/>
        <p:nvPr/>
      </p:nvGrpSpPr>
      <p:grpSpPr>
        <a:xfrm>
          <a:off x="0" y="0"/>
          <a:ext cx="0" cy="0"/>
          <a:chOff x="0" y="0"/>
          <a:chExt cx="0" cy="0"/>
        </a:xfrm>
      </p:grpSpPr>
      <p:sp>
        <p:nvSpPr>
          <p:cNvPr id="54" name="Google Shape;54;p7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 name="Google Shape;55;p7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6" name="Google Shape;56;p73"/>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73"/>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73"/>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Arial"/>
                <a:ea typeface="Arial"/>
                <a:cs typeface="Arial"/>
                <a:sym typeface="Arial"/>
              </a:defRPr>
            </a:lvl1pPr>
            <a:lvl2pPr indent="0" lvl="1" marL="0" marR="0" rtl="0" algn="r">
              <a:spcBef>
                <a:spcPts val="0"/>
              </a:spcBef>
              <a:spcAft>
                <a:spcPts val="0"/>
              </a:spcAft>
              <a:buNone/>
              <a:defRPr sz="1200">
                <a:solidFill>
                  <a:srgbClr val="888888"/>
                </a:solidFill>
                <a:latin typeface="Arial"/>
                <a:ea typeface="Arial"/>
                <a:cs typeface="Arial"/>
                <a:sym typeface="Arial"/>
              </a:defRPr>
            </a:lvl2pPr>
            <a:lvl3pPr indent="0" lvl="2" marL="0" marR="0" rtl="0" algn="r">
              <a:spcBef>
                <a:spcPts val="0"/>
              </a:spcBef>
              <a:spcAft>
                <a:spcPts val="0"/>
              </a:spcAft>
              <a:buNone/>
              <a:defRPr sz="1200">
                <a:solidFill>
                  <a:srgbClr val="888888"/>
                </a:solidFill>
                <a:latin typeface="Arial"/>
                <a:ea typeface="Arial"/>
                <a:cs typeface="Arial"/>
                <a:sym typeface="Arial"/>
              </a:defRPr>
            </a:lvl3pPr>
            <a:lvl4pPr indent="0" lvl="3" marL="0" marR="0" rtl="0" algn="r">
              <a:spcBef>
                <a:spcPts val="0"/>
              </a:spcBef>
              <a:spcAft>
                <a:spcPts val="0"/>
              </a:spcAft>
              <a:buNone/>
              <a:defRPr sz="1200">
                <a:solidFill>
                  <a:srgbClr val="888888"/>
                </a:solidFill>
                <a:latin typeface="Arial"/>
                <a:ea typeface="Arial"/>
                <a:cs typeface="Arial"/>
                <a:sym typeface="Arial"/>
              </a:defRPr>
            </a:lvl4pPr>
            <a:lvl5pPr indent="0" lvl="4" marL="0" marR="0" rtl="0" algn="r">
              <a:spcBef>
                <a:spcPts val="0"/>
              </a:spcBef>
              <a:spcAft>
                <a:spcPts val="0"/>
              </a:spcAft>
              <a:buNone/>
              <a:defRPr sz="1200">
                <a:solidFill>
                  <a:srgbClr val="888888"/>
                </a:solidFill>
                <a:latin typeface="Arial"/>
                <a:ea typeface="Arial"/>
                <a:cs typeface="Arial"/>
                <a:sym typeface="Arial"/>
              </a:defRPr>
            </a:lvl5pPr>
            <a:lvl6pPr indent="0" lvl="5" marL="0" marR="0" rtl="0" algn="r">
              <a:spcBef>
                <a:spcPts val="0"/>
              </a:spcBef>
              <a:spcAft>
                <a:spcPts val="0"/>
              </a:spcAft>
              <a:buNone/>
              <a:defRPr sz="1200">
                <a:solidFill>
                  <a:srgbClr val="888888"/>
                </a:solidFill>
                <a:latin typeface="Arial"/>
                <a:ea typeface="Arial"/>
                <a:cs typeface="Arial"/>
                <a:sym typeface="Arial"/>
              </a:defRPr>
            </a:lvl6pPr>
            <a:lvl7pPr indent="0" lvl="6" marL="0" marR="0" rtl="0" algn="r">
              <a:spcBef>
                <a:spcPts val="0"/>
              </a:spcBef>
              <a:spcAft>
                <a:spcPts val="0"/>
              </a:spcAft>
              <a:buNone/>
              <a:defRPr sz="1200">
                <a:solidFill>
                  <a:srgbClr val="888888"/>
                </a:solidFill>
                <a:latin typeface="Arial"/>
                <a:ea typeface="Arial"/>
                <a:cs typeface="Arial"/>
                <a:sym typeface="Arial"/>
              </a:defRPr>
            </a:lvl7pPr>
            <a:lvl8pPr indent="0" lvl="7" marL="0" marR="0" rtl="0" algn="r">
              <a:spcBef>
                <a:spcPts val="0"/>
              </a:spcBef>
              <a:spcAft>
                <a:spcPts val="0"/>
              </a:spcAft>
              <a:buNone/>
              <a:defRPr sz="1200">
                <a:solidFill>
                  <a:srgbClr val="888888"/>
                </a:solidFill>
                <a:latin typeface="Arial"/>
                <a:ea typeface="Arial"/>
                <a:cs typeface="Arial"/>
                <a:sym typeface="Arial"/>
              </a:defRPr>
            </a:lvl8pPr>
            <a:lvl9pPr indent="0" lvl="8" marL="0" marR="0" rtl="0" algn="r">
              <a:spcBef>
                <a:spcPts val="0"/>
              </a:spcBef>
              <a:spcAft>
                <a:spcPts val="0"/>
              </a:spcAft>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counseling@gracechurchhuntsville.org?subject=Internet-capable%20tech%20PPT"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jpg"/><Relationship Id="rId5" Type="http://schemas.openxmlformats.org/officeDocument/2006/relationships/image" Target="../media/image33.png"/><Relationship Id="rId6" Type="http://schemas.openxmlformats.org/officeDocument/2006/relationships/image" Target="../media/image11.png"/><Relationship Id="rId7" Type="http://schemas.openxmlformats.org/officeDocument/2006/relationships/image" Target="../media/image18.jp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20" Type="http://schemas.openxmlformats.org/officeDocument/2006/relationships/image" Target="../media/image39.png"/><Relationship Id="rId11" Type="http://schemas.openxmlformats.org/officeDocument/2006/relationships/image" Target="../media/image29.png"/><Relationship Id="rId22" Type="http://schemas.openxmlformats.org/officeDocument/2006/relationships/image" Target="../media/image11.png"/><Relationship Id="rId10" Type="http://schemas.openxmlformats.org/officeDocument/2006/relationships/image" Target="../media/image13.png"/><Relationship Id="rId21" Type="http://schemas.openxmlformats.org/officeDocument/2006/relationships/image" Target="../media/image21.png"/><Relationship Id="rId13" Type="http://schemas.openxmlformats.org/officeDocument/2006/relationships/image" Target="../media/image7.png"/><Relationship Id="rId12"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4.png"/><Relationship Id="rId4" Type="http://schemas.openxmlformats.org/officeDocument/2006/relationships/image" Target="../media/image4.png"/><Relationship Id="rId9" Type="http://schemas.openxmlformats.org/officeDocument/2006/relationships/hyperlink" Target="http://www.prlog.org/11372309-sony-bdp-s350-frontpanel-blu-ray.jpg" TargetMode="External"/><Relationship Id="rId15" Type="http://schemas.openxmlformats.org/officeDocument/2006/relationships/image" Target="../media/image14.jpg"/><Relationship Id="rId14" Type="http://schemas.openxmlformats.org/officeDocument/2006/relationships/image" Target="../media/image17.png"/><Relationship Id="rId17" Type="http://schemas.openxmlformats.org/officeDocument/2006/relationships/image" Target="../media/image15.png"/><Relationship Id="rId16" Type="http://schemas.openxmlformats.org/officeDocument/2006/relationships/image" Target="../media/image41.png"/><Relationship Id="rId5" Type="http://schemas.openxmlformats.org/officeDocument/2006/relationships/image" Target="../media/image6.png"/><Relationship Id="rId19" Type="http://schemas.openxmlformats.org/officeDocument/2006/relationships/image" Target="../media/image16.png"/><Relationship Id="rId6" Type="http://schemas.openxmlformats.org/officeDocument/2006/relationships/image" Target="../media/image10.jpg"/><Relationship Id="rId18" Type="http://schemas.openxmlformats.org/officeDocument/2006/relationships/image" Target="../media/image19.png"/><Relationship Id="rId7" Type="http://schemas.openxmlformats.org/officeDocument/2006/relationships/hyperlink" Target="http://www.prlog.org/11372309-sony-bdp-s350-frontpanel-blu-ray.jpg" TargetMode="External"/><Relationship Id="rId8"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4.jpg"/><Relationship Id="rId4" Type="http://schemas.openxmlformats.org/officeDocument/2006/relationships/image" Target="../media/image35.jpg"/><Relationship Id="rId5" Type="http://schemas.openxmlformats.org/officeDocument/2006/relationships/image" Target="../media/image31.jpg"/><Relationship Id="rId6" Type="http://schemas.openxmlformats.org/officeDocument/2006/relationships/image" Target="../media/image32.jpg"/><Relationship Id="rId7"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0.png"/><Relationship Id="rId4" Type="http://schemas.openxmlformats.org/officeDocument/2006/relationships/image" Target="../media/image64.jpg"/><Relationship Id="rId5" Type="http://schemas.openxmlformats.org/officeDocument/2006/relationships/image" Target="../media/image37.png"/><Relationship Id="rId6" Type="http://schemas.openxmlformats.org/officeDocument/2006/relationships/image" Target="../media/image55.png"/><Relationship Id="rId7" Type="http://schemas.openxmlformats.org/officeDocument/2006/relationships/image" Target="../media/image10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1" Type="http://schemas.openxmlformats.org/officeDocument/2006/relationships/image" Target="../media/image47.jpg"/><Relationship Id="rId10" Type="http://schemas.openxmlformats.org/officeDocument/2006/relationships/image" Target="../media/image52.png"/><Relationship Id="rId13" Type="http://schemas.openxmlformats.org/officeDocument/2006/relationships/image" Target="../media/image53.png"/><Relationship Id="rId12" Type="http://schemas.openxmlformats.org/officeDocument/2006/relationships/image" Target="../media/image51.jpg"/><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6.gif"/><Relationship Id="rId4" Type="http://schemas.openxmlformats.org/officeDocument/2006/relationships/image" Target="../media/image62.gif"/><Relationship Id="rId9" Type="http://schemas.openxmlformats.org/officeDocument/2006/relationships/image" Target="../media/image56.gif"/><Relationship Id="rId15" Type="http://schemas.openxmlformats.org/officeDocument/2006/relationships/image" Target="../media/image54.jpg"/><Relationship Id="rId14" Type="http://schemas.openxmlformats.org/officeDocument/2006/relationships/image" Target="../media/image63.jpg"/><Relationship Id="rId16" Type="http://schemas.openxmlformats.org/officeDocument/2006/relationships/image" Target="../media/image66.jpg"/><Relationship Id="rId5" Type="http://schemas.openxmlformats.org/officeDocument/2006/relationships/image" Target="../media/image49.gif"/><Relationship Id="rId6" Type="http://schemas.openxmlformats.org/officeDocument/2006/relationships/image" Target="../media/image42.gif"/><Relationship Id="rId7" Type="http://schemas.openxmlformats.org/officeDocument/2006/relationships/image" Target="../media/image44.gif"/><Relationship Id="rId8" Type="http://schemas.openxmlformats.org/officeDocument/2006/relationships/image" Target="../media/image60.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9.png"/><Relationship Id="rId4" Type="http://schemas.openxmlformats.org/officeDocument/2006/relationships/image" Target="../media/image65.jpg"/><Relationship Id="rId5" Type="http://schemas.openxmlformats.org/officeDocument/2006/relationships/image" Target="../media/image57.jpg"/><Relationship Id="rId6" Type="http://schemas.openxmlformats.org/officeDocument/2006/relationships/image" Target="../media/image68.png"/><Relationship Id="rId7" Type="http://schemas.openxmlformats.org/officeDocument/2006/relationships/image" Target="../media/image80.png"/></Relationships>
</file>

<file path=ppt/slides/_rels/slide33.xml.rels><?xml version="1.0" encoding="UTF-8" standalone="yes"?><Relationships xmlns="http://schemas.openxmlformats.org/package/2006/relationships"><Relationship Id="rId10" Type="http://schemas.openxmlformats.org/officeDocument/2006/relationships/image" Target="../media/image67.jpg"/><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79.png"/><Relationship Id="rId4" Type="http://schemas.openxmlformats.org/officeDocument/2006/relationships/image" Target="../media/image58.png"/><Relationship Id="rId9" Type="http://schemas.openxmlformats.org/officeDocument/2006/relationships/image" Target="../media/image70.png"/><Relationship Id="rId5" Type="http://schemas.openxmlformats.org/officeDocument/2006/relationships/image" Target="../media/image69.png"/><Relationship Id="rId6" Type="http://schemas.openxmlformats.org/officeDocument/2006/relationships/image" Target="../media/image96.png"/><Relationship Id="rId7" Type="http://schemas.openxmlformats.org/officeDocument/2006/relationships/image" Target="../media/image100.png"/><Relationship Id="rId8"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71.jpg"/><Relationship Id="rId4" Type="http://schemas.openxmlformats.org/officeDocument/2006/relationships/image" Target="../media/image7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90.png"/><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04.jpg"/><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4.jpg"/><Relationship Id="rId4" Type="http://schemas.openxmlformats.org/officeDocument/2006/relationships/image" Target="../media/image76.jpg"/><Relationship Id="rId5" Type="http://schemas.openxmlformats.org/officeDocument/2006/relationships/image" Target="../media/image82.jpg"/><Relationship Id="rId6" Type="http://schemas.openxmlformats.org/officeDocument/2006/relationships/image" Target="../media/image8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85.jpg"/><Relationship Id="rId4" Type="http://schemas.openxmlformats.org/officeDocument/2006/relationships/image" Target="../media/image77.jpg"/><Relationship Id="rId5" Type="http://schemas.openxmlformats.org/officeDocument/2006/relationships/image" Target="../media/image91.jpg"/><Relationship Id="rId6" Type="http://schemas.openxmlformats.org/officeDocument/2006/relationships/image" Target="../media/image83.png"/><Relationship Id="rId7" Type="http://schemas.openxmlformats.org/officeDocument/2006/relationships/image" Target="../media/image9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8.jpg"/><Relationship Id="rId4" Type="http://schemas.openxmlformats.org/officeDocument/2006/relationships/image" Target="../media/image84.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84.gif"/><Relationship Id="rId4" Type="http://schemas.openxmlformats.org/officeDocument/2006/relationships/image" Target="../media/image87.jpg"/><Relationship Id="rId5" Type="http://schemas.openxmlformats.org/officeDocument/2006/relationships/image" Target="../media/image9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www.bsecure.com/Default.aspx" TargetMode="External"/><Relationship Id="rId4" Type="http://schemas.openxmlformats.org/officeDocument/2006/relationships/image" Target="../media/image86.jpg"/><Relationship Id="rId5" Type="http://schemas.openxmlformats.org/officeDocument/2006/relationships/image" Target="../media/image97.png"/><Relationship Id="rId6" Type="http://schemas.openxmlformats.org/officeDocument/2006/relationships/image" Target="../media/image9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98.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9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hyperlink" Target="mailto:counseling@gracechurchhuntsville.org?subject=Internet-capable%20tech%20PPT"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
          <p:cNvSpPr txBox="1"/>
          <p:nvPr/>
        </p:nvSpPr>
        <p:spPr>
          <a:xfrm>
            <a:off x="1034136" y="2235208"/>
            <a:ext cx="7772400" cy="1504235"/>
          </a:xfrm>
          <a:prstGeom prst="rect">
            <a:avLst/>
          </a:prstGeom>
          <a:noFill/>
          <a:ln>
            <a:noFill/>
          </a:ln>
        </p:spPr>
        <p:txBody>
          <a:bodyPr anchorCtr="0" anchor="t" bIns="45700" lIns="91425" spcFirstLastPara="1" rIns="91425" wrap="square" tIns="45700">
            <a:normAutofit/>
          </a:bodyPr>
          <a:lstStyle/>
          <a:p>
            <a:pPr indent="0" lvl="0" marL="0" marR="0" rtl="0" algn="r">
              <a:spcBef>
                <a:spcPts val="0"/>
              </a:spcBef>
              <a:spcAft>
                <a:spcPts val="0"/>
              </a:spcAft>
              <a:buNone/>
            </a:pPr>
            <a:r>
              <a:rPr b="0" i="0" lang="en-US" sz="3200" u="none" cap="none" strike="noStrike">
                <a:solidFill>
                  <a:srgbClr val="FFFFFF"/>
                </a:solidFill>
                <a:latin typeface="Calibri"/>
                <a:ea typeface="Calibri"/>
                <a:cs typeface="Calibri"/>
                <a:sym typeface="Calibri"/>
              </a:rPr>
              <a:t>BIBLICAL DISCIPLINES &amp; TOOLS FOR INTERNET-CAPABLE TECHNOLOGIES</a:t>
            </a:r>
            <a:endParaRPr/>
          </a:p>
        </p:txBody>
      </p:sp>
      <p:sp>
        <p:nvSpPr>
          <p:cNvPr id="133" name="Google Shape;133;p1"/>
          <p:cNvSpPr txBox="1"/>
          <p:nvPr>
            <p:ph idx="1" type="subTitle"/>
          </p:nvPr>
        </p:nvSpPr>
        <p:spPr>
          <a:xfrm>
            <a:off x="2376713" y="3264910"/>
            <a:ext cx="6400800" cy="17526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2160"/>
              <a:buNone/>
            </a:pPr>
            <a:r>
              <a:rPr lang="en-US" sz="2400">
                <a:solidFill>
                  <a:schemeClr val="dk1"/>
                </a:solidFill>
              </a:rPr>
              <a:t>TIM KEETER</a:t>
            </a:r>
            <a:endParaRPr/>
          </a:p>
          <a:p>
            <a:pPr indent="0" lvl="0" marL="0" rtl="0" algn="r">
              <a:spcBef>
                <a:spcPts val="280"/>
              </a:spcBef>
              <a:spcAft>
                <a:spcPts val="0"/>
              </a:spcAft>
              <a:buSzPts val="1260"/>
              <a:buNone/>
            </a:pPr>
            <a:r>
              <a:rPr lang="en-US" sz="1400" u="sng">
                <a:solidFill>
                  <a:schemeClr val="dk1"/>
                </a:solidFill>
                <a:hlinkClick r:id="rId3">
                  <a:extLst>
                    <a:ext uri="{A12FA001-AC4F-418D-AE19-62706E023703}">
                      <ahyp:hlinkClr val="tx"/>
                    </a:ext>
                  </a:extLst>
                </a:hlinkClick>
              </a:rPr>
              <a:t>counseling@gcchsv.org</a:t>
            </a:r>
            <a:endParaRPr sz="1400">
              <a:solidFill>
                <a:schemeClr val="dk1"/>
              </a:solidFill>
            </a:endParaRPr>
          </a:p>
        </p:txBody>
      </p:sp>
      <p:pic>
        <p:nvPicPr>
          <p:cNvPr descr="Graphical user interface, logo&#10;&#10;Description automatically generated with medium confidence" id="134" name="Google Shape;134;p1"/>
          <p:cNvPicPr preferRelativeResize="0"/>
          <p:nvPr/>
        </p:nvPicPr>
        <p:blipFill rotWithShape="1">
          <a:blip r:embed="rId4">
            <a:alphaModFix/>
          </a:blip>
          <a:srcRect b="0" l="0" r="0" t="0"/>
          <a:stretch/>
        </p:blipFill>
        <p:spPr>
          <a:xfrm>
            <a:off x="-28575" y="-95250"/>
            <a:ext cx="4371975" cy="14864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
          <p:cNvSpPr txBox="1"/>
          <p:nvPr>
            <p:ph type="title"/>
          </p:nvPr>
        </p:nvSpPr>
        <p:spPr>
          <a:xfrm>
            <a:off x="457200" y="274638"/>
            <a:ext cx="8229600" cy="45639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None/>
            </a:pPr>
            <a:r>
              <a:rPr lang="en-US"/>
              <a:t>ASSUMPTIONS</a:t>
            </a:r>
            <a:endParaRPr/>
          </a:p>
        </p:txBody>
      </p:sp>
      <p:sp>
        <p:nvSpPr>
          <p:cNvPr id="140" name="Google Shape;140;p2"/>
          <p:cNvSpPr txBox="1"/>
          <p:nvPr/>
        </p:nvSpPr>
        <p:spPr>
          <a:xfrm>
            <a:off x="457200" y="900862"/>
            <a:ext cx="8229600" cy="544948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620"/>
              <a:buFont typeface="Arial"/>
              <a:buChar char="•"/>
            </a:pPr>
            <a:r>
              <a:rPr b="0" i="0" lang="en-US" sz="1800" u="none" cap="none" strike="noStrike">
                <a:solidFill>
                  <a:schemeClr val="dk1"/>
                </a:solidFill>
                <a:latin typeface="Calibri"/>
                <a:ea typeface="Calibri"/>
                <a:cs typeface="Calibri"/>
                <a:sym typeface="Calibri"/>
              </a:rPr>
              <a:t>“ADVANCD WORKSHOP”</a:t>
            </a:r>
            <a:endParaRPr/>
          </a:p>
          <a:p>
            <a:pPr indent="-457200" lvl="0" marL="457200" marR="0" rtl="0" algn="l">
              <a:spcBef>
                <a:spcPts val="360"/>
              </a:spcBef>
              <a:spcAft>
                <a:spcPts val="0"/>
              </a:spcAft>
              <a:buClr>
                <a:schemeClr val="dk1"/>
              </a:buClr>
              <a:buSzPts val="1620"/>
              <a:buFont typeface="Arial"/>
              <a:buChar char="•"/>
            </a:pPr>
            <a:r>
              <a:rPr b="0" i="0" lang="en-US" sz="1800" u="none" cap="none" strike="noStrike">
                <a:solidFill>
                  <a:schemeClr val="dk1"/>
                </a:solidFill>
                <a:latin typeface="Calibri"/>
                <a:ea typeface="Calibri"/>
                <a:cs typeface="Calibri"/>
                <a:sym typeface="Calibri"/>
              </a:rPr>
              <a:t>A BIBLICAL UNDERSTANDING OF SEXUAL IDOLATRY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
          <p:cNvSpPr txBox="1"/>
          <p:nvPr/>
        </p:nvSpPr>
        <p:spPr>
          <a:xfrm>
            <a:off x="2077526" y="2263444"/>
            <a:ext cx="98694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chemeClr val="dk1"/>
                </a:solidFill>
                <a:latin typeface="Calibri"/>
                <a:ea typeface="Calibri"/>
                <a:cs typeface="Calibri"/>
                <a:sym typeface="Calibri"/>
              </a:rPr>
              <a:t>MODEM</a:t>
            </a:r>
            <a:endParaRPr/>
          </a:p>
        </p:txBody>
      </p:sp>
      <p:grpSp>
        <p:nvGrpSpPr>
          <p:cNvPr id="147" name="Google Shape;147;p3"/>
          <p:cNvGrpSpPr/>
          <p:nvPr/>
        </p:nvGrpSpPr>
        <p:grpSpPr>
          <a:xfrm>
            <a:off x="774552" y="506604"/>
            <a:ext cx="2059356" cy="1344612"/>
            <a:chOff x="1075957" y="3024189"/>
            <a:chExt cx="2059356" cy="1344612"/>
          </a:xfrm>
        </p:grpSpPr>
        <p:pic>
          <p:nvPicPr>
            <p:cNvPr id="148" name="Google Shape;148;p3"/>
            <p:cNvPicPr preferRelativeResize="0"/>
            <p:nvPr/>
          </p:nvPicPr>
          <p:blipFill rotWithShape="1">
            <a:blip r:embed="rId3">
              <a:alphaModFix/>
            </a:blip>
            <a:srcRect b="0" l="0" r="0" t="0"/>
            <a:stretch/>
          </p:blipFill>
          <p:spPr>
            <a:xfrm>
              <a:off x="1075957" y="3024189"/>
              <a:ext cx="2059356" cy="1344612"/>
            </a:xfrm>
            <a:prstGeom prst="rect">
              <a:avLst/>
            </a:prstGeom>
            <a:noFill/>
            <a:ln>
              <a:noFill/>
            </a:ln>
          </p:spPr>
        </p:pic>
        <p:sp>
          <p:nvSpPr>
            <p:cNvPr id="149" name="Google Shape;149;p3"/>
            <p:cNvSpPr txBox="1"/>
            <p:nvPr/>
          </p:nvSpPr>
          <p:spPr>
            <a:xfrm>
              <a:off x="1485900" y="3327400"/>
              <a:ext cx="126188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600" u="none" cap="none" strike="noStrike">
                  <a:solidFill>
                    <a:srgbClr val="BABABA"/>
                  </a:solidFill>
                  <a:latin typeface="Arial"/>
                  <a:ea typeface="Arial"/>
                  <a:cs typeface="Arial"/>
                  <a:sym typeface="Arial"/>
                </a:rPr>
                <a:t>www</a:t>
              </a:r>
              <a:endParaRPr/>
            </a:p>
          </p:txBody>
        </p:sp>
      </p:grpSp>
      <p:sp>
        <p:nvSpPr>
          <p:cNvPr id="150" name="Google Shape;150;p3"/>
          <p:cNvSpPr txBox="1"/>
          <p:nvPr/>
        </p:nvSpPr>
        <p:spPr>
          <a:xfrm>
            <a:off x="973419" y="1717342"/>
            <a:ext cx="112082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INTERNET</a:t>
            </a:r>
            <a:endParaRPr/>
          </a:p>
        </p:txBody>
      </p:sp>
      <p:sp>
        <p:nvSpPr>
          <p:cNvPr id="151" name="Google Shape;151;p3"/>
          <p:cNvSpPr/>
          <p:nvPr/>
        </p:nvSpPr>
        <p:spPr>
          <a:xfrm>
            <a:off x="3576669" y="2303128"/>
            <a:ext cx="3935412" cy="2284412"/>
          </a:xfrm>
          <a:custGeom>
            <a:rect b="b" l="l" r="r" t="t"/>
            <a:pathLst>
              <a:path extrusionOk="0" h="2284412" w="3935412">
                <a:moveTo>
                  <a:pt x="3343275" y="2284412"/>
                </a:moveTo>
                <a:cubicBezTo>
                  <a:pt x="3308350" y="2173287"/>
                  <a:pt x="3273425" y="2062162"/>
                  <a:pt x="3333750" y="1941512"/>
                </a:cubicBezTo>
                <a:cubicBezTo>
                  <a:pt x="3394075" y="1820862"/>
                  <a:pt x="3613150" y="1793875"/>
                  <a:pt x="3705225" y="1560512"/>
                </a:cubicBezTo>
                <a:cubicBezTo>
                  <a:pt x="3797300" y="1327150"/>
                  <a:pt x="3935412" y="785812"/>
                  <a:pt x="3886200" y="541337"/>
                </a:cubicBezTo>
                <a:cubicBezTo>
                  <a:pt x="3836988" y="296862"/>
                  <a:pt x="3622675" y="176212"/>
                  <a:pt x="3409950" y="93662"/>
                </a:cubicBezTo>
                <a:cubicBezTo>
                  <a:pt x="3197225" y="11112"/>
                  <a:pt x="2852738" y="0"/>
                  <a:pt x="2609850" y="46037"/>
                </a:cubicBezTo>
                <a:cubicBezTo>
                  <a:pt x="2366963" y="92075"/>
                  <a:pt x="2171700" y="358775"/>
                  <a:pt x="1952625" y="369887"/>
                </a:cubicBezTo>
                <a:cubicBezTo>
                  <a:pt x="1733550" y="380999"/>
                  <a:pt x="1514475" y="141287"/>
                  <a:pt x="1295400" y="112712"/>
                </a:cubicBezTo>
                <a:cubicBezTo>
                  <a:pt x="1076325" y="84137"/>
                  <a:pt x="833437" y="98425"/>
                  <a:pt x="638175" y="198437"/>
                </a:cubicBezTo>
                <a:cubicBezTo>
                  <a:pt x="442913" y="298449"/>
                  <a:pt x="225425" y="530224"/>
                  <a:pt x="123825" y="712787"/>
                </a:cubicBezTo>
                <a:cubicBezTo>
                  <a:pt x="22225" y="895350"/>
                  <a:pt x="0" y="1111250"/>
                  <a:pt x="28575" y="1293812"/>
                </a:cubicBezTo>
                <a:cubicBezTo>
                  <a:pt x="57150" y="1476374"/>
                  <a:pt x="163513" y="1682750"/>
                  <a:pt x="295275" y="1808162"/>
                </a:cubicBezTo>
                <a:cubicBezTo>
                  <a:pt x="427037" y="1933574"/>
                  <a:pt x="623093" y="1989930"/>
                  <a:pt x="819150" y="2046287"/>
                </a:cubicBezTo>
              </a:path>
            </a:pathLst>
          </a:custGeom>
          <a:noFill/>
          <a:ln cap="flat" cmpd="sng" w="38100">
            <a:solidFill>
              <a:schemeClr val="accent1"/>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p3"/>
          <p:cNvSpPr/>
          <p:nvPr/>
        </p:nvSpPr>
        <p:spPr>
          <a:xfrm>
            <a:off x="3841782" y="2820653"/>
            <a:ext cx="1677987" cy="1223962"/>
          </a:xfrm>
          <a:custGeom>
            <a:rect b="b" l="l" r="r" t="t"/>
            <a:pathLst>
              <a:path extrusionOk="0" h="1223962" w="1677987">
                <a:moveTo>
                  <a:pt x="1677987" y="528637"/>
                </a:moveTo>
                <a:cubicBezTo>
                  <a:pt x="1595437" y="541337"/>
                  <a:pt x="1512887" y="554037"/>
                  <a:pt x="1430337" y="481012"/>
                </a:cubicBezTo>
                <a:cubicBezTo>
                  <a:pt x="1347787" y="407987"/>
                  <a:pt x="1319212" y="166687"/>
                  <a:pt x="1182687" y="90487"/>
                </a:cubicBezTo>
                <a:cubicBezTo>
                  <a:pt x="1046162" y="14287"/>
                  <a:pt x="790575" y="0"/>
                  <a:pt x="611187" y="23812"/>
                </a:cubicBezTo>
                <a:cubicBezTo>
                  <a:pt x="431800" y="47625"/>
                  <a:pt x="206375" y="104775"/>
                  <a:pt x="106362" y="233362"/>
                </a:cubicBezTo>
                <a:cubicBezTo>
                  <a:pt x="6350" y="361950"/>
                  <a:pt x="0" y="647700"/>
                  <a:pt x="11112" y="795337"/>
                </a:cubicBezTo>
                <a:cubicBezTo>
                  <a:pt x="22224" y="942974"/>
                  <a:pt x="92075" y="1047750"/>
                  <a:pt x="173037" y="1119187"/>
                </a:cubicBezTo>
                <a:cubicBezTo>
                  <a:pt x="254000" y="1190625"/>
                  <a:pt x="375443" y="1207293"/>
                  <a:pt x="496887" y="1223962"/>
                </a:cubicBezTo>
              </a:path>
            </a:pathLst>
          </a:custGeom>
          <a:noFill/>
          <a:ln cap="flat" cmpd="sng" w="38100">
            <a:solidFill>
              <a:schemeClr val="accent1"/>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ttp://www.activewin.com/reviews/hardware/keyboards/ms/office_keyboard/images/keybaordfull.jpg" id="153" name="Google Shape;153;p3"/>
          <p:cNvPicPr preferRelativeResize="0"/>
          <p:nvPr/>
        </p:nvPicPr>
        <p:blipFill rotWithShape="1">
          <a:blip r:embed="rId4">
            <a:alphaModFix/>
          </a:blip>
          <a:srcRect b="0" l="0" r="0" t="0"/>
          <a:stretch/>
        </p:blipFill>
        <p:spPr>
          <a:xfrm>
            <a:off x="5611844" y="4404977"/>
            <a:ext cx="1543050" cy="838301"/>
          </a:xfrm>
          <a:prstGeom prst="rect">
            <a:avLst/>
          </a:prstGeom>
          <a:noFill/>
          <a:ln>
            <a:noFill/>
          </a:ln>
        </p:spPr>
      </p:pic>
      <p:pic>
        <p:nvPicPr>
          <p:cNvPr id="154" name="Google Shape;154;p3"/>
          <p:cNvPicPr preferRelativeResize="0"/>
          <p:nvPr/>
        </p:nvPicPr>
        <p:blipFill rotWithShape="1">
          <a:blip r:embed="rId5">
            <a:alphaModFix/>
          </a:blip>
          <a:srcRect b="0" l="0" r="0" t="0"/>
          <a:stretch/>
        </p:blipFill>
        <p:spPr>
          <a:xfrm flipH="1">
            <a:off x="5386418" y="2793665"/>
            <a:ext cx="1577975" cy="1577975"/>
          </a:xfrm>
          <a:prstGeom prst="rect">
            <a:avLst/>
          </a:prstGeom>
          <a:noFill/>
          <a:ln>
            <a:noFill/>
          </a:ln>
        </p:spPr>
      </p:pic>
      <p:sp>
        <p:nvSpPr>
          <p:cNvPr id="155" name="Google Shape;155;p3"/>
          <p:cNvSpPr/>
          <p:nvPr/>
        </p:nvSpPr>
        <p:spPr>
          <a:xfrm>
            <a:off x="2717831" y="1579228"/>
            <a:ext cx="1687513" cy="3008312"/>
          </a:xfrm>
          <a:custGeom>
            <a:rect b="b" l="l" r="r" t="t"/>
            <a:pathLst>
              <a:path extrusionOk="0" h="3008312" w="1687513">
                <a:moveTo>
                  <a:pt x="68263" y="169862"/>
                </a:moveTo>
                <a:cubicBezTo>
                  <a:pt x="123825" y="84931"/>
                  <a:pt x="179388" y="0"/>
                  <a:pt x="277813" y="7937"/>
                </a:cubicBezTo>
                <a:cubicBezTo>
                  <a:pt x="376238" y="15875"/>
                  <a:pt x="627063" y="41275"/>
                  <a:pt x="658813" y="217487"/>
                </a:cubicBezTo>
                <a:cubicBezTo>
                  <a:pt x="690563" y="393700"/>
                  <a:pt x="569913" y="782637"/>
                  <a:pt x="468313" y="1065212"/>
                </a:cubicBezTo>
                <a:cubicBezTo>
                  <a:pt x="366713" y="1347787"/>
                  <a:pt x="0" y="1662112"/>
                  <a:pt x="49213" y="1912937"/>
                </a:cubicBezTo>
                <a:cubicBezTo>
                  <a:pt x="98426" y="2163762"/>
                  <a:pt x="547688" y="2405062"/>
                  <a:pt x="763588" y="2570162"/>
                </a:cubicBezTo>
                <a:cubicBezTo>
                  <a:pt x="979488" y="2735262"/>
                  <a:pt x="1190626" y="2830512"/>
                  <a:pt x="1344613" y="2903537"/>
                </a:cubicBezTo>
                <a:cubicBezTo>
                  <a:pt x="1498600" y="2976562"/>
                  <a:pt x="1593056" y="2992437"/>
                  <a:pt x="1687513" y="3008312"/>
                </a:cubicBezTo>
              </a:path>
            </a:pathLst>
          </a:custGeom>
          <a:noFill/>
          <a:ln cap="flat" cmpd="sng" w="38100">
            <a:solidFill>
              <a:srgbClr val="FFFF00"/>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pic>
        <p:nvPicPr>
          <p:cNvPr id="156" name="Google Shape;156;p3"/>
          <p:cNvPicPr preferRelativeResize="0"/>
          <p:nvPr/>
        </p:nvPicPr>
        <p:blipFill rotWithShape="1">
          <a:blip r:embed="rId6">
            <a:alphaModFix/>
          </a:blip>
          <a:srcRect b="0" l="0" r="0" t="0"/>
          <a:stretch/>
        </p:blipFill>
        <p:spPr>
          <a:xfrm>
            <a:off x="2132045" y="1322053"/>
            <a:ext cx="1017587" cy="1017587"/>
          </a:xfrm>
          <a:prstGeom prst="rect">
            <a:avLst/>
          </a:prstGeom>
          <a:noFill/>
          <a:ln>
            <a:noFill/>
          </a:ln>
        </p:spPr>
      </p:pic>
      <p:sp>
        <p:nvSpPr>
          <p:cNvPr id="157" name="Google Shape;157;p3"/>
          <p:cNvSpPr/>
          <p:nvPr/>
        </p:nvSpPr>
        <p:spPr>
          <a:xfrm>
            <a:off x="2667031" y="4260515"/>
            <a:ext cx="1766888" cy="955675"/>
          </a:xfrm>
          <a:custGeom>
            <a:rect b="b" l="l" r="r" t="t"/>
            <a:pathLst>
              <a:path extrusionOk="0" h="955675" w="1766888">
                <a:moveTo>
                  <a:pt x="100013" y="955675"/>
                </a:moveTo>
                <a:cubicBezTo>
                  <a:pt x="50006" y="840581"/>
                  <a:pt x="0" y="725488"/>
                  <a:pt x="23813" y="574675"/>
                </a:cubicBezTo>
                <a:cubicBezTo>
                  <a:pt x="47626" y="423862"/>
                  <a:pt x="96838" y="101600"/>
                  <a:pt x="242888" y="50800"/>
                </a:cubicBezTo>
                <a:cubicBezTo>
                  <a:pt x="388938" y="0"/>
                  <a:pt x="720726" y="176213"/>
                  <a:pt x="900113" y="269875"/>
                </a:cubicBezTo>
                <a:cubicBezTo>
                  <a:pt x="1079500" y="363537"/>
                  <a:pt x="1174751" y="550863"/>
                  <a:pt x="1319213" y="612775"/>
                </a:cubicBezTo>
                <a:cubicBezTo>
                  <a:pt x="1463675" y="674687"/>
                  <a:pt x="1615281" y="658018"/>
                  <a:pt x="1766888" y="641350"/>
                </a:cubicBezTo>
              </a:path>
            </a:pathLst>
          </a:cu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ttp://control.visionscape.com.au/SiteFiles/1coastcomau/printer.JPG" id="158" name="Google Shape;158;p3"/>
          <p:cNvPicPr preferRelativeResize="0"/>
          <p:nvPr/>
        </p:nvPicPr>
        <p:blipFill rotWithShape="1">
          <a:blip r:embed="rId7">
            <a:alphaModFix/>
          </a:blip>
          <a:srcRect b="0" l="0" r="0" t="0"/>
          <a:stretch/>
        </p:blipFill>
        <p:spPr>
          <a:xfrm flipH="1">
            <a:off x="2398744" y="4947902"/>
            <a:ext cx="1917058" cy="1443037"/>
          </a:xfrm>
          <a:prstGeom prst="rect">
            <a:avLst/>
          </a:prstGeom>
          <a:noFill/>
          <a:ln>
            <a:noFill/>
          </a:ln>
        </p:spPr>
      </p:pic>
      <p:pic>
        <p:nvPicPr>
          <p:cNvPr id="159" name="Google Shape;159;p3"/>
          <p:cNvPicPr preferRelativeResize="0"/>
          <p:nvPr/>
        </p:nvPicPr>
        <p:blipFill rotWithShape="1">
          <a:blip r:embed="rId8">
            <a:alphaModFix/>
          </a:blip>
          <a:srcRect b="0" l="0" r="0" t="0"/>
          <a:stretch/>
        </p:blipFill>
        <p:spPr>
          <a:xfrm>
            <a:off x="4237069" y="3546140"/>
            <a:ext cx="1123950" cy="1600200"/>
          </a:xfrm>
          <a:prstGeom prst="rect">
            <a:avLst/>
          </a:prstGeom>
          <a:noFill/>
          <a:ln>
            <a:noFill/>
          </a:ln>
        </p:spPr>
      </p:pic>
      <p:sp>
        <p:nvSpPr>
          <p:cNvPr id="160" name="Google Shape;160;p3"/>
          <p:cNvSpPr txBox="1"/>
          <p:nvPr/>
        </p:nvSpPr>
        <p:spPr>
          <a:xfrm>
            <a:off x="457200" y="274638"/>
            <a:ext cx="8229600" cy="456390"/>
          </a:xfrm>
          <a:prstGeom prst="rect">
            <a:avLst/>
          </a:prstGeom>
          <a:noFill/>
          <a:ln>
            <a:noFill/>
          </a:ln>
        </p:spPr>
        <p:txBody>
          <a:bodyPr anchorCtr="0" anchor="t" bIns="45700" lIns="91425" spcFirstLastPara="1" rIns="91425" wrap="square" tIns="45700">
            <a:normAutofit fontScale="97500"/>
          </a:bodyPr>
          <a:lstStyle/>
          <a:p>
            <a:pPr indent="0" lvl="0" marL="0" marR="0" rtl="0" algn="ctr">
              <a:spcBef>
                <a:spcPts val="0"/>
              </a:spcBef>
              <a:spcAft>
                <a:spcPts val="0"/>
              </a:spcAft>
              <a:buNone/>
            </a:pPr>
            <a:r>
              <a:rPr b="0" lang="en-US" sz="2200" u="none" cap="none">
                <a:solidFill>
                  <a:schemeClr val="dk1"/>
                </a:solidFill>
                <a:latin typeface="Calibri"/>
                <a:ea typeface="Calibri"/>
                <a:cs typeface="Calibri"/>
                <a:sym typeface="Calibri"/>
              </a:rPr>
              <a:t>THE HOME NETWORK (THEN)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4"/>
          <p:cNvPicPr preferRelativeResize="0"/>
          <p:nvPr/>
        </p:nvPicPr>
        <p:blipFill rotWithShape="1">
          <a:blip r:embed="rId3">
            <a:alphaModFix/>
          </a:blip>
          <a:srcRect b="0" l="0" r="0" t="0"/>
          <a:stretch/>
        </p:blipFill>
        <p:spPr>
          <a:xfrm>
            <a:off x="7673478" y="1336675"/>
            <a:ext cx="1040310" cy="1533525"/>
          </a:xfrm>
          <a:prstGeom prst="rect">
            <a:avLst/>
          </a:prstGeom>
          <a:noFill/>
          <a:ln>
            <a:noFill/>
          </a:ln>
        </p:spPr>
      </p:pic>
      <p:sp>
        <p:nvSpPr>
          <p:cNvPr id="166" name="Google Shape;166;p4"/>
          <p:cNvSpPr txBox="1"/>
          <p:nvPr/>
        </p:nvSpPr>
        <p:spPr>
          <a:xfrm>
            <a:off x="1260053" y="1967092"/>
            <a:ext cx="89780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MODEM</a:t>
            </a:r>
            <a:endParaRPr/>
          </a:p>
        </p:txBody>
      </p:sp>
      <p:sp>
        <p:nvSpPr>
          <p:cNvPr id="167" name="Google Shape;167;p4"/>
          <p:cNvSpPr txBox="1"/>
          <p:nvPr/>
        </p:nvSpPr>
        <p:spPr>
          <a:xfrm>
            <a:off x="2407566" y="2067280"/>
            <a:ext cx="1058122" cy="58477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WIRELESS ROUTER</a:t>
            </a:r>
            <a:endParaRPr/>
          </a:p>
        </p:txBody>
      </p:sp>
      <p:grpSp>
        <p:nvGrpSpPr>
          <p:cNvPr id="168" name="Google Shape;168;p4"/>
          <p:cNvGrpSpPr/>
          <p:nvPr/>
        </p:nvGrpSpPr>
        <p:grpSpPr>
          <a:xfrm>
            <a:off x="-38100" y="266700"/>
            <a:ext cx="2059356" cy="1344612"/>
            <a:chOff x="1075957" y="3024189"/>
            <a:chExt cx="2059356" cy="1344612"/>
          </a:xfrm>
        </p:grpSpPr>
        <p:pic>
          <p:nvPicPr>
            <p:cNvPr id="169" name="Google Shape;169;p4"/>
            <p:cNvPicPr preferRelativeResize="0"/>
            <p:nvPr/>
          </p:nvPicPr>
          <p:blipFill rotWithShape="1">
            <a:blip r:embed="rId4">
              <a:alphaModFix/>
            </a:blip>
            <a:srcRect b="0" l="0" r="0" t="0"/>
            <a:stretch/>
          </p:blipFill>
          <p:spPr>
            <a:xfrm>
              <a:off x="1075957" y="3024189"/>
              <a:ext cx="2059356" cy="1344612"/>
            </a:xfrm>
            <a:prstGeom prst="rect">
              <a:avLst/>
            </a:prstGeom>
            <a:noFill/>
            <a:ln>
              <a:noFill/>
            </a:ln>
          </p:spPr>
        </p:pic>
        <p:sp>
          <p:nvSpPr>
            <p:cNvPr id="170" name="Google Shape;170;p4"/>
            <p:cNvSpPr txBox="1"/>
            <p:nvPr/>
          </p:nvSpPr>
          <p:spPr>
            <a:xfrm>
              <a:off x="1485900" y="3327400"/>
              <a:ext cx="126188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BABABA"/>
                  </a:solidFill>
                  <a:latin typeface="Arial"/>
                  <a:ea typeface="Arial"/>
                  <a:cs typeface="Arial"/>
                  <a:sym typeface="Arial"/>
                </a:rPr>
                <a:t>www</a:t>
              </a:r>
              <a:endParaRPr/>
            </a:p>
          </p:txBody>
        </p:sp>
      </p:grpSp>
      <p:sp>
        <p:nvSpPr>
          <p:cNvPr id="171" name="Google Shape;171;p4"/>
          <p:cNvSpPr txBox="1"/>
          <p:nvPr/>
        </p:nvSpPr>
        <p:spPr>
          <a:xfrm>
            <a:off x="186446" y="1555052"/>
            <a:ext cx="1013018"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INTERNET</a:t>
            </a:r>
            <a:endParaRPr/>
          </a:p>
        </p:txBody>
      </p:sp>
      <p:sp>
        <p:nvSpPr>
          <p:cNvPr id="172" name="Google Shape;172;p4"/>
          <p:cNvSpPr txBox="1"/>
          <p:nvPr/>
        </p:nvSpPr>
        <p:spPr>
          <a:xfrm>
            <a:off x="605578" y="5765800"/>
            <a:ext cx="2251922" cy="58477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HOME ENTERTAINMENT CENTERS</a:t>
            </a:r>
            <a:endParaRPr/>
          </a:p>
        </p:txBody>
      </p:sp>
      <p:sp>
        <p:nvSpPr>
          <p:cNvPr id="173" name="Google Shape;173;p4"/>
          <p:cNvSpPr txBox="1"/>
          <p:nvPr/>
        </p:nvSpPr>
        <p:spPr>
          <a:xfrm>
            <a:off x="5774477" y="3482622"/>
            <a:ext cx="262163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MOBILE DEVICES</a:t>
            </a:r>
            <a:endParaRPr/>
          </a:p>
        </p:txBody>
      </p:sp>
      <p:sp>
        <p:nvSpPr>
          <p:cNvPr id="174" name="Google Shape;174;p4"/>
          <p:cNvSpPr txBox="1"/>
          <p:nvPr/>
        </p:nvSpPr>
        <p:spPr>
          <a:xfrm>
            <a:off x="3640878" y="4953000"/>
            <a:ext cx="1159722" cy="58477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GAMING CONSOLES</a:t>
            </a:r>
            <a:endParaRPr/>
          </a:p>
        </p:txBody>
      </p:sp>
      <p:sp>
        <p:nvSpPr>
          <p:cNvPr id="175" name="Google Shape;175;p4"/>
          <p:cNvSpPr txBox="1"/>
          <p:nvPr/>
        </p:nvSpPr>
        <p:spPr>
          <a:xfrm>
            <a:off x="7240614" y="5976060"/>
            <a:ext cx="126132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COMPUTERS</a:t>
            </a:r>
            <a:endParaRPr/>
          </a:p>
        </p:txBody>
      </p:sp>
      <p:sp>
        <p:nvSpPr>
          <p:cNvPr id="176" name="Google Shape;176;p4"/>
          <p:cNvSpPr txBox="1"/>
          <p:nvPr/>
        </p:nvSpPr>
        <p:spPr>
          <a:xfrm>
            <a:off x="5012478" y="5925252"/>
            <a:ext cx="126132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PRINTER</a:t>
            </a:r>
            <a:endParaRPr/>
          </a:p>
        </p:txBody>
      </p:sp>
      <p:pic>
        <p:nvPicPr>
          <p:cNvPr id="177" name="Google Shape;177;p4"/>
          <p:cNvPicPr preferRelativeResize="0"/>
          <p:nvPr/>
        </p:nvPicPr>
        <p:blipFill rotWithShape="1">
          <a:blip r:embed="rId5">
            <a:alphaModFix/>
          </a:blip>
          <a:srcRect b="0" l="0" r="0" t="0"/>
          <a:stretch/>
        </p:blipFill>
        <p:spPr>
          <a:xfrm>
            <a:off x="520700" y="4529138"/>
            <a:ext cx="1084263" cy="592115"/>
          </a:xfrm>
          <a:prstGeom prst="rect">
            <a:avLst/>
          </a:prstGeom>
          <a:noFill/>
          <a:ln>
            <a:noFill/>
          </a:ln>
        </p:spPr>
      </p:pic>
      <p:pic>
        <p:nvPicPr>
          <p:cNvPr id="178" name="Google Shape;178;p4"/>
          <p:cNvPicPr preferRelativeResize="0"/>
          <p:nvPr/>
        </p:nvPicPr>
        <p:blipFill rotWithShape="1">
          <a:blip r:embed="rId5">
            <a:alphaModFix/>
          </a:blip>
          <a:srcRect b="0" l="0" r="0" t="0"/>
          <a:stretch/>
        </p:blipFill>
        <p:spPr>
          <a:xfrm>
            <a:off x="1511300" y="4706938"/>
            <a:ext cx="1084263" cy="592115"/>
          </a:xfrm>
          <a:prstGeom prst="rect">
            <a:avLst/>
          </a:prstGeom>
          <a:noFill/>
          <a:ln>
            <a:noFill/>
          </a:ln>
        </p:spPr>
      </p:pic>
      <p:pic>
        <p:nvPicPr>
          <p:cNvPr descr="http://bugayim.tripod.com/images/14-200.jpg" id="179" name="Google Shape;179;p4"/>
          <p:cNvPicPr preferRelativeResize="0"/>
          <p:nvPr/>
        </p:nvPicPr>
        <p:blipFill rotWithShape="1">
          <a:blip r:embed="rId6">
            <a:alphaModFix/>
          </a:blip>
          <a:srcRect b="0" l="0" r="0" t="0"/>
          <a:stretch/>
        </p:blipFill>
        <p:spPr>
          <a:xfrm>
            <a:off x="308464" y="3619501"/>
            <a:ext cx="1529860" cy="1104899"/>
          </a:xfrm>
          <a:prstGeom prst="rect">
            <a:avLst/>
          </a:prstGeom>
          <a:noFill/>
          <a:ln>
            <a:noFill/>
          </a:ln>
        </p:spPr>
      </p:pic>
      <p:pic>
        <p:nvPicPr>
          <p:cNvPr descr="http://bugayim.tripod.com/images/14-200.jpg" id="180" name="Google Shape;180;p4"/>
          <p:cNvPicPr preferRelativeResize="0"/>
          <p:nvPr/>
        </p:nvPicPr>
        <p:blipFill rotWithShape="1">
          <a:blip r:embed="rId6">
            <a:alphaModFix/>
          </a:blip>
          <a:srcRect b="0" l="0" r="0" t="0"/>
          <a:stretch/>
        </p:blipFill>
        <p:spPr>
          <a:xfrm>
            <a:off x="1299064" y="3797301"/>
            <a:ext cx="1529860" cy="1104899"/>
          </a:xfrm>
          <a:prstGeom prst="rect">
            <a:avLst/>
          </a:prstGeom>
          <a:noFill/>
          <a:ln>
            <a:noFill/>
          </a:ln>
        </p:spPr>
      </p:pic>
      <p:pic>
        <p:nvPicPr>
          <p:cNvPr descr="sony-bdp-s350-frontpanel blu ray" id="181" name="Google Shape;181;p4">
            <a:hlinkClick r:id="rId7"/>
          </p:cNvPr>
          <p:cNvPicPr preferRelativeResize="0"/>
          <p:nvPr/>
        </p:nvPicPr>
        <p:blipFill rotWithShape="1">
          <a:blip r:embed="rId8">
            <a:alphaModFix/>
          </a:blip>
          <a:srcRect b="0" l="0" r="0" t="0"/>
          <a:stretch/>
        </p:blipFill>
        <p:spPr>
          <a:xfrm>
            <a:off x="469900" y="4938712"/>
            <a:ext cx="1462934" cy="801688"/>
          </a:xfrm>
          <a:prstGeom prst="rect">
            <a:avLst/>
          </a:prstGeom>
          <a:noFill/>
          <a:ln>
            <a:noFill/>
          </a:ln>
        </p:spPr>
      </p:pic>
      <p:pic>
        <p:nvPicPr>
          <p:cNvPr descr="sony-bdp-s350-frontpanel blu ray" id="182" name="Google Shape;182;p4">
            <a:hlinkClick r:id="rId9"/>
          </p:cNvPr>
          <p:cNvPicPr preferRelativeResize="0"/>
          <p:nvPr/>
        </p:nvPicPr>
        <p:blipFill rotWithShape="1">
          <a:blip r:embed="rId8">
            <a:alphaModFix/>
          </a:blip>
          <a:srcRect b="0" l="0" r="0" t="0"/>
          <a:stretch/>
        </p:blipFill>
        <p:spPr>
          <a:xfrm>
            <a:off x="1371600" y="5230812"/>
            <a:ext cx="1462934" cy="801688"/>
          </a:xfrm>
          <a:prstGeom prst="rect">
            <a:avLst/>
          </a:prstGeom>
          <a:noFill/>
          <a:ln>
            <a:noFill/>
          </a:ln>
        </p:spPr>
      </p:pic>
      <p:pic>
        <p:nvPicPr>
          <p:cNvPr id="183" name="Google Shape;183;p4"/>
          <p:cNvPicPr preferRelativeResize="0"/>
          <p:nvPr/>
        </p:nvPicPr>
        <p:blipFill rotWithShape="1">
          <a:blip r:embed="rId10">
            <a:alphaModFix/>
          </a:blip>
          <a:srcRect b="0" l="0" r="0" t="0"/>
          <a:stretch/>
        </p:blipFill>
        <p:spPr>
          <a:xfrm>
            <a:off x="3778535" y="4003675"/>
            <a:ext cx="1050640" cy="1025525"/>
          </a:xfrm>
          <a:prstGeom prst="rect">
            <a:avLst/>
          </a:prstGeom>
          <a:noFill/>
          <a:ln>
            <a:noFill/>
          </a:ln>
        </p:spPr>
      </p:pic>
      <p:pic>
        <p:nvPicPr>
          <p:cNvPr id="184" name="Google Shape;184;p4"/>
          <p:cNvPicPr preferRelativeResize="0"/>
          <p:nvPr/>
        </p:nvPicPr>
        <p:blipFill rotWithShape="1">
          <a:blip r:embed="rId11">
            <a:alphaModFix/>
          </a:blip>
          <a:srcRect b="0" l="0" r="0" t="0"/>
          <a:stretch/>
        </p:blipFill>
        <p:spPr>
          <a:xfrm>
            <a:off x="3108432" y="3232151"/>
            <a:ext cx="1490556" cy="857250"/>
          </a:xfrm>
          <a:prstGeom prst="rect">
            <a:avLst/>
          </a:prstGeom>
          <a:noFill/>
          <a:ln>
            <a:noFill/>
          </a:ln>
        </p:spPr>
      </p:pic>
      <p:pic>
        <p:nvPicPr>
          <p:cNvPr id="185" name="Google Shape;185;p4"/>
          <p:cNvPicPr preferRelativeResize="0"/>
          <p:nvPr/>
        </p:nvPicPr>
        <p:blipFill rotWithShape="1">
          <a:blip r:embed="rId12">
            <a:alphaModFix/>
          </a:blip>
          <a:srcRect b="0" l="0" r="0" t="0"/>
          <a:stretch/>
        </p:blipFill>
        <p:spPr>
          <a:xfrm>
            <a:off x="6797362" y="2609850"/>
            <a:ext cx="1051237" cy="831849"/>
          </a:xfrm>
          <a:prstGeom prst="rect">
            <a:avLst/>
          </a:prstGeom>
          <a:noFill/>
          <a:ln>
            <a:noFill/>
          </a:ln>
        </p:spPr>
      </p:pic>
      <p:pic>
        <p:nvPicPr>
          <p:cNvPr id="186" name="Google Shape;186;p4"/>
          <p:cNvPicPr preferRelativeResize="0"/>
          <p:nvPr/>
        </p:nvPicPr>
        <p:blipFill rotWithShape="1">
          <a:blip r:embed="rId13">
            <a:alphaModFix/>
          </a:blip>
          <a:srcRect b="0" l="0" r="0" t="0"/>
          <a:stretch/>
        </p:blipFill>
        <p:spPr>
          <a:xfrm flipH="1" rot="-963786">
            <a:off x="5892800" y="812800"/>
            <a:ext cx="1127124" cy="620931"/>
          </a:xfrm>
          <a:prstGeom prst="rect">
            <a:avLst/>
          </a:prstGeom>
          <a:noFill/>
          <a:ln>
            <a:noFill/>
          </a:ln>
        </p:spPr>
      </p:pic>
      <p:pic>
        <p:nvPicPr>
          <p:cNvPr id="187" name="Google Shape;187;p4"/>
          <p:cNvPicPr preferRelativeResize="0"/>
          <p:nvPr/>
        </p:nvPicPr>
        <p:blipFill rotWithShape="1">
          <a:blip r:embed="rId14">
            <a:alphaModFix/>
          </a:blip>
          <a:srcRect b="0" l="0" r="0" t="0"/>
          <a:stretch/>
        </p:blipFill>
        <p:spPr>
          <a:xfrm>
            <a:off x="5092700" y="4893724"/>
            <a:ext cx="1104900" cy="1104900"/>
          </a:xfrm>
          <a:prstGeom prst="rect">
            <a:avLst/>
          </a:prstGeom>
          <a:noFill/>
          <a:ln>
            <a:noFill/>
          </a:ln>
        </p:spPr>
      </p:pic>
      <p:pic>
        <p:nvPicPr>
          <p:cNvPr descr="http://www.laptoppicker.com/archives/dell-vostro-1400-laptop.jpg" id="188" name="Google Shape;188;p4"/>
          <p:cNvPicPr preferRelativeResize="0"/>
          <p:nvPr/>
        </p:nvPicPr>
        <p:blipFill rotWithShape="1">
          <a:blip r:embed="rId15">
            <a:alphaModFix/>
          </a:blip>
          <a:srcRect b="0" l="0" r="0" t="0"/>
          <a:stretch/>
        </p:blipFill>
        <p:spPr>
          <a:xfrm>
            <a:off x="7028896" y="4214812"/>
            <a:ext cx="1353103" cy="1068388"/>
          </a:xfrm>
          <a:prstGeom prst="rect">
            <a:avLst/>
          </a:prstGeom>
          <a:noFill/>
          <a:ln>
            <a:noFill/>
          </a:ln>
        </p:spPr>
      </p:pic>
      <p:pic>
        <p:nvPicPr>
          <p:cNvPr id="189" name="Google Shape;189;p4"/>
          <p:cNvPicPr preferRelativeResize="0"/>
          <p:nvPr/>
        </p:nvPicPr>
        <p:blipFill rotWithShape="1">
          <a:blip r:embed="rId16">
            <a:alphaModFix/>
          </a:blip>
          <a:srcRect b="0" l="0" r="0" t="0"/>
          <a:stretch/>
        </p:blipFill>
        <p:spPr>
          <a:xfrm>
            <a:off x="7480299" y="3975100"/>
            <a:ext cx="1495425" cy="1993900"/>
          </a:xfrm>
          <a:prstGeom prst="rect">
            <a:avLst/>
          </a:prstGeom>
          <a:noFill/>
          <a:ln>
            <a:noFill/>
          </a:ln>
        </p:spPr>
      </p:pic>
      <p:pic>
        <p:nvPicPr>
          <p:cNvPr id="190" name="Google Shape;190;p4"/>
          <p:cNvPicPr preferRelativeResize="0"/>
          <p:nvPr/>
        </p:nvPicPr>
        <p:blipFill rotWithShape="1">
          <a:blip r:embed="rId17">
            <a:alphaModFix/>
          </a:blip>
          <a:srcRect b="0" l="0" r="0" t="0"/>
          <a:stretch/>
        </p:blipFill>
        <p:spPr>
          <a:xfrm flipH="1">
            <a:off x="6609035" y="4910139"/>
            <a:ext cx="1096689" cy="741362"/>
          </a:xfrm>
          <a:prstGeom prst="rect">
            <a:avLst/>
          </a:prstGeom>
          <a:noFill/>
          <a:ln>
            <a:noFill/>
          </a:ln>
        </p:spPr>
      </p:pic>
      <p:pic>
        <p:nvPicPr>
          <p:cNvPr id="191" name="Google Shape;191;p4"/>
          <p:cNvPicPr preferRelativeResize="0"/>
          <p:nvPr/>
        </p:nvPicPr>
        <p:blipFill rotWithShape="1">
          <a:blip r:embed="rId18">
            <a:alphaModFix/>
          </a:blip>
          <a:srcRect b="0" l="0" r="0" t="0"/>
          <a:stretch/>
        </p:blipFill>
        <p:spPr>
          <a:xfrm>
            <a:off x="6424504" y="1382713"/>
            <a:ext cx="879584" cy="1169987"/>
          </a:xfrm>
          <a:prstGeom prst="rect">
            <a:avLst/>
          </a:prstGeom>
          <a:noFill/>
          <a:ln>
            <a:noFill/>
          </a:ln>
        </p:spPr>
      </p:pic>
      <p:pic>
        <p:nvPicPr>
          <p:cNvPr id="192" name="Google Shape;192;p4"/>
          <p:cNvPicPr preferRelativeResize="0"/>
          <p:nvPr/>
        </p:nvPicPr>
        <p:blipFill rotWithShape="1">
          <a:blip r:embed="rId18">
            <a:alphaModFix/>
          </a:blip>
          <a:srcRect b="0" l="0" r="0" t="0"/>
          <a:stretch/>
        </p:blipFill>
        <p:spPr>
          <a:xfrm>
            <a:off x="6716604" y="1255713"/>
            <a:ext cx="879584" cy="1169987"/>
          </a:xfrm>
          <a:prstGeom prst="rect">
            <a:avLst/>
          </a:prstGeom>
          <a:noFill/>
          <a:ln>
            <a:noFill/>
          </a:ln>
        </p:spPr>
      </p:pic>
      <p:pic>
        <p:nvPicPr>
          <p:cNvPr id="193" name="Google Shape;193;p4"/>
          <p:cNvPicPr preferRelativeResize="0"/>
          <p:nvPr/>
        </p:nvPicPr>
        <p:blipFill rotWithShape="1">
          <a:blip r:embed="rId19">
            <a:alphaModFix/>
          </a:blip>
          <a:srcRect b="0" l="0" r="0" t="0"/>
          <a:stretch/>
        </p:blipFill>
        <p:spPr>
          <a:xfrm>
            <a:off x="4864100" y="1514475"/>
            <a:ext cx="1524000" cy="1838325"/>
          </a:xfrm>
          <a:prstGeom prst="rect">
            <a:avLst/>
          </a:prstGeom>
          <a:noFill/>
          <a:ln>
            <a:noFill/>
          </a:ln>
        </p:spPr>
      </p:pic>
      <p:pic>
        <p:nvPicPr>
          <p:cNvPr id="194" name="Google Shape;194;p4"/>
          <p:cNvPicPr preferRelativeResize="0"/>
          <p:nvPr/>
        </p:nvPicPr>
        <p:blipFill rotWithShape="1">
          <a:blip r:embed="rId20">
            <a:alphaModFix/>
          </a:blip>
          <a:srcRect b="0" l="0" r="0" t="0"/>
          <a:stretch/>
        </p:blipFill>
        <p:spPr>
          <a:xfrm>
            <a:off x="5969000" y="1943100"/>
            <a:ext cx="647700" cy="1054100"/>
          </a:xfrm>
          <a:prstGeom prst="rect">
            <a:avLst/>
          </a:prstGeom>
          <a:noFill/>
          <a:ln>
            <a:noFill/>
          </a:ln>
        </p:spPr>
      </p:pic>
      <p:sp>
        <p:nvSpPr>
          <p:cNvPr id="195" name="Google Shape;195;p4"/>
          <p:cNvSpPr/>
          <p:nvPr/>
        </p:nvSpPr>
        <p:spPr>
          <a:xfrm>
            <a:off x="1933575" y="1231900"/>
            <a:ext cx="1504950" cy="454025"/>
          </a:xfrm>
          <a:custGeom>
            <a:rect b="b" l="l" r="r" t="t"/>
            <a:pathLst>
              <a:path extrusionOk="0" h="454025" w="1504950">
                <a:moveTo>
                  <a:pt x="0" y="301625"/>
                </a:moveTo>
                <a:cubicBezTo>
                  <a:pt x="56356" y="211931"/>
                  <a:pt x="112713" y="122237"/>
                  <a:pt x="190500" y="73025"/>
                </a:cubicBezTo>
                <a:cubicBezTo>
                  <a:pt x="268287" y="23813"/>
                  <a:pt x="395288" y="0"/>
                  <a:pt x="466725" y="6350"/>
                </a:cubicBezTo>
                <a:cubicBezTo>
                  <a:pt x="538162" y="12700"/>
                  <a:pt x="569913" y="76200"/>
                  <a:pt x="619125" y="111125"/>
                </a:cubicBezTo>
                <a:cubicBezTo>
                  <a:pt x="668338" y="146050"/>
                  <a:pt x="684213" y="204788"/>
                  <a:pt x="762000" y="215900"/>
                </a:cubicBezTo>
                <a:cubicBezTo>
                  <a:pt x="839788" y="227013"/>
                  <a:pt x="976313" y="198437"/>
                  <a:pt x="1085850" y="177800"/>
                </a:cubicBezTo>
                <a:cubicBezTo>
                  <a:pt x="1195387" y="157163"/>
                  <a:pt x="1352550" y="61913"/>
                  <a:pt x="1419225" y="92075"/>
                </a:cubicBezTo>
                <a:cubicBezTo>
                  <a:pt x="1485900" y="122237"/>
                  <a:pt x="1504950" y="298450"/>
                  <a:pt x="1485900" y="358775"/>
                </a:cubicBezTo>
                <a:cubicBezTo>
                  <a:pt x="1466850" y="419100"/>
                  <a:pt x="1385887" y="436562"/>
                  <a:pt x="1304925" y="454025"/>
                </a:cubicBezTo>
              </a:path>
            </a:pathLst>
          </a:custGeom>
          <a:noFill/>
          <a:ln cap="flat" cmpd="sng" w="38100">
            <a:solidFill>
              <a:srgbClr val="FFFF00"/>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96" name="Google Shape;196;p4"/>
          <p:cNvPicPr preferRelativeResize="0"/>
          <p:nvPr/>
        </p:nvPicPr>
        <p:blipFill rotWithShape="1">
          <a:blip r:embed="rId21">
            <a:alphaModFix/>
          </a:blip>
          <a:srcRect b="0" l="0" r="0" t="0"/>
          <a:stretch/>
        </p:blipFill>
        <p:spPr>
          <a:xfrm>
            <a:off x="2349500" y="1148507"/>
            <a:ext cx="1436688" cy="1010494"/>
          </a:xfrm>
          <a:prstGeom prst="rect">
            <a:avLst/>
          </a:prstGeom>
          <a:noFill/>
          <a:ln>
            <a:noFill/>
          </a:ln>
        </p:spPr>
      </p:pic>
      <p:pic>
        <p:nvPicPr>
          <p:cNvPr id="197" name="Google Shape;197;p4"/>
          <p:cNvPicPr preferRelativeResize="0"/>
          <p:nvPr/>
        </p:nvPicPr>
        <p:blipFill rotWithShape="1">
          <a:blip r:embed="rId22">
            <a:alphaModFix/>
          </a:blip>
          <a:srcRect b="0" l="0" r="0" t="0"/>
          <a:stretch/>
        </p:blipFill>
        <p:spPr>
          <a:xfrm>
            <a:off x="1270001" y="1039813"/>
            <a:ext cx="1017587" cy="1017587"/>
          </a:xfrm>
          <a:prstGeom prst="rect">
            <a:avLst/>
          </a:prstGeom>
          <a:noFill/>
          <a:ln>
            <a:noFill/>
          </a:ln>
        </p:spPr>
      </p:pic>
      <p:sp>
        <p:nvSpPr>
          <p:cNvPr id="198" name="Google Shape;198;p4"/>
          <p:cNvSpPr/>
          <p:nvPr/>
        </p:nvSpPr>
        <p:spPr>
          <a:xfrm rot="8381803">
            <a:off x="4038600" y="1457322"/>
            <a:ext cx="371475" cy="1076325"/>
          </a:xfrm>
          <a:prstGeom prst="lightningBolt">
            <a:avLst/>
          </a:prstGeom>
          <a:solidFill>
            <a:srgbClr val="FFC000"/>
          </a:soli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 name="Google Shape;199;p4"/>
          <p:cNvSpPr/>
          <p:nvPr/>
        </p:nvSpPr>
        <p:spPr>
          <a:xfrm rot="6878502">
            <a:off x="4067174" y="866774"/>
            <a:ext cx="371475" cy="1076325"/>
          </a:xfrm>
          <a:prstGeom prst="lightningBolt">
            <a:avLst/>
          </a:prstGeom>
          <a:solidFill>
            <a:srgbClr val="FFC000"/>
          </a:soli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 name="Google Shape;200;p4"/>
          <p:cNvSpPr/>
          <p:nvPr/>
        </p:nvSpPr>
        <p:spPr>
          <a:xfrm rot="9800125">
            <a:off x="3581398" y="2019296"/>
            <a:ext cx="371475" cy="1076325"/>
          </a:xfrm>
          <a:prstGeom prst="lightningBolt">
            <a:avLst/>
          </a:prstGeom>
          <a:solidFill>
            <a:srgbClr val="FFC000"/>
          </a:soli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1" name="Google Shape;201;p4"/>
          <p:cNvSpPr/>
          <p:nvPr/>
        </p:nvSpPr>
        <p:spPr>
          <a:xfrm rot="-6992049">
            <a:off x="1866899" y="1904997"/>
            <a:ext cx="371475" cy="1076325"/>
          </a:xfrm>
          <a:prstGeom prst="lightningBolt">
            <a:avLst/>
          </a:prstGeom>
          <a:solidFill>
            <a:srgbClr val="FFC000"/>
          </a:soli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2" name="Google Shape;202;p4"/>
          <p:cNvSpPr/>
          <p:nvPr/>
        </p:nvSpPr>
        <p:spPr>
          <a:xfrm rot="-9168809">
            <a:off x="2495550" y="2638070"/>
            <a:ext cx="371475" cy="1076325"/>
          </a:xfrm>
          <a:prstGeom prst="lightningBolt">
            <a:avLst/>
          </a:prstGeom>
          <a:solidFill>
            <a:srgbClr val="FFC000"/>
          </a:soli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 name="Google Shape;203;p4"/>
          <p:cNvSpPr txBox="1"/>
          <p:nvPr/>
        </p:nvSpPr>
        <p:spPr>
          <a:xfrm>
            <a:off x="457200" y="274638"/>
            <a:ext cx="8229600" cy="456390"/>
          </a:xfrm>
          <a:prstGeom prst="rect">
            <a:avLst/>
          </a:prstGeom>
          <a:noFill/>
          <a:ln>
            <a:noFill/>
          </a:ln>
        </p:spPr>
        <p:txBody>
          <a:bodyPr anchorCtr="0" anchor="t" bIns="45700" lIns="91425" spcFirstLastPara="1" rIns="91425" wrap="square" tIns="45700">
            <a:normAutofit fontScale="97500"/>
          </a:bodyPr>
          <a:lstStyle/>
          <a:p>
            <a:pPr indent="0" lvl="0" marL="0" marR="0" rtl="0" algn="ctr">
              <a:spcBef>
                <a:spcPts val="0"/>
              </a:spcBef>
              <a:spcAft>
                <a:spcPts val="0"/>
              </a:spcAft>
              <a:buNone/>
            </a:pPr>
            <a:r>
              <a:rPr b="0" lang="en-US" sz="2200" cap="none">
                <a:solidFill>
                  <a:schemeClr val="dk1"/>
                </a:solidFill>
                <a:latin typeface="Calibri"/>
                <a:ea typeface="Calibri"/>
                <a:cs typeface="Calibri"/>
                <a:sym typeface="Calibri"/>
              </a:rPr>
              <a:t>THE HOME NETWORK (NOW)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5"/>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09" name="Google Shape;209;p5"/>
          <p:cNvSpPr txBox="1"/>
          <p:nvPr>
            <p:ph idx="1" type="body"/>
          </p:nvPr>
        </p:nvSpPr>
        <p:spPr>
          <a:xfrm>
            <a:off x="452709" y="956240"/>
            <a:ext cx="5546173" cy="4530725"/>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Noto Sans Symbols"/>
              <a:buAutoNum type="alphaUcPeriod"/>
            </a:pPr>
            <a:r>
              <a:rPr lang="en-US"/>
              <a:t>ACCESS TO THE INTERNET IS BECOMING INCREASINGLY INTEGRATED WITH EVERYDAY LIFE</a:t>
            </a:r>
            <a:endParaRPr/>
          </a:p>
          <a:p>
            <a:pPr indent="-609600" lvl="1" marL="1114425" rtl="0" algn="l">
              <a:spcBef>
                <a:spcPts val="360"/>
              </a:spcBef>
              <a:spcAft>
                <a:spcPts val="0"/>
              </a:spcAft>
              <a:buClr>
                <a:schemeClr val="dk1"/>
              </a:buClr>
              <a:buSzPts val="1800"/>
              <a:buChar char="•"/>
            </a:pPr>
            <a:r>
              <a:rPr lang="en-US"/>
              <a:t>Estimated 5 billion devices connected to the internet in August 2010</a:t>
            </a:r>
            <a:endParaRPr/>
          </a:p>
          <a:p>
            <a:pPr indent="-495300" lvl="1" marL="1114425" rtl="0" algn="l">
              <a:spcBef>
                <a:spcPts val="360"/>
              </a:spcBef>
              <a:spcAft>
                <a:spcPts val="0"/>
              </a:spcAft>
              <a:buClr>
                <a:schemeClr val="dk1"/>
              </a:buClr>
              <a:buSzPts val="1800"/>
              <a:buNone/>
            </a:pPr>
            <a:r>
              <a:t/>
            </a:r>
            <a:endParaRPr/>
          </a:p>
          <a:p>
            <a:pPr indent="-609600" lvl="1" marL="1114425" rtl="0" algn="l">
              <a:spcBef>
                <a:spcPts val="360"/>
              </a:spcBef>
              <a:spcAft>
                <a:spcPts val="0"/>
              </a:spcAft>
              <a:buClr>
                <a:schemeClr val="dk1"/>
              </a:buClr>
              <a:buSzPts val="1800"/>
              <a:buChar char="•"/>
            </a:pPr>
            <a:r>
              <a:rPr lang="en-US"/>
              <a:t>Projected to be 20 billion by 2020</a:t>
            </a:r>
            <a:endParaRPr/>
          </a:p>
          <a:p>
            <a:pPr indent="-495300" lvl="1" marL="1114425" rtl="0" algn="l">
              <a:spcBef>
                <a:spcPts val="360"/>
              </a:spcBef>
              <a:spcAft>
                <a:spcPts val="0"/>
              </a:spcAft>
              <a:buClr>
                <a:schemeClr val="dk1"/>
              </a:buClr>
              <a:buSzPts val="1800"/>
              <a:buNone/>
            </a:pPr>
            <a:r>
              <a:t/>
            </a:r>
            <a:endParaRPr/>
          </a:p>
          <a:p>
            <a:pPr indent="-609600" lvl="1" marL="1114425" rtl="0" algn="l">
              <a:spcBef>
                <a:spcPts val="360"/>
              </a:spcBef>
              <a:spcAft>
                <a:spcPts val="0"/>
              </a:spcAft>
              <a:buClr>
                <a:schemeClr val="dk1"/>
              </a:buClr>
              <a:buSzPts val="1800"/>
              <a:buChar char="•"/>
            </a:pPr>
            <a:r>
              <a:rPr lang="en-US"/>
              <a:t>“There will come a day in the not too distant future when every product you buy will connect to the internet.”		     </a:t>
            </a:r>
            <a:r>
              <a:rPr lang="en-US" sz="1400"/>
              <a:t>Parrack, Dave, </a:t>
            </a:r>
            <a:r>
              <a:rPr i="1" lang="en-US" sz="1400"/>
              <a:t>tech.blorge.com</a:t>
            </a:r>
            <a:endParaRPr i="1" sz="1400"/>
          </a:p>
          <a:p>
            <a:pPr indent="-495300" lvl="1" marL="1114425" rtl="0" algn="l">
              <a:spcBef>
                <a:spcPts val="360"/>
              </a:spcBef>
              <a:spcAft>
                <a:spcPts val="0"/>
              </a:spcAft>
              <a:buClr>
                <a:schemeClr val="dk1"/>
              </a:buClr>
              <a:buSzPts val="1800"/>
              <a:buNone/>
            </a:pPr>
            <a:r>
              <a:t/>
            </a:r>
            <a:endParaRPr/>
          </a:p>
        </p:txBody>
      </p:sp>
      <p:pic>
        <p:nvPicPr>
          <p:cNvPr descr="http://www.vlib.us/web/opte.org.jpg" id="210" name="Google Shape;210;p5"/>
          <p:cNvPicPr preferRelativeResize="0"/>
          <p:nvPr/>
        </p:nvPicPr>
        <p:blipFill rotWithShape="1">
          <a:blip r:embed="rId3">
            <a:alphaModFix/>
          </a:blip>
          <a:srcRect b="0" l="0" r="0" t="0"/>
          <a:stretch/>
        </p:blipFill>
        <p:spPr>
          <a:xfrm>
            <a:off x="6002367" y="1009017"/>
            <a:ext cx="2938773" cy="3316458"/>
          </a:xfrm>
          <a:prstGeom prst="rect">
            <a:avLst/>
          </a:prstGeom>
          <a:solidFill>
            <a:srgbClr val="ECECEC"/>
          </a:solidFill>
          <a:ln cap="sq" cmpd="sng" w="88900">
            <a:solidFill>
              <a:srgbClr val="12110A"/>
            </a:solidFill>
            <a:prstDash val="solid"/>
            <a:miter lim="800000"/>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http://www.adkissonandblake.com/.a/6a0133f49438f7970b014e892a7079970d-800wi" id="215" name="Google Shape;215;p6"/>
          <p:cNvPicPr preferRelativeResize="0"/>
          <p:nvPr/>
        </p:nvPicPr>
        <p:blipFill rotWithShape="1">
          <a:blip r:embed="rId3">
            <a:alphaModFix/>
          </a:blip>
          <a:srcRect b="0" l="0" r="15730" t="0"/>
          <a:stretch/>
        </p:blipFill>
        <p:spPr>
          <a:xfrm>
            <a:off x="255683" y="336551"/>
            <a:ext cx="3895344" cy="2426140"/>
          </a:xfrm>
          <a:prstGeom prst="rect">
            <a:avLst/>
          </a:prstGeom>
          <a:noFill/>
          <a:ln>
            <a:noFill/>
          </a:ln>
          <a:effectLst>
            <a:outerShdw blurRad="50800" rotWithShape="0" algn="tl" dir="2700000" dist="38100">
              <a:srgbClr val="000000">
                <a:alpha val="40000"/>
              </a:srgbClr>
            </a:outerShdw>
          </a:effectLst>
        </p:spPr>
      </p:pic>
      <p:sp>
        <p:nvSpPr>
          <p:cNvPr descr="data:image/jpg;base64,/9j/4AAQSkZJRgABAQAAAQABAAD/2wCEAAkGBhQSEBQUExQUFBUWFBUWFxcYGBcZGBYYGBgYGBcZFxcXGyceFxkjGhcVHy8gIycpLSwtGB4xNTAqNSYrLSkBCQoKDgwOGg8PGiokHCQsLCwsKSwsLCksKSwsKiwsLCkpLCksLCwpLCwsLCwsLCkpLCwsLCwsKSwsLCwsLCwsLP/AABEIALoBDgMBIgACEQEDEQH/xAAcAAACAgMBAQAAAAAAAAAAAAAFBgIEAQMHAAj/xABFEAACAQIEAwUEBggFBAEFAAABAhEDIQAEEjEFQVEGEyJhgTJCcZEjUnKhsdEHFDNikrLB8HOCouHxFiRTVNIVQ0SDwv/EABoBAAIDAQEAAAAAAAAAAAAAAAEDAAIEBQb/xAApEQACAgICAgEDAwUAAAAAAAAAAQIRAyESMQRBIjJRYRNx0TOBobHh/9oADAMBAAIRAxEAPwCCpbGdA6Y2BDAtyHLHox1lVHJlaZq0YzoxOMeIwaRLZAIOmM6PLEoxmMCkS2R0eQx7QOgxLGRiUg2zGgdBj2gdBjIGJDApBtkQg6DEu7HQfIYzjOJSJbMaB5fIYQeL8UbMVS6sUpLK0gpK64N3aN5It5Rhp7V12XKsEOlqhFOeitOs+XhDfPCZXpwBoICgAX6C2MfkSSfE6HiY2/kyQzLhY1v/ABH8743ZbiTq3tN6mcCP1plJDrbkRixTcHbGFnRiN+W4hqGk7Ebjf06YuHhyOBpYqYgHUTHxE+Ifnywl5Su0iJPPBzJ8TZWuCP64Q010PqMjbmspUTYtIkxJiRcpfeRdfUYPZbP06uWR2lGT6NyQAKgYN3YBgw4AYydzTWTcyNqzUZm93TA+1vq9MS7JUBUrmkV1CqPYtGphrTndVcDxDb1ODZXHFKWxq4Pw5hTOtKZ1qhRkOtWMtcEqNIIIXrdZFpxvGXX6q/wj8sQ7HdqFIFHuR3dZQ4aihDAG47wLNxBBnpi/xBIqG0TDR0kX++cbfFl3ExefB2p0VRl1+qv8I/LEhl1+qv8ACMSGJDG2kcq2YGWT6q/wj8sSGWT6ifwj8sSBxIHEolkRlE+on8I/LExlU+on8K/liSnEgcANkRlE+on8K/liQyifUT+FfyxMYkMAhD9UT6ifwr+WMjKJ9RP4V/LGwYkMSiGr9TT6ifwr+WB3HcqopghVHjGygcm6DBjA3tB+yH2x+DYrLoMXsQ6dZgTpeL7a1vGwMGeRsb42jiTD2gDJsT4T8BFm+U4rZrJVgwhHbVOk66Yg2gSzcwen4XhXy2YRdTU6oUCDNSi6rcAGFaSTJHysb45kck4u0zqOEZKmgpRz6tYnSfPn6/ni1GF9apaFkglQfcsCLTBIg23A3xvOdZQPHYAAxBC2tqj+mNkPNa1JGWfhJ/SwxGPRihR4gdZVoMMVMWM/DbYE4sLn1tMifWPjzHyxpj5WOXujNLxckfVljHox5GB2IPwxKMaE0+hDTXZiMeGJRjMYIDAGPYzGMVCQpIGogEhfrECQJ5SbeuIGhS7W50tU7v3ae/mxAJPoIHzwq1Ka3kmfdMkgeRA5flgrxDMh3ZxMMzMJsYYkiRyMEWwNcj4k7Dzxx5y5SbO9jx8YJFBAQQNRbr08o5/di+gAHTrgjlOANUgjQvmXFviolvuxLi/Z+pl9OsAhh4WUkqdpFwCD5EbXvhTkm6HQg4op5XNqjeKYO5jbzwy5bLhvErLUQ7Fdx9pdwfuwkBmLESqgSZaY6jYE32wU7N5sB7SpMdfQgzcb4rODqwxyK6HVmNFfT8p+4Yp8ArhK61PEe6hrGD9GXYA/ahVt1wRkPS1N7oYn0En7sL9It3JgEM6sDy3v6iTfywmJohG5X+Cz2eaVqIQQTpqIASxfQyA0gDu7TKwQZEAzGOg5LjyVsia9ZxKBjK3NjAgWJv4SI3E22xzpqgp06SAAHW9MFWBZxuzQBIJLATtPwjDzwjgP6vqqK4Ka2RBoEOysQa8tcE6YEb+K5Bxpx3yXEp5PFQ+fReUzcbcvgcTGIjEhjrHmSYxIYiMSwAExiYxBcTGAQkMTBxAYmMAJIYliIxIYhDOB3aD9iPtj8GwSwN7Qfsh9sfytisui0ezjPFu12ZFRgtWNLQCoAgKSIIIk+cyNowKr9rcw61FaqzLUmQZMGVIKz7MaREciRzOB3E2+nqf4lTf7RxWZL2xhUEjpNsJfrjVL6iIYtb3TuIO++N2T4hUWpqRypgCZ2iN72GBmVZlncAiDtceuMb3JMnbz+QxKDY0ZbjxZGLd0uk2W6mQsSCLHxXI8zixlO0NQVBTKLJjTpOmZAMNqtzJ1eWFPVpAg85mT9wxYfiX0YECQbsQDIiOfp/D5nFXBFlIdMlxtHsrtcEwZIFpJgXMDcb4JUOKOo3FQC0gz9xuPXHOKeeFtS25xY3sY6YIcK4tDnxhdUklh6b/3tiqUobiyz4y0zo1DjCltLKynrEg/CMXaVVWEqQw6gzhCy3GXWuqh9VMwq2EAkgE2H1gb9CcEV7SiUZkgPrhlaDCnSGBG07QemNEPLnH6lZnn4kH9OhvxNBcYo5PPFwGVWdWMBoAudhJgE/DF41VWdTBdMFpMaQRMmdrX9Mb4ZozVowzwyh2cvzdSSY5kn5nFXRNwYP3431F2Hlv92NAyrTZjHncfn8sco7bbRjLZlqRMkxMhhJg8xa8bYZsj2oTNIctVlTEpUIgB1BgkfVOx8jgHV4fVpqKlWk4pyBrAlb/vCwPQNHxxfzvBqfdd5SqajEmQFBWOQBN/In/dc0vYyDYJp5YvDIDJEwOX+2DuT7KVWhj3VNgZBvJ6g6JAnA/hWcNMxyO4w18PzNhG3Tp1xWcmtIvGK7ZrzdNqeXFJiC1WpBIn2JDOR6Qv+bF3hGUWrVMqDSptqJO07xPSIt5EmYGLrcINU6mIVYAWBLaInw30iSxMnaRawwVoZNFTQigKLwPiDJ5sZAmd/hh+Hx5PchWby4Y1wi7b/wAf9B3DeBLmCmYIAVXZFHVQ3eBmCwApJIJiQNEzvhirZrWo39p28oOkLA5ABSB8+eKlGnpUopYKfdDMF6mACIkwT8MbAMacWBxlyZh8ny45I8YkhiQxEYkMajmEhiYxAYmMQhNcTGIDExgBJDE8QGJjACSGJDEcSGAQlgdx/wDZD7a/ytgiMDu0H7IfbX+VsCXQY9nB87Q+kf7bfIsf7/5xD9VB5Tbpyk7co2wVzGS+kYgAeNr/ABbn6dMYqZcWgXuR5DqbWxzbOykDv1LYHrYf1k4r5rL6F1KOYA9ZP9MMVLLco8h/tjXxHIXRf3//AOWP9Rgcg1Ytq4YXX+v++DnBexOZziastSd0mNQ0AAjkdTDHsrwlnIVFLuynSqgsWJ2AAucdE7O8INMEJTNKmF0watWWe2stpKyAQRB8IjYwThkdl440+2I2e/RbxCnLPlW08mFSkQoH1iHhb3k410P0ZZrUquaNInYNWVvjanqP/OOmZ/vKa6lp0KgAkl0ED7wR9qfli4ATlUrFO6Bbu6lMlmCGY10mPiKGAYJMSINsNiosrPDq47Ebhv6LqaN9LmHYm8UlVVP1gHeTbrpGDVLsZlAoDUne8Q9V/DudlcA/AdZ5XIhkn2WkPMHcETDDSPGAIMjlGIV1U/SKfaWLFOe5ud4AEA7dcXpfYyfK9MpVcwo1U7AIAVGkLAUAwFFo06eXO+FPtTxA1PoqZsQdZn27Ex8AFYk32A6YZc1QIVSJcyCBqFrW0ki4JAEE8/LCxXVTW8K6VVCdNrNUjXtbmRbAezTgxucqYEpvrWfTGrvSpxWpVChPOLEfC04tK4bbGaQ6Gwtwvj70wQIINiDsRzBHMW2ONPE0QMO6GhGAZkBJUNf2ZuBtbbFenSGNqLfqcUGVfZihRi5wWypEhWuu9QatJ7v3kB31MLEi45XOKFDLvUcKgvMTyBib9T0A9bYO8G4ZpdV06jGo8+d/IMetoB9cWUbZaPyaghoy9KuympWqJl0AJ7ukod1iPCS3ssCypEkywt0YqGRb9U1wxS8M5PeAllEMu0b3sPIY29lcgXcMD4VYs8bF15kTckEN5avLDx3AKlSAQQZEWM740cnZk8hwgnjijmunGRizn8p3VV0+q0DzBuPuIxojG5O0cNqmeGJAYwBiQGIAyMSAxgDEwMAhkYmMYAxIYgSQxkYwBiYGKhMjEhjAxIDEISGBvaD9iPtr/K2CWB3aD9iPtr/K2KvotHs5NXpjWb31GfITuB8MZprMSLgaSPUc+mGheygjUb611Irhqa6iGYqxEkSLgwJE74IL2dy8GKS02XUzUjUYLIA2ZWkKYB1CReY3GOU5I7SWhPo5S4F7slwYtKjrffFniWV+mP7uttt7U1/PDrkuzFCoU+iFEhldTTLSRdtLT4WYCJkHaZIOAWe4ZqzVSmpB1K2karxrZQSYH1JtyxLvSB0ytwLgxasIsEWnqPQENPqYgD+mHYbQAB5DYfDEcvllprpXad+p6n7vhjKW+WN0IcUZ55HJ/gifqz7QIH3/AJn5YE8Kpd7V/VqpemraoZCFh021p7FQfFdW3ixezAtImRBv5efTFN+LClmRVCagaamLAhmlWibH2R059cVktmrxrfxRHL5VkLU6t3pWECDpmd+ayAQehGMZhw9Nn03VWOkmGmN4G/Lz9cYz3E1r11jUodRSJghiTIBiYJEqNyDGPDSEKhVYKpAa3u/vRaYI9NsRsOeDjLf7/wAlLNr3feEA3BcyCQRpEifZ28/uFlKjSinPMqvXoOuG7jxUUJIaXTQGvYPAhiLTc79TGFuio0ADlb78FPsd4VbQmVz9LUHSo4+8493PMWONecP/AHFb/Ef+Y42CuIwhiF2eNVl5/cMMPYns3Vz5quamihRgvHtNqBjSq3YW+GBnDeEtWRqvuh1pqsEmo5BYwBuqKAx+0o54fuA0jRSrToQy1NCP4b+FvpJa2mQSSR5AdMGqBJ67GSnw2hTojL0KMMVIq1AZZhDeDvBdNUGY0j3esCagKaQSJIM6R5xP9nlghl82ErKqoCwQgHwDwyNvFIE2Nt7DFWllk1DTBUsSCCSDLeMmeZabcvXBj2P8RvnoeuxOUdEZmBCuEIBjofZj3SCovzU8sNQwH4FXDUKRvPdoIANio0kdNwcFUfp/TFjDmk5TbfYqdraMVwfrIPuJH5YCRhn7X0rU282X5gEfgcLcY1438Tm5V8jAGMxjIGMxhgs8BiYGPAYyBiEMgYkBjwGJAYrYTIxIDGBiQxAmRiQGPDEhgBPAYHdoR9CPtr/K2CYwM7RfsR9tf5WxV9Bj2C+FZR40B1ZCoKBgJBJLFC6vICvp0nTbVi5qj27aiAYYMollVjDKCsl4naSMa6GVcqmplB7tNgxJva59mx+qbk7jbcwAV2YkSFBmorC5CglQqr7wJECYg8o43s7S6CPDGiqtw0mDGwIVyZEnSYG2KdTKqlSoQBJY3kkwVQmxsviBFuUTi3lsutNu8CKCqkKQANxpUGNxBtM8/PFItM88asEd8mIyv0Zj6Nj0ZZ9Zj8Maw9v7vjfkRrFRB71MkfFPEPuBxWoUiRIBvsYONLYlIkiapgxAuDvvy67428Iz5oVCjHwEhhO1yBYdZjFVhpN7fdGIOqu9MVSwAbwuh0sCQRExzn4HFG2aMVXTKnaDgpoPqpv4GYlCDdT7QB8xyPOMbEzYKltABm9iZVTdoN/ZufiOmDfEeyveU4WtVJF11lGBPQnQCPnHlgLkspGgnwwBTYEc0lSI/v8Api0jVnqcFvaBnaaWy4IUMSwYDUBsGMyD6euF/LUzpuIMgR08sM3HaC2gLA1ECwC7H0n7oPXAjJ5MtpCLLMZ0qOpnYfiYxWJbxFTv8HMMw01HPV3P+o49+qOzKoUy4lZHL61/d3vhuyfZ0USWzCwykk0zcLFyXjc9Bt8ZxZo5Bu9q1qv7Rmgg/wD2wlhTnqtgfMEcsLi+TpC4YecqCfCeHFEppTiKQ7tWIlTVeHrORsT7CeQA3jBSmqJUQqCC7Gm0IYUhtBnmRqgfInEeHUzT7oaVGpWqVGNjCnzjxeMDyA254tZtLTqJHtKsi4Earm7S3pti7F5Hc9ddF3LwzwNJBMHwnVIusvcaYkXHwwOJFJwokyWYmRFiFI2nzvje1VIYiFAqMIYkToBtJvJM+YPzxnJ0O9qLqXSSaasLT4nUQTPQ/fisXs1eOmnyXSHvsuC1DS0wrtHIMG8ftDcSzDflfDHSUAQAAPLFegCbnFlcWRzMkuUmwR2ppTRB+q4+8Ef1GFMjDzxelqoVB+6T6i4/DCURjRiejHlWyEYkFxkDEow2xNGAMSjGK1VaYlzA6c/6n7jii3a2kJVcvq/eNRgT8PCD0+eFSzRQ6OGTCIxIDAmh2lRjdGT/ADB4+4GPngrQrKwlSGHUH8emCpqXRWUHHsmBiUY8BjIxYqeGJDHgMSAxCUewM7RfsR9tf5WwVAwM7RD6Ef4i/wAr4D6LRWwfwimadJA1QsIAVgAhDNdUYExIEwdjbyxbRW8a69el0mw1qSVqGmwUROnSAehFrE4rZPhxeki1DTrIVEh0gAqNVORJD6TYm1gsDfGunlu7qZeu2unUqk0qwClkqkJ4dR90qy6Qy7ggHHI9nXvQTZvCPCATeIAPkDHTA/g/FFbMOCPCjaROxPMx8ZHp54YMzTRMo1V2VIKtqYgCJgb/AB+7HNFescw/6vRetS1EqykKGm8L3hXVG1umNMrjFJCoJSk7H3tbxE06NNsvpSsai00aBYFWLG4IgBZ2PkL4TqPBe8UNUq1pPRoF4PvBj5b4FZviuZesBWo1KPdhgqOCpJcxqnZiYC2sPXBqnmioMQQCBH9+uL4k+2RpcqRXp5BljRmMwvqrDz8OkA9PTFjLtXKFe8pVViIYGk3nBBKzzuwxuFUQskSwBMhvBdQfEBEnlIi5ueUlo2XYg3BBkEbbxYgggjlGNnCE58UYoznCHJjRwLjBamqVFdKgW6usahzZGBKuOdiYwRzGQpVQCyAmT4iSBsImNzyv5bxhNq12Si8G9LRmF8ijAHy8SM6nqDh7URTcA8xuRJtaBYf354z5Y8W4/Y3qblBN9iP26QNXWmtmWkjWBg6iwNgIB06PK/phryzggBRFgIG5tAHnhV4lQSrmA0279kBBEstOKYvFzCTF7c8G+5KoQGLWa5iY0npikejTi/p7BfarsmmbCkVFpsCgqSCVq0gRzF1YLIBgiwBiAcKuZKVM1UCtFJ6zEMbAKzamN+V2jrbBrjHEjoWmh9qQ5HJRMgdGNgegPXAvhEqS4G1vgDBb7r+kYENbLYU4Qc7/AAgvUq6npqSPEGJ8LXjcg+yIJTe8ddsaM1VYoNKkQ7DQR4iqtGobGDIvynG7P13U01GkalYzJMECWOgAyosbkCSo8sDc44eprW3dSSCdUryMTtCi0WM9BgMxRe9fcG8UrzVp0l8RV3qEclZSUGoX1eIvab6R54ZezVFgVhS2mrSLG5J8aljt0Em+18LvC8sWrM0DU6yeiXkfK5PUseuOj8CyxAARAFHvvLsep0ghRJ64K0dCU/0YfljXlgd/79B0xaQ4qZVDF2Y/ID/Ti2oxEclkqqalI6gj5jCGFw+4SM2mmo69GYfC5jbDYSUbsTOLl0aTbEHbob+cjb7z6Yw9dV3Inr/e2A3EuKqACzQGJAXUbxeJIldpt1HlhGTO5aQ3HhUdvst1aWq5beJYDSImYEk3859MBMzkgrTK+gPpMbmwPxOJvxcsdOgSQDGsrvzNiSSwje3IREDTUfvG8HMX1FiLb/MnpbCUx9G3u/ODA5EXvt8uuJUc0aZ1K2lrRBM7TF8Ucy9STqLAmQQxj4QI5iL/AD648i25x05T6+tsWsFDXw/tSDaoNveUbfaT8sH8tmFcSjBvhuPiDcY5ytL96Onn1jkPhjCuytKkyOYN5i0f7YdHM12JlhT6OmjEownZDtZVUDWBUEXuA3o3P4GT8MMnD+NUquxg/Vax9Dsfxw+OSLEPG0XwMC+0Y+hH+Iv8r4KxgZ2kH0I/xF/lfFmyq7K2TygZEguvgW4OxIFtJty6D2t7mb3Dw9QU1axPiI30kgBri/X78DkqAU1dNIYqiltaqHKgAKQ7AFxYRvEeWGDhGVKEuxAGp7taxYsJJNrEc9tsc3HG5HSm6icv7ScYavmIckU6bMKdM7IFJG312i5N7xsIwydjOIKYVgA/vSBq8oPJY2HxwB/Sfw4U80KtF1qLXJJVGVmSp70qpnS3tA9ZB5YDZDi+Zop3j5eoVEDUCAFkwC02RQYkm18Mbl0wwUaOqds6VKplVkCUq0ynxLQQPIrMjyHTCVSqBWbVEGeYxjJcWqZgnvYHd6mCg6hZS0zAk2HLnig/Z0AgqNTDeSbwIJmeoj1OG458exOVrHJMJUMypiCJBJjpNj7W3pF8E6KD8ZNvjuN/73wvZXhxQyaRA6reN+h/ucX6gKCzEGwj432ONayq3JGJLSRfrQadfUY1IV9CUUD78NvEWqPTYUVDFiRMgaRG4J2aQAPWccn7Tdo9FSgq31VFdj+6KlvmV/04ZeznallYA3BxgnNpnWguUdE66NSvADU5M2BnULkAAA3uI57nB7hfExWDRGruqsjpFNiJ9QMDu07rUqOywNKrqtuxAkatgLqSBckbiL7eydKEzD7actVM+bCBbn+zbDIfSakl+hJsCcWYGowHuIR/mMlj8ZIxt4bVIpKNEMshLDU2qGZpYQJ36eEDA+qb1D8R98fhg5kqA+gbaVp2i50j4WB/Lpg+iueNY4ozmn1MoVlMgEwNWpT0aZXlf1wJ46umjUKMb0KyrEFXZ1hI3Mzz89+ptskKtY0gSHNPTePCW8O3KIDRa0YsdqHoZTukbwrUZUEKzErSiqzEXIXUtMWHvDFWYE96I5Phw1GNAk6rkKvQdOXrhp4dSFiB3h+sB4B/mAE+k4CcIpLXXXSem6jmraip8wAdJ8mjDVkw3MhvhYj0G+ICcm3ss0VPMz6QB8OfzxYUY10p6n4RHzGNhaMWQonGOP8Ab/juap56rToqmkFfExkHXTUgheRBJ2meeOvjHKv0p5fTm1Ye/RXr7rMD9xXFZ9FodiVUz+ce3fU0MmdChSJ5C1zI/vnXIzRgnMsxH7qhomRJImxBuZ/OyGiZM9efy6420zMaT57QZi9iJ64QaKKtSnmGGlq7xsYI5iPdUEiJ3wOr8JqEgGtWhfZGtyBytBssRt5YPtF7+ck3+Q/vfGiqgkGLxHKwk38p/pidBoF0+HVRP/cVr29twOvNjsYxH9SrlTFeqWM31HbbaTO5NsESv97/AD+P4YsUctLCwNxbYTNo9Y+GJsmgJUp5vWe7eqwN/ArOAJmJIY267354tU6mc0QderUDLU0AAEz7ouZHlbljH6ROGlcojww01QNiAQ6tP301t545uuGRhyQqU61R06l+sstywfULKEkqwN7A6RIQeeoRjFLL5zvCiGqzB1JBsQwERqNlU6xMyLL5YMcLzIOTSTC9zlnJ0QoKaRpmDrkU72PtG28nctTYaNMaFKBLmdGlmBUVB5RIbw6SNgJS5Da0M3BqFVKKiuwapeYghei6gBqjrGNHaUfQj/EX+V8bDxI72g9Nvnijx7OaqI29tfwbHQWkc6tlLijUxkqneUwwammoEAazpAXxAGTYb3tvhE4lnmdvpGLgQBPsrsIRPZpr0AAgYe+J5YVeHsE1WpK+keEykagwIsLExFyB5Y5/xfsxm6aCq1JmpFQ2un4wARILqssh6yIE74wwlxbOhVljg1al35L7CAhOw6xyB88dZyT0Uyb2XR3L6pvK6DMnna2OFZLjei4iOswMWq/a2tmGWiH0UZLOFuXFMd5BJ5SotzxaTlIs4pIdeHU1qB+7UhtL6j7R2E7+vIDG56qJBJCyY9TJ/M8sV+A0HIXMUGUqdwrGW02a3UG2HHiGYZqA0hXeAw1BIIPIlpA8sXULRnyqM5KmLlGsDEEGdrjAntFntB392Sb8h+cXwZqU61IFnoU1k+0qJAB5TTje2AfHyjIWdVDWBI1AfCNRH3fLDVha3aozxg20KWcyGttTG+umq/BaTuf9TD1OHHs3weo9xTZo3IFvVj4R88UKGQNR6KrpkU2YgsAZqMI+HhW3xOOiZLKuKQVu6VQIALsw/gEAn44yZHs6UPjHQu5wmHtYmdR2aW907tYEz0wW7M1Yy+ZIP/hS0yLnVfbdmFsAc7UFRjpZXh2AO+kqHBFrnc+QJtbFzs7m4TMJNmR6g82ptr3+wWt5Y0QeqNCuWFoEFfAx6x95nB7LU+8rUlK6dKUyDvc6JAi06eV4vO+KHDtwLXBF/NSDPlg1wbLs5yzGNPdqL2bxIRInccrbEzywZdFvK0kNOX4evf1agALsILXba8aSY3Jt0OOS9uuKjMcRcgylKmtNIuLnUSPiNJnz6Rjp/FK4pZWu+r2lABAJgkimkDckagfv2GOErX1l3+u7MPgT4f8ASFHphUujn4o27JpIcMhKvyZSVYfBlIYYcuGdq8+gWMwtWOVZA3yqLD/NsJWqCDhn4cJAwpya6NHCL7Ogdmv0hvmKjUq2W0siyzI4KRyswBE8oJ/HDL/9ZQ83HlpBwg8KQqjssyREj91SR97nBJVLEbmY3PUgDnjRGca+TMU4vlozxr9LNOk706VJ6jozKS5VU1KYO0sRI6DCXxztPVzjK1Ur4QQoVYChoJ3JJ2G55YVs1mg1WoRABqVCPgXJ29cW0rgLt/visnYyKSLDMSeh6wNjIMecY2J0J5/7b4q06on+/wC53xbU/wDOKDDAfyjn/t8sZNL+/X+/liWobRtiaUwdl2ueU7m59MQhqpUCdosswYvEnwjfYHBnh1F1IYBYAltLODBkEFZixDTuLHljQqIwBkLttBHIRaCsjn1OLWQXSyMGOrVsCZ3Zdogr8D0I2stsJo/SBlweFZgC+nuakxyFULGrnHemOcY4gDj6P7XU+94VnEmf+1Zx/wDr01d+dk+7HzeRjRh6M2Ts672OzE5XLEXbu6lMwR7jytztZ4n7O2G/9XprLSimQSBGoXIB8Ps3ZgYLTfnhJ/RxU1ZRUm/eVqfmO9prBB+K7fHphtyeYawq6u8VSCpLt4hCMEhALahJhgZBPsgnPNfJmiD0FcxmAgJYhVt7RHvbC1ib8sUOLZhdEA+8LX5A84xWzXAXrVGY1GKyp0EyFKrpPh1WkEGIkasezfCwlKZnxKLR0P8AQDD15HSQh4VthzWpWnTJCmqlMTG4SmC9rEmwHrjVxztTTyh0gGpUgQswqyJGpota8C8RtIxYy2Xp1HpahLUsujKeUVfDbqR3X3+eED9InD3pVWqXKVWDK3KSigqYsCCptzBEbGELvY9BDs/mqNfPHM1lomoGCgJTVVU3Ooi5Zr+0xJ88Ef0r5aiy5asAoq661OREshoOb9dLaYnbV5451wpyh1wCbepxv4lxCtmcyEdiRRpQqgWDVCC3xMab+WGdsLitGzgnaivkwaad0VZpGsMdEgTGkiQSAb9MX+FdrayVCSVZWcs6kSJJk6el/jg7kOFZCqoVkoA+9co62EwR7V5MzzxDIdi6FVfC1QjXUBCaCQFYhJBBNxB5bE46WHJhUGpLZhzY8knyi6SDtSrUrBdDUxlnWW0KRWbYlL7A9QNpvjRxLi1GmDlkC6nGkhQDpXY6mgksZ2O2+N3DuHtRfukbX3SJIKyxVydIZZ3EEz0IwP4zw4Uqwq9VdtOmCNI1EgE8zGESjF2k/wBgYpypcv7i9TzKtm3OgOgbSB3hWAvhHiHwJ9cPeVzKpSZ1ooSqkiHLyQLAuRb54T+HdlKq0aOZpstRXQORpko2zeEiSNQbbbzF8HK2aqldBcGQBpC6dzABJMm9+W2Oe9yo6nrRDI1F7xNOkrrUsF2OpgTAHK8/DA1ajUMy6iNVOpA1ezYmmdV9iBfyY4YMlkwtUKqyC66pBM7kklhsdtxM2wK7aZE0a2uPC5KsQZlhbVe41AAkddXUY0pjPHlUuL9o3ZvKGjWdQTFMC/O6alvHxvbbrghwI6WovMl6egiDI7uoymI6gyIvZjyxQ4JnVqJUDa3rdw1JQCJqpKkAEz4wARzkR0wQyufWmaYCike/qKEclmQGDER1JbbmcXltWOz/AChtdfwU/wBLHFjRy9PLKfFVZrjeBKiesLrk2Elepxz2nTgDF3tJxn9d4hVq+4hKIJkeZHLYKPTE6KqALScJkzFjjUSvQyZYmwtG8/3ywfySlQJ6Yq5SqMXkaRbCJMakHcj2jy1KmEqP4xq1DTUMSZglVIPh088C83+kZcvmCRQNXKgU4qKwV1bdxpqEahEWttMxht/6RyseKihNtTEvcxBJ8VrjGH7IZPnl6fzf8NV8MUYe0ZJOXo4PluKio0De5PznlY4I/rZ2MY7J/wBH5H/1sv8ALf43v64l/wBJ5L/16HoD+eGOa+xVJnIKed59Pvxap5uQfXHVx2Syf/rUPkfzxP8A6Vyg/wDxqB/yT+M4ryLHLEzUDlzxMZiVI1JbzE/L1x1WnwHLr7NCgvwpU/8A44zS4TTWYBg3iYAj6oEaR8LYFsNnNMtxABeQIM3kyImGIG0gQeRgc8G+D5wVApWD72kXII3i/iAbb7sOhyqrEKZ5eIm/lqbfG0Jba1rf8YpRawFUQPTq0jA1UatO9rNTZQDNjBm89McTo/o1zjWigD0OYoT8tePosDGn/wCn05J7umCdyEWTO8mL4vGUo9C5RTOZ9kOy2YytKpTq91OuhUQrWpnxIxDTfbQxP+WN8PP6qfCR4uUzqVdIOmIWJAZ1DGTyJNsF+6A8vhbGO4B3v8SfwxV23YVrRRXLmBIiOsn+a5/43wP47l4pD2R4xt8GwcGUUbKMDO0dICkI+uv8rYCgrsjejdw9l8APtGhTINoIEh1IG3tL8ZHQ40dpsyqUG1BSan0MFQ0ltjBtYCb84i+LOTyh0UiYskW5hlU/MED8MLXb3iYQLTX2ih2M6ZIE38lMdCZwYq2XScqSFivlEDIlMCQQSQ4uSPYL7QJBJA5eoF8FpA5qq1MEg1yVAli6oxAvuwOmfU4rCnIYwAFUsenRRfqxAjBHsktQ1B3SKWClokICLgkna4KyRub8zh7S9DMkP02tj0/GqVOkf1hK8Q0B6BgkyQA8RuQBccumNXDeGZPuaZqCmHNNO8LvUV9Y9q8iw2AGNucz9Wnl2SplKtNXp6NXepUpCbAQu3KBA5DBann6QBLqyoYOlqBKqIAhTERIJnzxaDrf+jK1yVULnCclkxWrjWukVoQNWNM933SSytYuDULAXsFxS7SLSps/dFivdeKahqgFjyZj9W8T0wc4dmKEM2i5aoSP1fvB7R0AMFMQsCB54W+0FdG70qoVWKKBpCho0q3gIEEy1o64rKVuyKFOhx4PU7nK0gT4UpgkkaTBJcErJ0tDCVkwZAnAz9YNdmZVkglgLySPZBjkY29ML2e44+YEMYEzpG3r1wa4VxVsuBEDXAPhmwJI+A3n09cy27NL0hmyGWA0NVKz4CCBYus2BBuAbwTzGF3tBnaTBwWZlMgam3J6cqj6huYAHLrtzXH2uFQBCBtqk9N7REfhhXzNeo42d3L28Q0QJA39oEXiIv1w1sEVTsJ8Cy4XUzOigWUsyr8g3xjyxp7b9oP+1IDU6lUAstRHRmRQQSrFJEGw0/A8sUqr1msKbAkgHQ2pmIFrGmBpkmY9L4Wu1PDXpV0WoNLmmKhEjZpCzBtOkmPMYYpaNLyclbNfDvBSA58/j/ziymc5YG95aMYR74oxbfoYMlWvho7OZfvK9NeRYE/BfEfwjChw8bY6P2EphC9VlckKEXSOZILX5WC+hPXCGrZJOolvPyc6EdDVpsFZpqEQTEAXAW66rbGJgGcXeJ8cSlTd2KswEwuyswMBm1QPF5i3zxT7R0K9avSq0KBjXTNUM1JA2h6bajLSxK6l52UDbfHGuymVr5h6zU2DOVNnKwVCqDpU6T7IMEHD248TIr5EOGZ3M1wXptl3IVtKulakrAANIh4IINiQZ5NzwQyOZlPp0SlUBuFZqiMrey1Oo6AuhmYE6bAncCnR4UtEypq6tQbxOSQfgsADlERYYubVFfShfQKeskB9CmQofeJvBtMc8KtF6ZcWmhvETtY/02xE5YTILDyBAB6G9/vAvjBqNto8UTAe3qSsjHhmJA1oATNpDRHmB5YhCdOmB7zHc+1PoIvH54xJm0xzuDFvMfdONFXOU5ADLP2W5/AfHHqefVtmBtIMlVifrFfIjflfEIWArX8X+kW6RePQ4kreYJ5jY/jiIS9wPQn0+OKuT4glWWpkMqkSwJ5iRIIG4vHSDzxCFwnq0G4tsdrm0yPKN8Y1hRdrR+8T03g/PEO85X9f+cYNSLeGeQn8/XBsFEjXAMCfkAL+Ziee04ma/mMVi3RdvI/jtjKtz0/n9wwLDRYSr05WMXgjfbngX2ib6EfbX+VsWzWufFJFo3i03APrsPXAvj1djSHMax+Dee2LReyrWgxwypKUxpc+BNtO8AbEj545f2q4l32brVAfBIRNpKJKg26kMfXBjiXEKncgd48TTEam2kW32wHSgukjSsadoEbjDoR9j8EquQq8SzJYQLeIQPgdz1O/zwW4JxB8vpqKFukaTcENAJidjpi+LK5KnI8CW/dHT4YnlcqgUAIoEk2A3vfFheafKQwt2vqVAimmq/SU3Okm5QgxBsPZHXYYO5LtPIbSrySzbggluZMTAkemE1aYnYcuXli1lqhAsSL8vXAoXS+w0ZDi4poqMrjSAtj0MzEi5JOFLtFVLVFDSNTVKrfBTpUGOpbr7uLbVmn2j8zihxFQzgsNRCAXvaahi/KSfnilegtpbB+XaGsJPug2HlJ5L541DidZix7zuyurUVAAhTpLBiswCCPQdcEaFMahYe+Nuu+NiKNoEYnEiyAh6WpgKjM2ozLOxXUCCJJNjtAFvni1lMjLE+EKAe8G0GIbVInTBtHT0xbX2vl/XFjLqAWgASXmOd0N+uDQXOhm7I9nhUeNMUxBJG5MBQoA5aQvoPLHNO2Oe7/iGaqC698yL9in9GgHlCffhxo5lxUQhmBBkEEyDq3nrhbOTT6ib/VH5YLWiJ07FdjixlqMxg8cjT/8afwj8sbqeVT6q/IYo1ovzI8My+34fljp3Csq9FQmoaQviUC+syWv8hI5DyujZDwupXwkEERaD6YNLnqn/kfce8fzwvhsk8nockzAPumf72xlyp3aCYjlfkIO5wnpxCr/AOR9vrN+ePHP1Ct6jm31m/PBcaF2NTZUSSyj2bEWIbkbWI/uL40VUBIj4Ag2jqR15YXKXEqsftKm31m/PGE4jVg/SVP4m6fHE4h5DWxbnpt1/wDkCPLGtqY6Xmbk2Mz/AH+GFl8/Un9o+/1m/PEFz1SQe8eYj2jtPxxOJLGqtDeFtJkc1U+X1ceXhySCJXckLGliQBLLFzA3tz5YUk4hU1H6R9z7zdB549W4jV0j6Sp7a+831h54iQGxrXKCFPsMhYgKW0BiCBrTUO8WCPCbT0nFestVhTRK4QUhode68Nk9xSJiYPtXAgEYBtxGrH7Sp/E354qV+I1f/JU3+s354lATGKgK8zrSopBN/o7yIK6AxiJMFidr4iubuFYlWMCHOkEm6qtQE02aL6QxMgiLYBDO1NTeN9x7x/PGwZt2aGdiCLgkkGbGQcThZa6GF2cEAgAD3ifSOuI13cizXuBbn8NQkeUjCxQ4jV7ml9JU9ge83Q+eNlesxABJIsbkm4kg+hAPpiOFE5BptdwdJM76CJHIH6SGiwkE7cicDONZtgAvdubiWA0oCAfD4iSTeZ8sajnamr235+8ep88e4lmXKAFmImbk7wcWhj3ZRz0f/9k=" id="216" name="Google Shape;216;p6"/>
          <p:cNvSpPr/>
          <p:nvPr/>
        </p:nvSpPr>
        <p:spPr>
          <a:xfrm>
            <a:off x="120650" y="-993775"/>
            <a:ext cx="2571750" cy="1771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http://ultraorange.net/media/2007/09/digital-cell-phone-africa.jpg" id="217" name="Google Shape;217;p6"/>
          <p:cNvPicPr preferRelativeResize="0"/>
          <p:nvPr/>
        </p:nvPicPr>
        <p:blipFill rotWithShape="1">
          <a:blip r:embed="rId4">
            <a:alphaModFix/>
          </a:blip>
          <a:srcRect b="0" l="0" r="5892" t="0"/>
          <a:stretch/>
        </p:blipFill>
        <p:spPr>
          <a:xfrm>
            <a:off x="4334821" y="315606"/>
            <a:ext cx="4555179" cy="3322260"/>
          </a:xfrm>
          <a:prstGeom prst="rect">
            <a:avLst/>
          </a:prstGeom>
          <a:noFill/>
          <a:ln>
            <a:noFill/>
          </a:ln>
          <a:effectLst>
            <a:outerShdw blurRad="50800" rotWithShape="0" algn="tl" dir="2700000" dist="38100">
              <a:srgbClr val="000000">
                <a:alpha val="40000"/>
              </a:srgbClr>
            </a:outerShdw>
          </a:effectLst>
        </p:spPr>
      </p:pic>
      <p:pic>
        <p:nvPicPr>
          <p:cNvPr descr="http://2.bp.blogspot.com/_svbml5tqlWs/TH3FX54_NBI/AAAAAAAAAB0/TOkgWmwKfXY/s1600/cellphone_africa.jpg" id="218" name="Google Shape;218;p6"/>
          <p:cNvPicPr preferRelativeResize="0"/>
          <p:nvPr/>
        </p:nvPicPr>
        <p:blipFill rotWithShape="1">
          <a:blip r:embed="rId5">
            <a:alphaModFix/>
          </a:blip>
          <a:srcRect b="-127" l="-122" r="26030" t="128"/>
          <a:stretch/>
        </p:blipFill>
        <p:spPr>
          <a:xfrm>
            <a:off x="6281570" y="3758184"/>
            <a:ext cx="2615184" cy="2459736"/>
          </a:xfrm>
          <a:prstGeom prst="rect">
            <a:avLst/>
          </a:prstGeom>
          <a:noFill/>
          <a:ln>
            <a:noFill/>
          </a:ln>
          <a:effectLst>
            <a:outerShdw blurRad="50800" rotWithShape="0" algn="tl" dir="2700000" dist="38100">
              <a:srgbClr val="000000">
                <a:alpha val="40000"/>
              </a:srgbClr>
            </a:outerShdw>
          </a:effectLst>
        </p:spPr>
      </p:pic>
      <p:pic>
        <p:nvPicPr>
          <p:cNvPr descr="http://farm6.static.flickr.com/5082/5338245085_7e101f48d2.jpg" id="219" name="Google Shape;219;p6"/>
          <p:cNvPicPr preferRelativeResize="0"/>
          <p:nvPr/>
        </p:nvPicPr>
        <p:blipFill rotWithShape="1">
          <a:blip r:embed="rId6">
            <a:alphaModFix/>
          </a:blip>
          <a:srcRect b="0" l="0" r="19025" t="0"/>
          <a:stretch/>
        </p:blipFill>
        <p:spPr>
          <a:xfrm>
            <a:off x="253904" y="2988848"/>
            <a:ext cx="3904794" cy="3211584"/>
          </a:xfrm>
          <a:prstGeom prst="rect">
            <a:avLst/>
          </a:prstGeom>
          <a:noFill/>
          <a:ln>
            <a:noFill/>
          </a:ln>
          <a:effectLst>
            <a:outerShdw blurRad="50800" rotWithShape="0" algn="tl" dir="2700000" dist="38100">
              <a:srgbClr val="000000">
                <a:alpha val="40000"/>
              </a:srgbClr>
            </a:outerShdw>
          </a:effectLst>
        </p:spPr>
      </p:pic>
      <p:pic>
        <p:nvPicPr>
          <p:cNvPr descr="http://www.foreignpolicy.com/images/080313_afghan.jpg" id="220" name="Google Shape;220;p6"/>
          <p:cNvPicPr preferRelativeResize="0"/>
          <p:nvPr/>
        </p:nvPicPr>
        <p:blipFill rotWithShape="1">
          <a:blip r:embed="rId7">
            <a:alphaModFix/>
          </a:blip>
          <a:srcRect b="0" l="-3621" r="25359" t="0"/>
          <a:stretch/>
        </p:blipFill>
        <p:spPr>
          <a:xfrm>
            <a:off x="4236036" y="3764580"/>
            <a:ext cx="1919936" cy="2448877"/>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descr="data:image/jpg;base64,/9j/4AAQSkZJRgABAQAAAQABAAD/2wCEAAkGBhQSEBQUExQUFBUWFBUWFxcYGBcZGBYYGBgYGBcZFxcXGyceFxkjGhcVHy8gIycpLSwtGB4xNTAqNSYrLSkBCQoKDgwOGg8PGiokHCQsLCwsKSwsLCksKSwsKiwsLCkpLCksLCwpLCwsLCwsLCkpLCwsLCwsKSwsLCwsLCwsLP/AABEIALoBDgMBIgACEQEDEQH/xAAcAAACAgMBAQAAAAAAAAAAAAAFBgIEAQMHAAj/xABFEAACAQIEAwUEBggFBAEFAAABAhEDIQAEEjEFQVEGEyJhgTJCcZEjUnKhsdEHFDNikrLB8HOCouHxFiRTVNIVQ0SDwv/EABoBAAIDAQEAAAAAAAAAAAAAAAEDAAIEBQb/xAApEQACAgICAgEDAwUAAAAAAAAAAQIRAyESMQRBIjJRYRNx0TOBobHh/9oADAMBAAIRAxEAPwCCpbGdA6Y2BDAtyHLHox1lVHJlaZq0YzoxOMeIwaRLZAIOmM6PLEoxmMCkS2R0eQx7QOgxLGRiUg2zGgdBj2gdBjIGJDApBtkQg6DEu7HQfIYzjOJSJbMaB5fIYQeL8UbMVS6sUpLK0gpK64N3aN5It5Rhp7V12XKsEOlqhFOeitOs+XhDfPCZXpwBoICgAX6C2MfkSSfE6HiY2/kyQzLhY1v/ABH8743ZbiTq3tN6mcCP1plJDrbkRixTcHbGFnRiN+W4hqGk7Ebjf06YuHhyOBpYqYgHUTHxE+Ifnywl5Su0iJPPBzJ8TZWuCP64Q010PqMjbmspUTYtIkxJiRcpfeRdfUYPZbP06uWR2lGT6NyQAKgYN3YBgw4AYydzTWTcyNqzUZm93TA+1vq9MS7JUBUrmkV1CqPYtGphrTndVcDxDb1ODZXHFKWxq4Pw5hTOtKZ1qhRkOtWMtcEqNIIIXrdZFpxvGXX6q/wj8sQ7HdqFIFHuR3dZQ4aihDAG47wLNxBBnpi/xBIqG0TDR0kX++cbfFl3ExefB2p0VRl1+qv8I/LEhl1+qv8ACMSGJDG2kcq2YGWT6q/wj8sSGWT6ifwj8sSBxIHEolkRlE+on8I/LExlU+on8K/liSnEgcANkRlE+on8K/liQyifUT+FfyxMYkMAhD9UT6ifwr+WMjKJ9RP4V/LGwYkMSiGr9TT6ifwr+WB3HcqopghVHjGygcm6DBjA3tB+yH2x+DYrLoMXsQ6dZgTpeL7a1vGwMGeRsb42jiTD2gDJsT4T8BFm+U4rZrJVgwhHbVOk66Yg2gSzcwen4XhXy2YRdTU6oUCDNSi6rcAGFaSTJHysb45kck4u0zqOEZKmgpRz6tYnSfPn6/ni1GF9apaFkglQfcsCLTBIg23A3xvOdZQPHYAAxBC2tqj+mNkPNa1JGWfhJ/SwxGPRihR4gdZVoMMVMWM/DbYE4sLn1tMifWPjzHyxpj5WOXujNLxckfVljHox5GB2IPwxKMaE0+hDTXZiMeGJRjMYIDAGPYzGMVCQpIGogEhfrECQJ5SbeuIGhS7W50tU7v3ae/mxAJPoIHzwq1Ka3kmfdMkgeRA5flgrxDMh3ZxMMzMJsYYkiRyMEWwNcj4k7Dzxx5y5SbO9jx8YJFBAQQNRbr08o5/di+gAHTrgjlOANUgjQvmXFviolvuxLi/Z+pl9OsAhh4WUkqdpFwCD5EbXvhTkm6HQg4op5XNqjeKYO5jbzwy5bLhvErLUQ7Fdx9pdwfuwkBmLESqgSZaY6jYE32wU7N5sB7SpMdfQgzcb4rODqwxyK6HVmNFfT8p+4Yp8ArhK61PEe6hrGD9GXYA/ahVt1wRkPS1N7oYn0En7sL9It3JgEM6sDy3v6iTfywmJohG5X+Cz2eaVqIQQTpqIASxfQyA0gDu7TKwQZEAzGOg5LjyVsia9ZxKBjK3NjAgWJv4SI3E22xzpqgp06SAAHW9MFWBZxuzQBIJLATtPwjDzwjgP6vqqK4Ka2RBoEOysQa8tcE6YEb+K5Bxpx3yXEp5PFQ+fReUzcbcvgcTGIjEhjrHmSYxIYiMSwAExiYxBcTGAQkMTBxAYmMAJIYliIxIYhDOB3aD9iPtj8GwSwN7Qfsh9sfytisui0ezjPFu12ZFRgtWNLQCoAgKSIIIk+cyNowKr9rcw61FaqzLUmQZMGVIKz7MaREciRzOB3E2+nqf4lTf7RxWZL2xhUEjpNsJfrjVL6iIYtb3TuIO++N2T4hUWpqRypgCZ2iN72GBmVZlncAiDtceuMb3JMnbz+QxKDY0ZbjxZGLd0uk2W6mQsSCLHxXI8zixlO0NQVBTKLJjTpOmZAMNqtzJ1eWFPVpAg85mT9wxYfiX0YECQbsQDIiOfp/D5nFXBFlIdMlxtHsrtcEwZIFpJgXMDcb4JUOKOo3FQC0gz9xuPXHOKeeFtS25xY3sY6YIcK4tDnxhdUklh6b/3tiqUobiyz4y0zo1DjCltLKynrEg/CMXaVVWEqQw6gzhCy3GXWuqh9VMwq2EAkgE2H1gb9CcEV7SiUZkgPrhlaDCnSGBG07QemNEPLnH6lZnn4kH9OhvxNBcYo5PPFwGVWdWMBoAudhJgE/DF41VWdTBdMFpMaQRMmdrX9Mb4ZozVowzwyh2cvzdSSY5kn5nFXRNwYP3431F2Hlv92NAyrTZjHncfn8sco7bbRjLZlqRMkxMhhJg8xa8bYZsj2oTNIctVlTEpUIgB1BgkfVOx8jgHV4fVpqKlWk4pyBrAlb/vCwPQNHxxfzvBqfdd5SqajEmQFBWOQBN/In/dc0vYyDYJp5YvDIDJEwOX+2DuT7KVWhj3VNgZBvJ6g6JAnA/hWcNMxyO4w18PzNhG3Tp1xWcmtIvGK7ZrzdNqeXFJiC1WpBIn2JDOR6Qv+bF3hGUWrVMqDSptqJO07xPSIt5EmYGLrcINU6mIVYAWBLaInw30iSxMnaRawwVoZNFTQigKLwPiDJ5sZAmd/hh+Hx5PchWby4Y1wi7b/wAf9B3DeBLmCmYIAVXZFHVQ3eBmCwApJIJiQNEzvhirZrWo39p28oOkLA5ABSB8+eKlGnpUopYKfdDMF6mACIkwT8MbAMacWBxlyZh8ny45I8YkhiQxEYkMajmEhiYxAYmMQhNcTGIDExgBJDE8QGJjACSGJDEcSGAQlgdx/wDZD7a/ytgiMDu0H7IfbX+VsCXQY9nB87Q+kf7bfIsf7/5xD9VB5Tbpyk7co2wVzGS+kYgAeNr/ABbn6dMYqZcWgXuR5DqbWxzbOykDv1LYHrYf1k4r5rL6F1KOYA9ZP9MMVLLco8h/tjXxHIXRf3//AOWP9Rgcg1Ytq4YXX+v++DnBexOZziastSd0mNQ0AAjkdTDHsrwlnIVFLuynSqgsWJ2AAucdE7O8INMEJTNKmF0watWWe2stpKyAQRB8IjYwThkdl440+2I2e/RbxCnLPlW08mFSkQoH1iHhb3k410P0ZZrUquaNInYNWVvjanqP/OOmZ/vKa6lp0KgAkl0ED7wR9qfli4ATlUrFO6Bbu6lMlmCGY10mPiKGAYJMSINsNiosrPDq47Ebhv6LqaN9LmHYm8UlVVP1gHeTbrpGDVLsZlAoDUne8Q9V/DudlcA/AdZ5XIhkn2WkPMHcETDDSPGAIMjlGIV1U/SKfaWLFOe5ud4AEA7dcXpfYyfK9MpVcwo1U7AIAVGkLAUAwFFo06eXO+FPtTxA1PoqZsQdZn27Ex8AFYk32A6YZc1QIVSJcyCBqFrW0ki4JAEE8/LCxXVTW8K6VVCdNrNUjXtbmRbAezTgxucqYEpvrWfTGrvSpxWpVChPOLEfC04tK4bbGaQ6Gwtwvj70wQIINiDsRzBHMW2ONPE0QMO6GhGAZkBJUNf2ZuBtbbFenSGNqLfqcUGVfZihRi5wWypEhWuu9QatJ7v3kB31MLEi45XOKFDLvUcKgvMTyBib9T0A9bYO8G4ZpdV06jGo8+d/IMetoB9cWUbZaPyaghoy9KuympWqJl0AJ7ukod1iPCS3ssCypEkywt0YqGRb9U1wxS8M5PeAllEMu0b3sPIY29lcgXcMD4VYs8bF15kTckEN5avLDx3AKlSAQQZEWM740cnZk8hwgnjijmunGRizn8p3VV0+q0DzBuPuIxojG5O0cNqmeGJAYwBiQGIAyMSAxgDEwMAhkYmMYAxIYgSQxkYwBiYGKhMjEhjAxIDEISGBvaD9iPtr/K2CWB3aD9iPtr/K2KvotHs5NXpjWb31GfITuB8MZprMSLgaSPUc+mGheygjUb611Irhqa6iGYqxEkSLgwJE74IL2dy8GKS02XUzUjUYLIA2ZWkKYB1CReY3GOU5I7SWhPo5S4F7slwYtKjrffFniWV+mP7uttt7U1/PDrkuzFCoU+iFEhldTTLSRdtLT4WYCJkHaZIOAWe4ZqzVSmpB1K2karxrZQSYH1JtyxLvSB0ytwLgxasIsEWnqPQENPqYgD+mHYbQAB5DYfDEcvllprpXad+p6n7vhjKW+WN0IcUZ55HJ/gifqz7QIH3/AJn5YE8Kpd7V/VqpemraoZCFh021p7FQfFdW3ixezAtImRBv5efTFN+LClmRVCagaamLAhmlWibH2R059cVktmrxrfxRHL5VkLU6t3pWECDpmd+ayAQehGMZhw9Nn03VWOkmGmN4G/Lz9cYz3E1r11jUodRSJghiTIBiYJEqNyDGPDSEKhVYKpAa3u/vRaYI9NsRsOeDjLf7/wAlLNr3feEA3BcyCQRpEifZ28/uFlKjSinPMqvXoOuG7jxUUJIaXTQGvYPAhiLTc79TGFuio0ADlb78FPsd4VbQmVz9LUHSo4+8493PMWONecP/AHFb/Ef+Y42CuIwhiF2eNVl5/cMMPYns3Vz5quamihRgvHtNqBjSq3YW+GBnDeEtWRqvuh1pqsEmo5BYwBuqKAx+0o54fuA0jRSrToQy1NCP4b+FvpJa2mQSSR5AdMGqBJ67GSnw2hTojL0KMMVIq1AZZhDeDvBdNUGY0j3esCagKaQSJIM6R5xP9nlghl82ErKqoCwQgHwDwyNvFIE2Nt7DFWllk1DTBUsSCCSDLeMmeZabcvXBj2P8RvnoeuxOUdEZmBCuEIBjofZj3SCovzU8sNQwH4FXDUKRvPdoIANio0kdNwcFUfp/TFjDmk5TbfYqdraMVwfrIPuJH5YCRhn7X0rU282X5gEfgcLcY1438Tm5V8jAGMxjIGMxhgs8BiYGPAYyBiEMgYkBjwGJAYrYTIxIDGBiQxAmRiQGPDEhgBPAYHdoR9CPtr/K2CYwM7RfsR9tf5WxV9Bj2C+FZR40B1ZCoKBgJBJLFC6vICvp0nTbVi5qj27aiAYYMollVjDKCsl4naSMa6GVcqmplB7tNgxJva59mx+qbk7jbcwAV2YkSFBmorC5CglQqr7wJECYg8o43s7S6CPDGiqtw0mDGwIVyZEnSYG2KdTKqlSoQBJY3kkwVQmxsviBFuUTi3lsutNu8CKCqkKQANxpUGNxBtM8/PFItM88asEd8mIyv0Zj6Nj0ZZ9Zj8Maw9v7vjfkRrFRB71MkfFPEPuBxWoUiRIBvsYONLYlIkiapgxAuDvvy67428Iz5oVCjHwEhhO1yBYdZjFVhpN7fdGIOqu9MVSwAbwuh0sCQRExzn4HFG2aMVXTKnaDgpoPqpv4GYlCDdT7QB8xyPOMbEzYKltABm9iZVTdoN/ZufiOmDfEeyveU4WtVJF11lGBPQnQCPnHlgLkspGgnwwBTYEc0lSI/v8Api0jVnqcFvaBnaaWy4IUMSwYDUBsGMyD6euF/LUzpuIMgR08sM3HaC2gLA1ECwC7H0n7oPXAjJ5MtpCLLMZ0qOpnYfiYxWJbxFTv8HMMw01HPV3P+o49+qOzKoUy4lZHL61/d3vhuyfZ0USWzCwykk0zcLFyXjc9Bt8ZxZo5Bu9q1qv7Rmgg/wD2wlhTnqtgfMEcsLi+TpC4YecqCfCeHFEppTiKQ7tWIlTVeHrORsT7CeQA3jBSmqJUQqCC7Gm0IYUhtBnmRqgfInEeHUzT7oaVGpWqVGNjCnzjxeMDyA254tZtLTqJHtKsi4Earm7S3pti7F5Hc9ddF3LwzwNJBMHwnVIusvcaYkXHwwOJFJwokyWYmRFiFI2nzvje1VIYiFAqMIYkToBtJvJM+YPzxnJ0O9qLqXSSaasLT4nUQTPQ/fisXs1eOmnyXSHvsuC1DS0wrtHIMG8ftDcSzDflfDHSUAQAAPLFegCbnFlcWRzMkuUmwR2ppTRB+q4+8Ef1GFMjDzxelqoVB+6T6i4/DCURjRiejHlWyEYkFxkDEow2xNGAMSjGK1VaYlzA6c/6n7jii3a2kJVcvq/eNRgT8PCD0+eFSzRQ6OGTCIxIDAmh2lRjdGT/ADB4+4GPngrQrKwlSGHUH8emCpqXRWUHHsmBiUY8BjIxYqeGJDHgMSAxCUewM7RfsR9tf5WwVAwM7RD6Ef4i/wAr4D6LRWwfwimadJA1QsIAVgAhDNdUYExIEwdjbyxbRW8a69el0mw1qSVqGmwUROnSAehFrE4rZPhxeki1DTrIVEh0gAqNVORJD6TYm1gsDfGunlu7qZeu2unUqk0qwClkqkJ4dR90qy6Qy7ggHHI9nXvQTZvCPCATeIAPkDHTA/g/FFbMOCPCjaROxPMx8ZHp54YMzTRMo1V2VIKtqYgCJgb/AB+7HNFescw/6vRetS1EqykKGm8L3hXVG1umNMrjFJCoJSk7H3tbxE06NNsvpSsai00aBYFWLG4IgBZ2PkL4TqPBe8UNUq1pPRoF4PvBj5b4FZviuZesBWo1KPdhgqOCpJcxqnZiYC2sPXBqnmioMQQCBH9+uL4k+2RpcqRXp5BljRmMwvqrDz8OkA9PTFjLtXKFe8pVViIYGk3nBBKzzuwxuFUQskSwBMhvBdQfEBEnlIi5ueUlo2XYg3BBkEbbxYgggjlGNnCE58UYoznCHJjRwLjBamqVFdKgW6usahzZGBKuOdiYwRzGQpVQCyAmT4iSBsImNzyv5bxhNq12Si8G9LRmF8ijAHy8SM6nqDh7URTcA8xuRJtaBYf354z5Y8W4/Y3qblBN9iP26QNXWmtmWkjWBg6iwNgIB06PK/phryzggBRFgIG5tAHnhV4lQSrmA0279kBBEstOKYvFzCTF7c8G+5KoQGLWa5iY0npikejTi/p7BfarsmmbCkVFpsCgqSCVq0gRzF1YLIBgiwBiAcKuZKVM1UCtFJ6zEMbAKzamN+V2jrbBrjHEjoWmh9qQ5HJRMgdGNgegPXAvhEqS4G1vgDBb7r+kYENbLYU4Qc7/AAgvUq6npqSPEGJ8LXjcg+yIJTe8ddsaM1VYoNKkQ7DQR4iqtGobGDIvynG7P13U01GkalYzJMECWOgAyosbkCSo8sDc44eprW3dSSCdUryMTtCi0WM9BgMxRe9fcG8UrzVp0l8RV3qEclZSUGoX1eIvab6R54ZezVFgVhS2mrSLG5J8aljt0Em+18LvC8sWrM0DU6yeiXkfK5PUseuOj8CyxAARAFHvvLsep0ghRJ64K0dCU/0YfljXlgd/79B0xaQ4qZVDF2Y/ID/Ti2oxEclkqqalI6gj5jCGFw+4SM2mmo69GYfC5jbDYSUbsTOLl0aTbEHbob+cjb7z6Yw9dV3Inr/e2A3EuKqACzQGJAXUbxeJIldpt1HlhGTO5aQ3HhUdvst1aWq5beJYDSImYEk3859MBMzkgrTK+gPpMbmwPxOJvxcsdOgSQDGsrvzNiSSwje3IREDTUfvG8HMX1FiLb/MnpbCUx9G3u/ODA5EXvt8uuJUc0aZ1K2lrRBM7TF8Ucy9STqLAmQQxj4QI5iL/AD648i25x05T6+tsWsFDXw/tSDaoNveUbfaT8sH8tmFcSjBvhuPiDcY5ytL96Onn1jkPhjCuytKkyOYN5i0f7YdHM12JlhT6OmjEownZDtZVUDWBUEXuA3o3P4GT8MMnD+NUquxg/Vax9Dsfxw+OSLEPG0XwMC+0Y+hH+Iv8r4KxgZ2kH0I/xF/lfFmyq7K2TygZEguvgW4OxIFtJty6D2t7mb3Dw9QU1axPiI30kgBri/X78DkqAU1dNIYqiltaqHKgAKQ7AFxYRvEeWGDhGVKEuxAGp7taxYsJJNrEc9tsc3HG5HSm6icv7ScYavmIckU6bMKdM7IFJG312i5N7xsIwydjOIKYVgA/vSBq8oPJY2HxwB/Sfw4U80KtF1qLXJJVGVmSp70qpnS3tA9ZB5YDZDi+Zop3j5eoVEDUCAFkwC02RQYkm18Mbl0wwUaOqds6VKplVkCUq0ynxLQQPIrMjyHTCVSqBWbVEGeYxjJcWqZgnvYHd6mCg6hZS0zAk2HLnig/Z0AgqNTDeSbwIJmeoj1OG458exOVrHJMJUMypiCJBJjpNj7W3pF8E6KD8ZNvjuN/73wvZXhxQyaRA6reN+h/ucX6gKCzEGwj432ONayq3JGJLSRfrQadfUY1IV9CUUD78NvEWqPTYUVDFiRMgaRG4J2aQAPWccn7Tdo9FSgq31VFdj+6KlvmV/04ZeznallYA3BxgnNpnWguUdE66NSvADU5M2BnULkAAA3uI57nB7hfExWDRGruqsjpFNiJ9QMDu07rUqOywNKrqtuxAkatgLqSBckbiL7eydKEzD7actVM+bCBbn+zbDIfSakl+hJsCcWYGowHuIR/mMlj8ZIxt4bVIpKNEMshLDU2qGZpYQJ36eEDA+qb1D8R98fhg5kqA+gbaVp2i50j4WB/Lpg+iueNY4ozmn1MoVlMgEwNWpT0aZXlf1wJ46umjUKMb0KyrEFXZ1hI3Mzz89+ptskKtY0gSHNPTePCW8O3KIDRa0YsdqHoZTukbwrUZUEKzErSiqzEXIXUtMWHvDFWYE96I5Phw1GNAk6rkKvQdOXrhp4dSFiB3h+sB4B/mAE+k4CcIpLXXXSem6jmraip8wAdJ8mjDVkw3MhvhYj0G+ICcm3ss0VPMz6QB8OfzxYUY10p6n4RHzGNhaMWQonGOP8Ab/juap56rToqmkFfExkHXTUgheRBJ2meeOvjHKv0p5fTm1Ye/RXr7rMD9xXFZ9FodiVUz+ce3fU0MmdChSJ5C1zI/vnXIzRgnMsxH7qhomRJImxBuZ/OyGiZM9efy6420zMaT57QZi9iJ64QaKKtSnmGGlq7xsYI5iPdUEiJ3wOr8JqEgGtWhfZGtyBytBssRt5YPtF7+ck3+Q/vfGiqgkGLxHKwk38p/pidBoF0+HVRP/cVr29twOvNjsYxH9SrlTFeqWM31HbbaTO5NsESv97/AD+P4YsUctLCwNxbYTNo9Y+GJsmgJUp5vWe7eqwN/ArOAJmJIY267354tU6mc0QderUDLU0AAEz7ouZHlbljH6ROGlcojww01QNiAQ6tP301t545uuGRhyQqU61R06l+sstywfULKEkqwN7A6RIQeeoRjFLL5zvCiGqzB1JBsQwERqNlU6xMyLL5YMcLzIOTSTC9zlnJ0QoKaRpmDrkU72PtG28nctTYaNMaFKBLmdGlmBUVB5RIbw6SNgJS5Da0M3BqFVKKiuwapeYghei6gBqjrGNHaUfQj/EX+V8bDxI72g9Nvnijx7OaqI29tfwbHQWkc6tlLijUxkqneUwwammoEAazpAXxAGTYb3tvhE4lnmdvpGLgQBPsrsIRPZpr0AAgYe+J5YVeHsE1WpK+keEykagwIsLExFyB5Y5/xfsxm6aCq1JmpFQ2un4wARILqssh6yIE74wwlxbOhVljg1al35L7CAhOw6xyB88dZyT0Uyb2XR3L6pvK6DMnna2OFZLjei4iOswMWq/a2tmGWiH0UZLOFuXFMd5BJ5SotzxaTlIs4pIdeHU1qB+7UhtL6j7R2E7+vIDG56qJBJCyY9TJ/M8sV+A0HIXMUGUqdwrGW02a3UG2HHiGYZqA0hXeAw1BIIPIlpA8sXULRnyqM5KmLlGsDEEGdrjAntFntB392Sb8h+cXwZqU61IFnoU1k+0qJAB5TTje2AfHyjIWdVDWBI1AfCNRH3fLDVha3aozxg20KWcyGttTG+umq/BaTuf9TD1OHHs3weo9xTZo3IFvVj4R88UKGQNR6KrpkU2YgsAZqMI+HhW3xOOiZLKuKQVu6VQIALsw/gEAn44yZHs6UPjHQu5wmHtYmdR2aW907tYEz0wW7M1Yy+ZIP/hS0yLnVfbdmFsAc7UFRjpZXh2AO+kqHBFrnc+QJtbFzs7m4TMJNmR6g82ptr3+wWt5Y0QeqNCuWFoEFfAx6x95nB7LU+8rUlK6dKUyDvc6JAi06eV4vO+KHDtwLXBF/NSDPlg1wbLs5yzGNPdqL2bxIRInccrbEzywZdFvK0kNOX4evf1agALsILXba8aSY3Jt0OOS9uuKjMcRcgylKmtNIuLnUSPiNJnz6Rjp/FK4pZWu+r2lABAJgkimkDckagfv2GOErX1l3+u7MPgT4f8ASFHphUujn4o27JpIcMhKvyZSVYfBlIYYcuGdq8+gWMwtWOVZA3yqLD/NsJWqCDhn4cJAwpya6NHCL7Ogdmv0hvmKjUq2W0siyzI4KRyswBE8oJ/HDL/9ZQ83HlpBwg8KQqjssyREj91SR97nBJVLEbmY3PUgDnjRGca+TMU4vlozxr9LNOk706VJ6jozKS5VU1KYO0sRI6DCXxztPVzjK1Ur4QQoVYChoJ3JJ2G55YVs1mg1WoRABqVCPgXJ29cW0rgLt/visnYyKSLDMSeh6wNjIMecY2J0J5/7b4q06on+/wC53xbU/wDOKDDAfyjn/t8sZNL+/X+/liWobRtiaUwdl2ueU7m59MQhqpUCdosswYvEnwjfYHBnh1F1IYBYAltLODBkEFZixDTuLHljQqIwBkLttBHIRaCsjn1OLWQXSyMGOrVsCZ3Zdogr8D0I2stsJo/SBlweFZgC+nuakxyFULGrnHemOcY4gDj6P7XU+94VnEmf+1Zx/wDr01d+dk+7HzeRjRh6M2Ts672OzE5XLEXbu6lMwR7jytztZ4n7O2G/9XprLSimQSBGoXIB8Ps3ZgYLTfnhJ/RxU1ZRUm/eVqfmO9prBB+K7fHphtyeYawq6u8VSCpLt4hCMEhALahJhgZBPsgnPNfJmiD0FcxmAgJYhVt7RHvbC1ib8sUOLZhdEA+8LX5A84xWzXAXrVGY1GKyp0EyFKrpPh1WkEGIkasezfCwlKZnxKLR0P8AQDD15HSQh4VthzWpWnTJCmqlMTG4SmC9rEmwHrjVxztTTyh0gGpUgQswqyJGpota8C8RtIxYy2Xp1HpahLUsujKeUVfDbqR3X3+eED9InD3pVWqXKVWDK3KSigqYsCCptzBEbGELvY9BDs/mqNfPHM1lomoGCgJTVVU3Ooi5Zr+0xJ88Ef0r5aiy5asAoq661OREshoOb9dLaYnbV5451wpyh1wCbepxv4lxCtmcyEdiRRpQqgWDVCC3xMab+WGdsLitGzgnaivkwaad0VZpGsMdEgTGkiQSAb9MX+FdrayVCSVZWcs6kSJJk6el/jg7kOFZCqoVkoA+9co62EwR7V5MzzxDIdi6FVfC1QjXUBCaCQFYhJBBNxB5bE46WHJhUGpLZhzY8knyi6SDtSrUrBdDUxlnWW0KRWbYlL7A9QNpvjRxLi1GmDlkC6nGkhQDpXY6mgksZ2O2+N3DuHtRfukbX3SJIKyxVydIZZ3EEz0IwP4zw4Uqwq9VdtOmCNI1EgE8zGESjF2k/wBgYpypcv7i9TzKtm3OgOgbSB3hWAvhHiHwJ9cPeVzKpSZ1ooSqkiHLyQLAuRb54T+HdlKq0aOZpstRXQORpko2zeEiSNQbbbzF8HK2aqldBcGQBpC6dzABJMm9+W2Oe9yo6nrRDI1F7xNOkrrUsF2OpgTAHK8/DA1ajUMy6iNVOpA1ezYmmdV9iBfyY4YMlkwtUKqyC66pBM7kklhsdtxM2wK7aZE0a2uPC5KsQZlhbVe41AAkddXUY0pjPHlUuL9o3ZvKGjWdQTFMC/O6alvHxvbbrghwI6WovMl6egiDI7uoymI6gyIvZjyxQ4JnVqJUDa3rdw1JQCJqpKkAEz4wARzkR0wQyufWmaYCike/qKEclmQGDER1JbbmcXltWOz/AChtdfwU/wBLHFjRy9PLKfFVZrjeBKiesLrk2Elepxz2nTgDF3tJxn9d4hVq+4hKIJkeZHLYKPTE6KqALScJkzFjjUSvQyZYmwtG8/3ywfySlQJ6Yq5SqMXkaRbCJMakHcj2jy1KmEqP4xq1DTUMSZglVIPh088C83+kZcvmCRQNXKgU4qKwV1bdxpqEahEWttMxht/6RyseKihNtTEvcxBJ8VrjGH7IZPnl6fzf8NV8MUYe0ZJOXo4PluKio0De5PznlY4I/rZ2MY7J/wBH5H/1sv8ALf43v64l/wBJ5L/16HoD+eGOa+xVJnIKed59Pvxap5uQfXHVx2Syf/rUPkfzxP8A6Vyg/wDxqB/yT+M4ryLHLEzUDlzxMZiVI1JbzE/L1x1WnwHLr7NCgvwpU/8A44zS4TTWYBg3iYAj6oEaR8LYFsNnNMtxABeQIM3kyImGIG0gQeRgc8G+D5wVApWD72kXII3i/iAbb7sOhyqrEKZ5eIm/lqbfG0Jba1rf8YpRawFUQPTq0jA1UatO9rNTZQDNjBm89McTo/o1zjWigD0OYoT8tePosDGn/wCn05J7umCdyEWTO8mL4vGUo9C5RTOZ9kOy2YytKpTq91OuhUQrWpnxIxDTfbQxP+WN8PP6qfCR4uUzqVdIOmIWJAZ1DGTyJNsF+6A8vhbGO4B3v8SfwxV23YVrRRXLmBIiOsn+a5/43wP47l4pD2R4xt8GwcGUUbKMDO0dICkI+uv8rYCgrsjejdw9l8APtGhTINoIEh1IG3tL8ZHQ40dpsyqUG1BSan0MFQ0ltjBtYCb84i+LOTyh0UiYskW5hlU/MED8MLXb3iYQLTX2ih2M6ZIE38lMdCZwYq2XScqSFivlEDIlMCQQSQ4uSPYL7QJBJA5eoF8FpA5qq1MEg1yVAli6oxAvuwOmfU4rCnIYwAFUsenRRfqxAjBHsktQ1B3SKWClokICLgkna4KyRub8zh7S9DMkP02tj0/GqVOkf1hK8Q0B6BgkyQA8RuQBccumNXDeGZPuaZqCmHNNO8LvUV9Y9q8iw2AGNucz9Wnl2SplKtNXp6NXepUpCbAQu3KBA5DBann6QBLqyoYOlqBKqIAhTERIJnzxaDrf+jK1yVULnCclkxWrjWukVoQNWNM933SSytYuDULAXsFxS7SLSps/dFivdeKahqgFjyZj9W8T0wc4dmKEM2i5aoSP1fvB7R0AMFMQsCB54W+0FdG70qoVWKKBpCho0q3gIEEy1o64rKVuyKFOhx4PU7nK0gT4UpgkkaTBJcErJ0tDCVkwZAnAz9YNdmZVkglgLySPZBjkY29ML2e44+YEMYEzpG3r1wa4VxVsuBEDXAPhmwJI+A3n09cy27NL0hmyGWA0NVKz4CCBYus2BBuAbwTzGF3tBnaTBwWZlMgam3J6cqj6huYAHLrtzXH2uFQBCBtqk9N7REfhhXzNeo42d3L28Q0QJA39oEXiIv1w1sEVTsJ8Cy4XUzOigWUsyr8g3xjyxp7b9oP+1IDU6lUAstRHRmRQQSrFJEGw0/A8sUqr1msKbAkgHQ2pmIFrGmBpkmY9L4Wu1PDXpV0WoNLmmKhEjZpCzBtOkmPMYYpaNLyclbNfDvBSA58/j/ziymc5YG95aMYR74oxbfoYMlWvho7OZfvK9NeRYE/BfEfwjChw8bY6P2EphC9VlckKEXSOZILX5WC+hPXCGrZJOolvPyc6EdDVpsFZpqEQTEAXAW66rbGJgGcXeJ8cSlTd2KswEwuyswMBm1QPF5i3zxT7R0K9avSq0KBjXTNUM1JA2h6bajLSxK6l52UDbfHGuymVr5h6zU2DOVNnKwVCqDpU6T7IMEHD248TIr5EOGZ3M1wXptl3IVtKulakrAANIh4IINiQZ5NzwQyOZlPp0SlUBuFZqiMrey1Oo6AuhmYE6bAncCnR4UtEypq6tQbxOSQfgsADlERYYubVFfShfQKeskB9CmQofeJvBtMc8KtF6ZcWmhvETtY/02xE5YTILDyBAB6G9/vAvjBqNto8UTAe3qSsjHhmJA1oATNpDRHmB5YhCdOmB7zHc+1PoIvH54xJm0xzuDFvMfdONFXOU5ADLP2W5/AfHHqefVtmBtIMlVifrFfIjflfEIWArX8X+kW6RePQ4kreYJ5jY/jiIS9wPQn0+OKuT4glWWpkMqkSwJ5iRIIG4vHSDzxCFwnq0G4tsdrm0yPKN8Y1hRdrR+8T03g/PEO85X9f+cYNSLeGeQn8/XBsFEjXAMCfkAL+Ziee04ma/mMVi3RdvI/jtjKtz0/n9wwLDRYSr05WMXgjfbngX2ib6EfbX+VsWzWufFJFo3i03APrsPXAvj1djSHMax+Dee2LReyrWgxwypKUxpc+BNtO8AbEj545f2q4l32brVAfBIRNpKJKg26kMfXBjiXEKncgd48TTEam2kW32wHSgukjSsadoEbjDoR9j8EquQq8SzJYQLeIQPgdz1O/zwW4JxB8vpqKFukaTcENAJidjpi+LK5KnI8CW/dHT4YnlcqgUAIoEk2A3vfFheafKQwt2vqVAimmq/SU3Okm5QgxBsPZHXYYO5LtPIbSrySzbggluZMTAkemE1aYnYcuXli1lqhAsSL8vXAoXS+w0ZDi4poqMrjSAtj0MzEi5JOFLtFVLVFDSNTVKrfBTpUGOpbr7uLbVmn2j8zihxFQzgsNRCAXvaahi/KSfnilegtpbB+XaGsJPug2HlJ5L541DidZix7zuyurUVAAhTpLBiswCCPQdcEaFMahYe+Nuu+NiKNoEYnEiyAh6WpgKjM2ozLOxXUCCJJNjtAFvni1lMjLE+EKAe8G0GIbVInTBtHT0xbX2vl/XFjLqAWgASXmOd0N+uDQXOhm7I9nhUeNMUxBJG5MBQoA5aQvoPLHNO2Oe7/iGaqC698yL9in9GgHlCffhxo5lxUQhmBBkEEyDq3nrhbOTT6ib/VH5YLWiJ07FdjixlqMxg8cjT/8afwj8sbqeVT6q/IYo1ovzI8My+34fljp3Csq9FQmoaQviUC+syWv8hI5DyujZDwupXwkEERaD6YNLnqn/kfce8fzwvhsk8nockzAPumf72xlyp3aCYjlfkIO5wnpxCr/AOR9vrN+ePHP1Ct6jm31m/PBcaF2NTZUSSyj2bEWIbkbWI/uL40VUBIj4Ag2jqR15YXKXEqsftKm31m/PGE4jVg/SVP4m6fHE4h5DWxbnpt1/wDkCPLGtqY6Xmbk2Mz/AH+GFl8/Un9o+/1m/PEFz1SQe8eYj2jtPxxOJLGqtDeFtJkc1U+X1ceXhySCJXckLGliQBLLFzA3tz5YUk4hU1H6R9z7zdB549W4jV0j6Sp7a+831h54iQGxrXKCFPsMhYgKW0BiCBrTUO8WCPCbT0nFestVhTRK4QUhode68Nk9xSJiYPtXAgEYBtxGrH7Sp/E354qV+I1f/JU3+s354lATGKgK8zrSopBN/o7yIK6AxiJMFidr4iubuFYlWMCHOkEm6qtQE02aL6QxMgiLYBDO1NTeN9x7x/PGwZt2aGdiCLgkkGbGQcThZa6GF2cEAgAD3ifSOuI13cizXuBbn8NQkeUjCxQ4jV7ml9JU9ge83Q+eNlesxABJIsbkm4kg+hAPpiOFE5BptdwdJM76CJHIH6SGiwkE7cicDONZtgAvdubiWA0oCAfD4iSTeZ8sajnamr235+8ep88e4lmXKAFmImbk7wcWhj3ZRz0f/9k=" id="225" name="Google Shape;225;p7"/>
          <p:cNvSpPr/>
          <p:nvPr/>
        </p:nvSpPr>
        <p:spPr>
          <a:xfrm>
            <a:off x="120650" y="-993775"/>
            <a:ext cx="2571750" cy="1771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C:\Users\keeter\Documents\Biblical Counseling\2011 NANC Conference\Internet\research\ApleiPhoneStats.jpg" id="226" name="Google Shape;226;p7"/>
          <p:cNvPicPr preferRelativeResize="0"/>
          <p:nvPr/>
        </p:nvPicPr>
        <p:blipFill rotWithShape="1">
          <a:blip r:embed="rId3">
            <a:alphaModFix/>
          </a:blip>
          <a:srcRect b="0" l="0" r="0" t="0"/>
          <a:stretch/>
        </p:blipFill>
        <p:spPr>
          <a:xfrm>
            <a:off x="1068686" y="347663"/>
            <a:ext cx="7006629" cy="6040437"/>
          </a:xfrm>
          <a:prstGeom prst="rect">
            <a:avLst/>
          </a:prstGeom>
          <a:noFill/>
          <a:ln>
            <a:noFill/>
          </a:ln>
          <a:effectLst>
            <a:outerShdw blurRad="50800" rotWithShape="0" algn="tl" dir="2700000" dist="38100">
              <a:srgbClr val="000000">
                <a:alpha val="40000"/>
              </a:srgbClr>
            </a:outerShdw>
          </a:effectLst>
        </p:spPr>
      </p:pic>
      <p:sp>
        <p:nvSpPr>
          <p:cNvPr id="227" name="Google Shape;227;p7"/>
          <p:cNvSpPr txBox="1"/>
          <p:nvPr/>
        </p:nvSpPr>
        <p:spPr>
          <a:xfrm>
            <a:off x="6409765" y="5906994"/>
            <a:ext cx="155388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SEPTEMBER 2011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8"/>
          <p:cNvSpPr/>
          <p:nvPr/>
        </p:nvSpPr>
        <p:spPr>
          <a:xfrm>
            <a:off x="0" y="4803587"/>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 name="Google Shape;233;p8"/>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34" name="Google Shape;234;p8"/>
          <p:cNvSpPr txBox="1"/>
          <p:nvPr>
            <p:ph idx="1" type="body"/>
          </p:nvPr>
        </p:nvSpPr>
        <p:spPr>
          <a:xfrm>
            <a:off x="457200" y="860836"/>
            <a:ext cx="8229600" cy="5563673"/>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Calibri"/>
              <a:buAutoNum type="alphaUcPeriod" startAt="2"/>
            </a:pPr>
            <a:r>
              <a:rPr lang="en-US"/>
              <a:t>FOUR GOALS TO SHAPE OUR APPROACH</a:t>
            </a:r>
            <a:endParaRPr/>
          </a:p>
          <a:p>
            <a:pPr indent="-533400" lvl="1" marL="1104900" rtl="0" algn="l">
              <a:spcBef>
                <a:spcPts val="360"/>
              </a:spcBef>
              <a:spcAft>
                <a:spcPts val="0"/>
              </a:spcAft>
              <a:buClr>
                <a:schemeClr val="dk1"/>
              </a:buClr>
              <a:buSzPts val="1800"/>
              <a:buFont typeface="Calibri"/>
              <a:buAutoNum type="arabicPeriod"/>
            </a:pPr>
            <a:r>
              <a:rPr lang="en-US"/>
              <a:t>CHRISTIANS NEED TO LEARN TO HANDLE THIS TECHNOLOGY IN A GOD-HONORING WAY</a:t>
            </a:r>
            <a:endParaRPr/>
          </a:p>
          <a:p>
            <a:pPr indent="-533400" lvl="2" marL="1514475" rtl="0" algn="l">
              <a:spcBef>
                <a:spcPts val="480"/>
              </a:spcBef>
              <a:spcAft>
                <a:spcPts val="0"/>
              </a:spcAft>
              <a:buSzPts val="2160"/>
              <a:buChar char="o"/>
            </a:pPr>
            <a:r>
              <a:rPr lang="en-US" sz="2400"/>
              <a:t>COUNSELORS</a:t>
            </a:r>
            <a:endParaRPr/>
          </a:p>
          <a:p>
            <a:pPr indent="-533400" lvl="2" marL="1514475" rtl="0" algn="l">
              <a:spcBef>
                <a:spcPts val="480"/>
              </a:spcBef>
              <a:spcAft>
                <a:spcPts val="0"/>
              </a:spcAft>
              <a:buSzPts val="2160"/>
              <a:buChar char="o"/>
            </a:pPr>
            <a:r>
              <a:rPr lang="en-US" sz="2400"/>
              <a:t>FAMILY MEMBERS</a:t>
            </a:r>
            <a:endParaRPr/>
          </a:p>
          <a:p>
            <a:pPr indent="-533400" lvl="2" marL="1514475" rtl="0" algn="l">
              <a:spcBef>
                <a:spcPts val="480"/>
              </a:spcBef>
              <a:spcAft>
                <a:spcPts val="0"/>
              </a:spcAft>
              <a:buSzPts val="2160"/>
              <a:buChar char="o"/>
            </a:pPr>
            <a:r>
              <a:rPr lang="en-US" sz="2400"/>
              <a:t>COUNSELEES</a:t>
            </a:r>
            <a:endParaRPr/>
          </a:p>
        </p:txBody>
      </p:sp>
      <p:sp>
        <p:nvSpPr>
          <p:cNvPr id="235" name="Google Shape;235;p8"/>
          <p:cNvSpPr txBox="1"/>
          <p:nvPr/>
        </p:nvSpPr>
        <p:spPr>
          <a:xfrm>
            <a:off x="1172882" y="5010533"/>
            <a:ext cx="725394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Whether, then, you eat or drink or whatever you do, do all to the glory of God. 			</a:t>
            </a:r>
            <a:r>
              <a:rPr lang="en-US" sz="2400">
                <a:solidFill>
                  <a:schemeClr val="dk1"/>
                </a:solidFill>
                <a:latin typeface="Calibri"/>
                <a:ea typeface="Calibri"/>
                <a:cs typeface="Calibri"/>
                <a:sym typeface="Calibri"/>
              </a:rPr>
              <a:t>1 Co. 10:31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9"/>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41" name="Google Shape;241;p9"/>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2"/>
            </a:pPr>
            <a:r>
              <a:rPr lang="en-US"/>
              <a:t>OUR STRATEGIES AND PRACTICES WITH WIRELESS COMMUNICATIONS SHOULD ELIMINATE TEMPTATIONS DUE TO “</a:t>
            </a:r>
            <a:r>
              <a:rPr b="1" lang="en-US" u="sng"/>
              <a:t>CARELESS</a:t>
            </a:r>
            <a:r>
              <a:rPr lang="en-US"/>
              <a:t> MISTAKES” (AS MUCH AS POSSIBLE)</a:t>
            </a:r>
            <a:endParaRPr/>
          </a:p>
        </p:txBody>
      </p:sp>
      <p:sp>
        <p:nvSpPr>
          <p:cNvPr id="242" name="Google Shape;242;p9"/>
          <p:cNvSpPr/>
          <p:nvPr/>
        </p:nvSpPr>
        <p:spPr>
          <a:xfrm>
            <a:off x="0" y="4803587"/>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 name="Google Shape;243;p9"/>
          <p:cNvSpPr txBox="1"/>
          <p:nvPr/>
        </p:nvSpPr>
        <p:spPr>
          <a:xfrm>
            <a:off x="1172882" y="5010533"/>
            <a:ext cx="725394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“And do not lead us into temptation, But deliver us from the evil one.”  					      </a:t>
            </a:r>
            <a:r>
              <a:rPr lang="en-US" sz="2400">
                <a:solidFill>
                  <a:schemeClr val="dk1"/>
                </a:solidFill>
                <a:latin typeface="Calibri"/>
                <a:ea typeface="Calibri"/>
                <a:cs typeface="Calibri"/>
                <a:sym typeface="Calibri"/>
              </a:rPr>
              <a:t>Mt. 6:13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0"/>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49" name="Google Shape;249;p10"/>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3"/>
            </a:pPr>
            <a:r>
              <a:rPr lang="en-US"/>
              <a:t>OUR STRATEGIES AND PRACTICES WITH WIRELESS COMMUNICATIONS SHOULD HINDER </a:t>
            </a:r>
            <a:r>
              <a:rPr b="1" lang="en-US" u="sng"/>
              <a:t>DELIBERATE</a:t>
            </a:r>
            <a:r>
              <a:rPr lang="en-US"/>
              <a:t> ATTEMPTS TO SIN (I.E., PROVIDES MANY OPPORTUNITIES TO RECOGNIZE/ACKNOWLEDGE/DEAL WITH SIN)</a:t>
            </a:r>
            <a:endParaRPr/>
          </a:p>
        </p:txBody>
      </p:sp>
      <p:sp>
        <p:nvSpPr>
          <p:cNvPr id="250" name="Google Shape;250;p10"/>
          <p:cNvSpPr/>
          <p:nvPr/>
        </p:nvSpPr>
        <p:spPr>
          <a:xfrm>
            <a:off x="0" y="4803587"/>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 name="Google Shape;251;p10"/>
          <p:cNvSpPr txBox="1"/>
          <p:nvPr/>
        </p:nvSpPr>
        <p:spPr>
          <a:xfrm>
            <a:off x="889000" y="5010533"/>
            <a:ext cx="747058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“Watch and pray, lest you enter into temptation. The spirit indeed is willing, but the flesh is weak.”                 </a:t>
            </a:r>
            <a:r>
              <a:rPr lang="en-US" sz="2400">
                <a:solidFill>
                  <a:schemeClr val="dk1"/>
                </a:solidFill>
                <a:latin typeface="Calibri"/>
                <a:ea typeface="Calibri"/>
                <a:cs typeface="Calibri"/>
                <a:sym typeface="Calibri"/>
              </a:rPr>
              <a:t>Mk. 14:38</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1"/>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58" name="Google Shape;258;p11"/>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4"/>
            </a:pPr>
            <a:r>
              <a:rPr lang="en-US"/>
              <a:t>OUR STRATEGIES AND PRACTICES WITH WIRELESS COMMUNICATIONS SHOULD CULTIVATE </a:t>
            </a:r>
            <a:r>
              <a:rPr b="1" lang="en-US" u="sng"/>
              <a:t>SELF-CONTROL</a:t>
            </a:r>
            <a:endParaRPr/>
          </a:p>
          <a:p>
            <a:pPr indent="-533400" lvl="2" marL="1514475" rtl="0" algn="l">
              <a:spcBef>
                <a:spcPts val="480"/>
              </a:spcBef>
              <a:spcAft>
                <a:spcPts val="0"/>
              </a:spcAft>
              <a:buSzPts val="2160"/>
              <a:buFont typeface="Arial"/>
              <a:buChar char="•"/>
            </a:pPr>
            <a:r>
              <a:rPr lang="en-US" sz="2400"/>
              <a:t>Wise use of the computer is both a </a:t>
            </a:r>
            <a:r>
              <a:rPr b="1" lang="en-US" sz="2400" u="sng"/>
              <a:t>dominion</a:t>
            </a:r>
            <a:r>
              <a:rPr lang="en-US" sz="2400"/>
              <a:t> and a </a:t>
            </a:r>
            <a:r>
              <a:rPr b="1" lang="en-US" sz="2400" u="sng"/>
              <a:t>stewardship</a:t>
            </a:r>
            <a:r>
              <a:rPr lang="en-US" sz="2400"/>
              <a:t> issue (of our time &amp; energy)</a:t>
            </a:r>
            <a:endParaRPr/>
          </a:p>
        </p:txBody>
      </p:sp>
      <p:sp>
        <p:nvSpPr>
          <p:cNvPr id="259" name="Google Shape;259;p11"/>
          <p:cNvSpPr/>
          <p:nvPr/>
        </p:nvSpPr>
        <p:spPr>
          <a:xfrm>
            <a:off x="0" y="3593352"/>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 name="Google Shape;260;p11"/>
          <p:cNvSpPr txBox="1"/>
          <p:nvPr/>
        </p:nvSpPr>
        <p:spPr>
          <a:xfrm>
            <a:off x="776941" y="3800298"/>
            <a:ext cx="764988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All things are lawful for me, but I will not be brought under the power of any. 				     </a:t>
            </a:r>
            <a:r>
              <a:rPr lang="en-US" sz="2400">
                <a:solidFill>
                  <a:schemeClr val="dk1"/>
                </a:solidFill>
                <a:latin typeface="Calibri"/>
                <a:ea typeface="Calibri"/>
                <a:cs typeface="Calibri"/>
                <a:sym typeface="Calibri"/>
              </a:rPr>
              <a:t>1 Co. 6:12b</a:t>
            </a:r>
            <a:endParaRPr/>
          </a:p>
        </p:txBody>
      </p:sp>
      <p:sp>
        <p:nvSpPr>
          <p:cNvPr id="261" name="Google Shape;261;p11"/>
          <p:cNvSpPr/>
          <p:nvPr/>
        </p:nvSpPr>
        <p:spPr>
          <a:xfrm>
            <a:off x="0" y="4997823"/>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 name="Google Shape;262;p11"/>
          <p:cNvSpPr txBox="1"/>
          <p:nvPr/>
        </p:nvSpPr>
        <p:spPr>
          <a:xfrm>
            <a:off x="776941" y="5204769"/>
            <a:ext cx="764988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Therefore, to one who knows the right thing to do and does not do it, to him it is sin. 			           </a:t>
            </a:r>
            <a:r>
              <a:rPr lang="en-US" sz="2400">
                <a:solidFill>
                  <a:schemeClr val="dk1"/>
                </a:solidFill>
                <a:latin typeface="Calibri"/>
                <a:ea typeface="Calibri"/>
                <a:cs typeface="Calibri"/>
                <a:sym typeface="Calibri"/>
              </a:rPr>
              <a:t>Jas. 4:17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2"/>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68" name="Google Shape;268;p12"/>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Calibri"/>
              <a:buAutoNum type="alphaUcPeriod" startAt="3"/>
            </a:pPr>
            <a:r>
              <a:rPr lang="en-US"/>
              <a:t>IN THE COUNSELING CONTEXT </a:t>
            </a:r>
            <a:endParaRPr/>
          </a:p>
          <a:p>
            <a:pPr indent="-533400" lvl="1" marL="1104900" rtl="0" algn="l">
              <a:spcBef>
                <a:spcPts val="360"/>
              </a:spcBef>
              <a:spcAft>
                <a:spcPts val="0"/>
              </a:spcAft>
              <a:buClr>
                <a:schemeClr val="dk1"/>
              </a:buClr>
              <a:buSzPts val="1800"/>
              <a:buFont typeface="Noto Sans Symbols"/>
              <a:buNone/>
            </a:pPr>
            <a:r>
              <a:rPr lang="en-US"/>
              <a:t>1.	STRATEGIES CANNOT </a:t>
            </a:r>
            <a:r>
              <a:rPr b="1" lang="en-US" u="sng"/>
              <a:t>CHANGE THE HEART</a:t>
            </a:r>
            <a:endParaRPr/>
          </a:p>
          <a:p>
            <a:pPr indent="-295275" lvl="2" marL="1371600" rtl="0" algn="l">
              <a:spcBef>
                <a:spcPts val="560"/>
              </a:spcBef>
              <a:spcAft>
                <a:spcPts val="0"/>
              </a:spcAft>
              <a:buSzPts val="2520"/>
              <a:buFont typeface="Arial"/>
              <a:buChar char="•"/>
            </a:pPr>
            <a:r>
              <a:rPr lang="en-US" sz="2800"/>
              <a:t>Even a “foolproof” setup (which does not exist) without biblical discipleship only serves to divert an unrepentant heart to other manifestations of sin.</a:t>
            </a:r>
            <a:endParaRPr/>
          </a:p>
          <a:p>
            <a:pPr indent="-295275" lvl="2" marL="1371600" rtl="0" algn="l">
              <a:spcBef>
                <a:spcPts val="560"/>
              </a:spcBef>
              <a:spcAft>
                <a:spcPts val="0"/>
              </a:spcAft>
              <a:buSzPts val="2520"/>
              <a:buFont typeface="Arial"/>
              <a:buChar char="•"/>
            </a:pPr>
            <a:r>
              <a:rPr lang="en-US" sz="2800"/>
              <a:t>They are not the missing ingredient for obedience</a:t>
            </a:r>
            <a:endParaRPr/>
          </a:p>
          <a:p>
            <a:pPr indent="-295275" lvl="2" marL="1371600" rtl="0" algn="l">
              <a:spcBef>
                <a:spcPts val="560"/>
              </a:spcBef>
              <a:spcAft>
                <a:spcPts val="0"/>
              </a:spcAft>
              <a:buSzPts val="2520"/>
              <a:buFont typeface="Arial"/>
              <a:buChar char="•"/>
            </a:pPr>
            <a:r>
              <a:rPr lang="en-US" sz="2800"/>
              <a:t>They are a way to </a:t>
            </a:r>
            <a:r>
              <a:rPr b="1" lang="en-US" sz="2800" u="sng"/>
              <a:t>hinder</a:t>
            </a:r>
            <a:r>
              <a:rPr lang="en-US" sz="2800"/>
              <a:t> temptation and sin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68">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3"/>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74" name="Google Shape;274;p13"/>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0" lvl="1" marL="571500" rtl="0" algn="l">
              <a:spcBef>
                <a:spcPts val="0"/>
              </a:spcBef>
              <a:spcAft>
                <a:spcPts val="0"/>
              </a:spcAft>
              <a:buClr>
                <a:schemeClr val="dk1"/>
              </a:buClr>
              <a:buSzPts val="1800"/>
              <a:buNone/>
            </a:pPr>
            <a:r>
              <a:rPr i="1" lang="en-US"/>
              <a:t>INTERNET DISCIPLINES &amp; STRATEGIES </a:t>
            </a:r>
            <a:r>
              <a:rPr b="1" i="1" lang="en-US"/>
              <a:t>MUST NOT</a:t>
            </a:r>
            <a:r>
              <a:rPr i="1" lang="en-US"/>
              <a:t> …</a:t>
            </a:r>
            <a:endParaRPr/>
          </a:p>
          <a:p>
            <a:pPr indent="-533400" lvl="2" marL="1514475" rtl="0" algn="l">
              <a:spcBef>
                <a:spcPts val="560"/>
              </a:spcBef>
              <a:spcAft>
                <a:spcPts val="0"/>
              </a:spcAft>
              <a:buSzPts val="2520"/>
              <a:buFont typeface="Arial"/>
              <a:buChar char="•"/>
            </a:pPr>
            <a:r>
              <a:rPr lang="en-US" sz="2800"/>
              <a:t>… be seen as what’s keeping them from sin</a:t>
            </a:r>
            <a:endParaRPr/>
          </a:p>
          <a:p>
            <a:pPr indent="-533400" lvl="2" marL="1514475" rtl="0" algn="l">
              <a:spcBef>
                <a:spcPts val="560"/>
              </a:spcBef>
              <a:spcAft>
                <a:spcPts val="0"/>
              </a:spcAft>
              <a:buSzPts val="2520"/>
              <a:buFont typeface="Arial"/>
              <a:buChar char="•"/>
            </a:pPr>
            <a:r>
              <a:rPr lang="en-US" sz="2800"/>
              <a:t>… detract from recognizing our need of grace </a:t>
            </a:r>
            <a:br>
              <a:rPr lang="en-US" sz="2800"/>
            </a:br>
            <a:r>
              <a:rPr lang="en-US" sz="2800"/>
              <a:t>	(2 Co. 12:7-10)</a:t>
            </a:r>
            <a:endParaRPr/>
          </a:p>
          <a:p>
            <a:pPr indent="-533400" lvl="2" marL="1514475" rtl="0" algn="l">
              <a:spcBef>
                <a:spcPts val="560"/>
              </a:spcBef>
              <a:spcAft>
                <a:spcPts val="0"/>
              </a:spcAft>
              <a:buSzPts val="2520"/>
              <a:buFont typeface="Arial"/>
              <a:buChar char="•"/>
            </a:pPr>
            <a:r>
              <a:rPr lang="en-US" sz="2800"/>
              <a:t>… steal glory from God when obedience is 	present</a:t>
            </a:r>
            <a:endParaRPr/>
          </a:p>
          <a:p>
            <a:pPr indent="-533400" lvl="2" marL="1514475" rtl="0" algn="l">
              <a:spcBef>
                <a:spcPts val="560"/>
              </a:spcBef>
              <a:spcAft>
                <a:spcPts val="0"/>
              </a:spcAft>
              <a:buSzPts val="2520"/>
              <a:buFont typeface="Arial"/>
              <a:buChar char="•"/>
            </a:pPr>
            <a:r>
              <a:rPr lang="en-US" sz="2800"/>
              <a:t>… shift blame from counselee when sin/failure is present</a:t>
            </a:r>
            <a:endParaRPr/>
          </a:p>
          <a:p>
            <a:pPr indent="-533400" lvl="2" marL="1514475" rtl="0" algn="l">
              <a:spcBef>
                <a:spcPts val="560"/>
              </a:spcBef>
              <a:spcAft>
                <a:spcPts val="0"/>
              </a:spcAft>
              <a:buSzPts val="2520"/>
              <a:buFont typeface="Arial"/>
              <a:buChar char="•"/>
            </a:pPr>
            <a:r>
              <a:rPr lang="en-US" sz="2800"/>
              <a:t>… mask/dismiss sin even when attempts to 	further their sin are thwarted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4">
                                            <p:txEl>
                                              <p:pRg end="0" st="0"/>
                                            </p:txEl>
                                          </p:spTgt>
                                        </p:tgtEl>
                                        <p:attrNameLst>
                                          <p:attrName>style.visibility</p:attrName>
                                        </p:attrNameLst>
                                      </p:cBhvr>
                                      <p:to>
                                        <p:strVal val="visible"/>
                                      </p:to>
                                    </p:set>
                                    <p:animEffect filter="fade" transition="in">
                                      <p:cBhvr>
                                        <p:cTn dur="500"/>
                                        <p:tgtEl>
                                          <p:spTgt spid="27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4">
                                            <p:txEl>
                                              <p:pRg end="1" st="1"/>
                                            </p:txEl>
                                          </p:spTgt>
                                        </p:tgtEl>
                                        <p:attrNameLst>
                                          <p:attrName>style.visibility</p:attrName>
                                        </p:attrNameLst>
                                      </p:cBhvr>
                                      <p:to>
                                        <p:strVal val="visible"/>
                                      </p:to>
                                    </p:set>
                                    <p:animEffect filter="fade" transition="in">
                                      <p:cBhvr>
                                        <p:cTn dur="500"/>
                                        <p:tgtEl>
                                          <p:spTgt spid="27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4">
                                            <p:txEl>
                                              <p:pRg end="2" st="2"/>
                                            </p:txEl>
                                          </p:spTgt>
                                        </p:tgtEl>
                                        <p:attrNameLst>
                                          <p:attrName>style.visibility</p:attrName>
                                        </p:attrNameLst>
                                      </p:cBhvr>
                                      <p:to>
                                        <p:strVal val="visible"/>
                                      </p:to>
                                    </p:set>
                                    <p:animEffect filter="fade" transition="in">
                                      <p:cBhvr>
                                        <p:cTn dur="500"/>
                                        <p:tgtEl>
                                          <p:spTgt spid="27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4">
                                            <p:txEl>
                                              <p:pRg end="3" st="3"/>
                                            </p:txEl>
                                          </p:spTgt>
                                        </p:tgtEl>
                                        <p:attrNameLst>
                                          <p:attrName>style.visibility</p:attrName>
                                        </p:attrNameLst>
                                      </p:cBhvr>
                                      <p:to>
                                        <p:strVal val="visible"/>
                                      </p:to>
                                    </p:set>
                                    <p:animEffect filter="fade" transition="in">
                                      <p:cBhvr>
                                        <p:cTn dur="500"/>
                                        <p:tgtEl>
                                          <p:spTgt spid="27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4">
                                            <p:txEl>
                                              <p:pRg end="4" st="4"/>
                                            </p:txEl>
                                          </p:spTgt>
                                        </p:tgtEl>
                                        <p:attrNameLst>
                                          <p:attrName>style.visibility</p:attrName>
                                        </p:attrNameLst>
                                      </p:cBhvr>
                                      <p:to>
                                        <p:strVal val="visible"/>
                                      </p:to>
                                    </p:set>
                                    <p:animEffect filter="fade" transition="in">
                                      <p:cBhvr>
                                        <p:cTn dur="500"/>
                                        <p:tgtEl>
                                          <p:spTgt spid="27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4">
                                            <p:txEl>
                                              <p:pRg end="5" st="5"/>
                                            </p:txEl>
                                          </p:spTgt>
                                        </p:tgtEl>
                                        <p:attrNameLst>
                                          <p:attrName>style.visibility</p:attrName>
                                        </p:attrNameLst>
                                      </p:cBhvr>
                                      <p:to>
                                        <p:strVal val="visible"/>
                                      </p:to>
                                    </p:set>
                                    <p:animEffect filter="fade" transition="in">
                                      <p:cBhvr>
                                        <p:cTn dur="500"/>
                                        <p:tgtEl>
                                          <p:spTgt spid="27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4"/>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80" name="Google Shape;280;p14"/>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Noto Sans Symbols"/>
              <a:buAutoNum type="arabicPeriod" startAt="2"/>
            </a:pPr>
            <a:r>
              <a:rPr lang="en-US"/>
              <a:t>ADAPT AND REVISE STRATEGIES TO ADDRESS THE COUNSELEE’S:</a:t>
            </a:r>
            <a:endParaRPr b="1" u="sng"/>
          </a:p>
          <a:p>
            <a:pPr indent="-295275" lvl="2" marL="1371600" rtl="0" algn="l">
              <a:spcBef>
                <a:spcPts val="560"/>
              </a:spcBef>
              <a:spcAft>
                <a:spcPts val="0"/>
              </a:spcAft>
              <a:buSzPts val="2520"/>
              <a:buFont typeface="Arial"/>
              <a:buChar char="•"/>
            </a:pPr>
            <a:r>
              <a:rPr lang="en-US" sz="2800"/>
              <a:t>Sinful </a:t>
            </a:r>
            <a:r>
              <a:rPr b="1" lang="en-US" sz="2800" u="sng"/>
              <a:t>tendencies</a:t>
            </a:r>
            <a:r>
              <a:rPr lang="en-US" sz="2800"/>
              <a:t> (past and present)</a:t>
            </a:r>
            <a:endParaRPr/>
          </a:p>
          <a:p>
            <a:pPr indent="-295275" lvl="2" marL="1371600" rtl="0" algn="l">
              <a:spcBef>
                <a:spcPts val="560"/>
              </a:spcBef>
              <a:spcAft>
                <a:spcPts val="0"/>
              </a:spcAft>
              <a:buSzPts val="2520"/>
              <a:buFont typeface="Arial"/>
              <a:buChar char="•"/>
            </a:pPr>
            <a:r>
              <a:rPr lang="en-US" sz="2800"/>
              <a:t>Spiritual maturity</a:t>
            </a:r>
            <a:endParaRPr/>
          </a:p>
          <a:p>
            <a:pPr indent="-295275" lvl="2" marL="1371600" rtl="0" algn="l">
              <a:spcBef>
                <a:spcPts val="560"/>
              </a:spcBef>
              <a:spcAft>
                <a:spcPts val="0"/>
              </a:spcAft>
              <a:buSzPts val="2520"/>
              <a:buFont typeface="Arial"/>
              <a:buChar char="•"/>
            </a:pPr>
            <a:r>
              <a:rPr lang="en-US" sz="2800"/>
              <a:t>Potential for </a:t>
            </a:r>
            <a:r>
              <a:rPr b="1" lang="en-US" sz="2800" u="sng"/>
              <a:t>enslavement</a:t>
            </a:r>
            <a:endParaRPr/>
          </a:p>
          <a:p>
            <a:pPr indent="-295275" lvl="2" marL="1371600" rtl="0" algn="l">
              <a:spcBef>
                <a:spcPts val="560"/>
              </a:spcBef>
              <a:spcAft>
                <a:spcPts val="0"/>
              </a:spcAft>
              <a:buSzPts val="2520"/>
              <a:buFont typeface="Arial"/>
              <a:buChar char="•"/>
            </a:pPr>
            <a:r>
              <a:rPr lang="en-US" sz="2800"/>
              <a:t>God-given responsibilities</a:t>
            </a:r>
            <a:endParaRPr/>
          </a:p>
          <a:p>
            <a:pPr indent="-457200" lvl="2" marL="1533525" rtl="0" algn="l">
              <a:spcBef>
                <a:spcPts val="360"/>
              </a:spcBef>
              <a:spcAft>
                <a:spcPts val="0"/>
              </a:spcAft>
              <a:buSzPts val="1620"/>
              <a:buNone/>
            </a:pPr>
            <a:r>
              <a:t/>
            </a:r>
            <a:endParaRPr/>
          </a:p>
          <a:p>
            <a:pPr indent="-12700" lvl="2" marL="12700" rtl="0" algn="ctr">
              <a:spcBef>
                <a:spcPts val="560"/>
              </a:spcBef>
              <a:spcAft>
                <a:spcPts val="0"/>
              </a:spcAft>
              <a:buSzPts val="2520"/>
              <a:buNone/>
            </a:pPr>
            <a:r>
              <a:t/>
            </a:r>
            <a:endParaRPr i="1" sz="2800"/>
          </a:p>
          <a:p>
            <a:pPr indent="-12700" lvl="2" marL="12700" rtl="0" algn="ctr">
              <a:spcBef>
                <a:spcPts val="560"/>
              </a:spcBef>
              <a:spcAft>
                <a:spcPts val="0"/>
              </a:spcAft>
              <a:buSzPts val="2520"/>
              <a:buNone/>
            </a:pPr>
            <a:r>
              <a:rPr i="1" lang="en-US" sz="2800"/>
              <a:t>“What does the way the counselee handles this technology say about them as a worshipper?”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0" st="0"/>
                                            </p:txEl>
                                          </p:spTgt>
                                        </p:tgtEl>
                                        <p:attrNameLst>
                                          <p:attrName>style.visibility</p:attrName>
                                        </p:attrNameLst>
                                      </p:cBhvr>
                                      <p:to>
                                        <p:strVal val="visible"/>
                                      </p:to>
                                    </p:set>
                                    <p:animEffect filter="fade" transition="in">
                                      <p:cBhvr>
                                        <p:cTn dur="500"/>
                                        <p:tgtEl>
                                          <p:spTgt spid="2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1" st="1"/>
                                            </p:txEl>
                                          </p:spTgt>
                                        </p:tgtEl>
                                        <p:attrNameLst>
                                          <p:attrName>style.visibility</p:attrName>
                                        </p:attrNameLst>
                                      </p:cBhvr>
                                      <p:to>
                                        <p:strVal val="visible"/>
                                      </p:to>
                                    </p:set>
                                    <p:animEffect filter="fade" transition="in">
                                      <p:cBhvr>
                                        <p:cTn dur="500"/>
                                        <p:tgtEl>
                                          <p:spTgt spid="2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2" st="2"/>
                                            </p:txEl>
                                          </p:spTgt>
                                        </p:tgtEl>
                                        <p:attrNameLst>
                                          <p:attrName>style.visibility</p:attrName>
                                        </p:attrNameLst>
                                      </p:cBhvr>
                                      <p:to>
                                        <p:strVal val="visible"/>
                                      </p:to>
                                    </p:set>
                                    <p:animEffect filter="fade" transition="in">
                                      <p:cBhvr>
                                        <p:cTn dur="500"/>
                                        <p:tgtEl>
                                          <p:spTgt spid="2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3" st="3"/>
                                            </p:txEl>
                                          </p:spTgt>
                                        </p:tgtEl>
                                        <p:attrNameLst>
                                          <p:attrName>style.visibility</p:attrName>
                                        </p:attrNameLst>
                                      </p:cBhvr>
                                      <p:to>
                                        <p:strVal val="visible"/>
                                      </p:to>
                                    </p:set>
                                    <p:animEffect filter="fade" transition="in">
                                      <p:cBhvr>
                                        <p:cTn dur="500"/>
                                        <p:tgtEl>
                                          <p:spTgt spid="2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4" st="4"/>
                                            </p:txEl>
                                          </p:spTgt>
                                        </p:tgtEl>
                                        <p:attrNameLst>
                                          <p:attrName>style.visibility</p:attrName>
                                        </p:attrNameLst>
                                      </p:cBhvr>
                                      <p:to>
                                        <p:strVal val="visible"/>
                                      </p:to>
                                    </p:set>
                                    <p:animEffect filter="fade" transition="in">
                                      <p:cBhvr>
                                        <p:cTn dur="500"/>
                                        <p:tgtEl>
                                          <p:spTgt spid="2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5" st="5"/>
                                            </p:txEl>
                                          </p:spTgt>
                                        </p:tgtEl>
                                        <p:attrNameLst>
                                          <p:attrName>style.visibility</p:attrName>
                                        </p:attrNameLst>
                                      </p:cBhvr>
                                      <p:to>
                                        <p:strVal val="visible"/>
                                      </p:to>
                                    </p:set>
                                    <p:animEffect filter="fade" transition="in">
                                      <p:cBhvr>
                                        <p:cTn dur="500"/>
                                        <p:tgtEl>
                                          <p:spTgt spid="28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6" st="6"/>
                                            </p:txEl>
                                          </p:spTgt>
                                        </p:tgtEl>
                                        <p:attrNameLst>
                                          <p:attrName>style.visibility</p:attrName>
                                        </p:attrNameLst>
                                      </p:cBhvr>
                                      <p:to>
                                        <p:strVal val="visible"/>
                                      </p:to>
                                    </p:set>
                                    <p:animEffect filter="fade" transition="in">
                                      <p:cBhvr>
                                        <p:cTn dur="500"/>
                                        <p:tgtEl>
                                          <p:spTgt spid="28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7" st="7"/>
                                            </p:txEl>
                                          </p:spTgt>
                                        </p:tgtEl>
                                        <p:attrNameLst>
                                          <p:attrName>style.visibility</p:attrName>
                                        </p:attrNameLst>
                                      </p:cBhvr>
                                      <p:to>
                                        <p:strVal val="visible"/>
                                      </p:to>
                                    </p:set>
                                    <p:animEffect filter="fade" transition="in">
                                      <p:cBhvr>
                                        <p:cTn dur="500"/>
                                        <p:tgtEl>
                                          <p:spTgt spid="28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5"/>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86" name="Google Shape;286;p15"/>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3"/>
            </a:pPr>
            <a:r>
              <a:rPr lang="en-US"/>
              <a:t>A COUNSELEE’S RESISTANCE TO LOSS OF CONVENIENCE NEEDS TO BE CONFRONTED AS A LACK OF </a:t>
            </a:r>
            <a:r>
              <a:rPr b="1" lang="en-US" u="sng"/>
              <a:t>REPENTANCE</a:t>
            </a:r>
            <a:endParaRPr/>
          </a:p>
        </p:txBody>
      </p:sp>
      <p:sp>
        <p:nvSpPr>
          <p:cNvPr id="287" name="Google Shape;287;p15"/>
          <p:cNvSpPr/>
          <p:nvPr/>
        </p:nvSpPr>
        <p:spPr>
          <a:xfrm>
            <a:off x="0" y="3839883"/>
            <a:ext cx="9144000" cy="2241176"/>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 name="Google Shape;288;p15"/>
          <p:cNvSpPr txBox="1"/>
          <p:nvPr/>
        </p:nvSpPr>
        <p:spPr>
          <a:xfrm>
            <a:off x="918881" y="3994531"/>
            <a:ext cx="764988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For observe this very thing, that you sorrowed in a godly manner: What diligence it produced in you, what clearing of yourselves, what indignation, what fear, what vehement desire, what zeal, what vindication! In all things you proved yourselves to be clear in this matter.                         </a:t>
            </a:r>
            <a:r>
              <a:rPr lang="en-US" sz="2400">
                <a:solidFill>
                  <a:schemeClr val="dk1"/>
                </a:solidFill>
                <a:latin typeface="Calibri"/>
                <a:ea typeface="Calibri"/>
                <a:cs typeface="Calibri"/>
                <a:sym typeface="Calibri"/>
              </a:rPr>
              <a:t>2 Co. 7:11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descr="http://www.outdoorsmagic.com/news/images/catstye01.jpg" id="293" name="Google Shape;293;p16"/>
          <p:cNvPicPr preferRelativeResize="0"/>
          <p:nvPr/>
        </p:nvPicPr>
        <p:blipFill rotWithShape="1">
          <a:blip r:embed="rId3">
            <a:alphaModFix/>
          </a:blip>
          <a:srcRect b="0" l="0" r="0" t="0"/>
          <a:stretch/>
        </p:blipFill>
        <p:spPr>
          <a:xfrm>
            <a:off x="171451" y="2292350"/>
            <a:ext cx="8801100" cy="3581400"/>
          </a:xfrm>
          <a:prstGeom prst="rect">
            <a:avLst/>
          </a:prstGeom>
          <a:noFill/>
          <a:ln>
            <a:noFill/>
          </a:ln>
          <a:effectLst>
            <a:outerShdw blurRad="50800" rotWithShape="0" algn="tl" dir="2700000" dist="38100">
              <a:srgbClr val="000000">
                <a:alpha val="40000"/>
              </a:srgbClr>
            </a:outerShdw>
          </a:effectLst>
        </p:spPr>
      </p:pic>
      <p:sp>
        <p:nvSpPr>
          <p:cNvPr id="294" name="Google Shape;294;p16"/>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295" name="Google Shape;295;p16"/>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None/>
            </a:pPr>
            <a:r>
              <a:rPr lang="en-US"/>
              <a:t>4.	PITFALLS FOR COUNSELORS TO AVOID:</a:t>
            </a:r>
            <a:endParaRPr/>
          </a:p>
        </p:txBody>
      </p:sp>
      <p:sp>
        <p:nvSpPr>
          <p:cNvPr id="296" name="Google Shape;296;p16"/>
          <p:cNvSpPr/>
          <p:nvPr/>
        </p:nvSpPr>
        <p:spPr>
          <a:xfrm rot="1003510">
            <a:off x="5412511" y="2963652"/>
            <a:ext cx="3330470" cy="908864"/>
          </a:xfrm>
          <a:prstGeom prst="rightArrow">
            <a:avLst>
              <a:gd fmla="val 70773" name="adj1"/>
              <a:gd fmla="val 84000" name="adj2"/>
            </a:avLst>
          </a:prstGeom>
          <a:solidFill>
            <a:srgbClr val="2E2B19"/>
          </a:soli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Calibri"/>
              <a:buNone/>
            </a:pPr>
            <a:r>
              <a:rPr lang="en-US" sz="1800">
                <a:solidFill>
                  <a:srgbClr val="FFFFFF"/>
                </a:solidFill>
                <a:latin typeface="Calibri"/>
                <a:ea typeface="Calibri"/>
                <a:cs typeface="Calibri"/>
                <a:sym typeface="Calibri"/>
              </a:rPr>
              <a:t>OVEREMPHASIS ON TECHNOLOGICAL “FENCES”</a:t>
            </a:r>
            <a:endParaRPr/>
          </a:p>
        </p:txBody>
      </p:sp>
      <p:sp>
        <p:nvSpPr>
          <p:cNvPr id="297" name="Google Shape;297;p16"/>
          <p:cNvSpPr/>
          <p:nvPr/>
        </p:nvSpPr>
        <p:spPr>
          <a:xfrm flipH="1" rot="-1172392">
            <a:off x="149315" y="2917509"/>
            <a:ext cx="4074596" cy="908864"/>
          </a:xfrm>
          <a:prstGeom prst="rightArrow">
            <a:avLst>
              <a:gd fmla="val 70773" name="adj1"/>
              <a:gd fmla="val 84000" name="adj2"/>
            </a:avLst>
          </a:prstGeom>
          <a:solidFill>
            <a:srgbClr val="2E2B19"/>
          </a:soli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Calibri"/>
              <a:buNone/>
            </a:pPr>
            <a:r>
              <a:rPr lang="en-US" sz="1800">
                <a:solidFill>
                  <a:srgbClr val="FFFFFF"/>
                </a:solidFill>
                <a:latin typeface="Calibri"/>
                <a:ea typeface="Calibri"/>
                <a:cs typeface="Calibri"/>
                <a:sym typeface="Calibri"/>
              </a:rPr>
              <a:t>“THIS IS NOT MY STRONG SUIT, SO I’LL JUST DEAL WITH THE HEART”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7"/>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 SETTING THE STAGE</a:t>
            </a:r>
            <a:endParaRPr/>
          </a:p>
        </p:txBody>
      </p:sp>
      <p:sp>
        <p:nvSpPr>
          <p:cNvPr id="303" name="Google Shape;303;p17"/>
          <p:cNvSpPr txBox="1"/>
          <p:nvPr>
            <p:ph idx="1" type="body"/>
          </p:nvPr>
        </p:nvSpPr>
        <p:spPr>
          <a:xfrm>
            <a:off x="457198" y="838200"/>
            <a:ext cx="5254118" cy="2568388"/>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5"/>
            </a:pPr>
            <a:r>
              <a:rPr lang="en-US"/>
              <a:t>IDENTIFY GODLY MEN IN THE CONGREGATION WHO ARE </a:t>
            </a:r>
            <a:r>
              <a:rPr b="1" lang="en-US" u="sng"/>
              <a:t>GIFTED</a:t>
            </a:r>
            <a:r>
              <a:rPr lang="en-US"/>
              <a:t> IN THIS AREA TO EVALUATE TOOLS, ASSIST COUNSELORS, TRAIN SPOUSES, TRAIN PARENTS, ETC.</a:t>
            </a:r>
            <a:endParaRPr/>
          </a:p>
        </p:txBody>
      </p:sp>
      <p:pic>
        <p:nvPicPr>
          <p:cNvPr descr="http://pro.corbis.com/images/OCH034.jpg?size=572&amp;uid=CB6262CC-62CD-4BF1-96BE-71CE99DF81F3" id="304" name="Google Shape;304;p17"/>
          <p:cNvPicPr preferRelativeResize="0"/>
          <p:nvPr/>
        </p:nvPicPr>
        <p:blipFill rotWithShape="1">
          <a:blip r:embed="rId3">
            <a:alphaModFix/>
          </a:blip>
          <a:srcRect b="0" l="0" r="0" t="0"/>
          <a:stretch/>
        </p:blipFill>
        <p:spPr>
          <a:xfrm>
            <a:off x="5931860" y="883691"/>
            <a:ext cx="2783875" cy="5277489"/>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8"/>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10" name="Google Shape;310;p18"/>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Noto Sans Symbols"/>
              <a:buAutoNum type="alphaUcPeriod"/>
            </a:pPr>
            <a:r>
              <a:rPr lang="en-US"/>
              <a:t>HELP THE COUNSELEE TO “</a:t>
            </a:r>
            <a:r>
              <a:rPr b="1" lang="en-US" u="sng"/>
              <a:t>KNOw Self</a:t>
            </a:r>
            <a:r>
              <a:rPr lang="en-US"/>
              <a:t>”</a:t>
            </a:r>
            <a:endParaRPr/>
          </a:p>
          <a:p>
            <a:pPr indent="-609600" lvl="1" marL="1114425" rtl="0" algn="l">
              <a:spcBef>
                <a:spcPts val="360"/>
              </a:spcBef>
              <a:spcAft>
                <a:spcPts val="0"/>
              </a:spcAft>
              <a:buClr>
                <a:schemeClr val="dk1"/>
              </a:buClr>
              <a:buSzPts val="1800"/>
              <a:buChar char="•"/>
            </a:pPr>
            <a:r>
              <a:rPr lang="en-US"/>
              <a:t>“What are my tendencies with regard to the internet and other communication devices?”</a:t>
            </a:r>
            <a:endParaRPr/>
          </a:p>
          <a:p>
            <a:pPr indent="-495300" lvl="1" marL="1114425" rtl="0" algn="l">
              <a:spcBef>
                <a:spcPts val="360"/>
              </a:spcBef>
              <a:spcAft>
                <a:spcPts val="0"/>
              </a:spcAft>
              <a:buClr>
                <a:schemeClr val="dk1"/>
              </a:buClr>
              <a:buSzPts val="1800"/>
              <a:buFont typeface="Calibri"/>
              <a:buNone/>
            </a:pPr>
            <a:r>
              <a:t/>
            </a:r>
            <a:endParaRPr/>
          </a:p>
          <a:p>
            <a:pPr indent="-609600" lvl="1" marL="1114425" rtl="0" algn="l">
              <a:spcBef>
                <a:spcPts val="360"/>
              </a:spcBef>
              <a:spcAft>
                <a:spcPts val="0"/>
              </a:spcAft>
              <a:buClr>
                <a:schemeClr val="dk1"/>
              </a:buClr>
              <a:buSzPts val="1800"/>
              <a:buFont typeface="Calibri"/>
              <a:buAutoNum type="arabicPeriod"/>
            </a:pPr>
            <a:r>
              <a:rPr lang="en-US"/>
              <a:t>CATEGORIZE THEM …</a:t>
            </a:r>
            <a:endParaRPr/>
          </a:p>
          <a:p>
            <a:pPr indent="-609600" lvl="2" marL="1524000" rtl="0" algn="l">
              <a:spcBef>
                <a:spcPts val="560"/>
              </a:spcBef>
              <a:spcAft>
                <a:spcPts val="0"/>
              </a:spcAft>
              <a:buSzPts val="2520"/>
              <a:buFont typeface="Calibri"/>
              <a:buAutoNum type="alphaLcPeriod"/>
            </a:pPr>
            <a:r>
              <a:rPr lang="en-US" sz="2800"/>
              <a:t>Sinful (Commission)</a:t>
            </a:r>
            <a:endParaRPr/>
          </a:p>
          <a:p>
            <a:pPr indent="-609600" lvl="2" marL="1524000" rtl="0" algn="l">
              <a:spcBef>
                <a:spcPts val="560"/>
              </a:spcBef>
              <a:spcAft>
                <a:spcPts val="0"/>
              </a:spcAft>
              <a:buSzPts val="2520"/>
              <a:buFont typeface="Calibri"/>
              <a:buAutoNum type="alphaLcPeriod"/>
            </a:pPr>
            <a:r>
              <a:rPr lang="en-US" sz="2800"/>
              <a:t>Sinful (Omission)</a:t>
            </a:r>
            <a:endParaRPr/>
          </a:p>
          <a:p>
            <a:pPr indent="-609600" lvl="2" marL="1524000" rtl="0" algn="l">
              <a:spcBef>
                <a:spcPts val="560"/>
              </a:spcBef>
              <a:spcAft>
                <a:spcPts val="0"/>
              </a:spcAft>
              <a:buSzPts val="2520"/>
              <a:buFont typeface="Calibri"/>
              <a:buAutoNum type="alphaLcPeriod"/>
            </a:pPr>
            <a:r>
              <a:rPr lang="en-US" sz="2800"/>
              <a:t>Not sinful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grpSp>
        <p:nvGrpSpPr>
          <p:cNvPr id="315" name="Google Shape;315;p19"/>
          <p:cNvGrpSpPr/>
          <p:nvPr/>
        </p:nvGrpSpPr>
        <p:grpSpPr>
          <a:xfrm>
            <a:off x="1036931" y="492082"/>
            <a:ext cx="7219353" cy="4522499"/>
            <a:chOff x="77707" y="187284"/>
            <a:chExt cx="7219353" cy="4522499"/>
          </a:xfrm>
        </p:grpSpPr>
        <p:sp>
          <p:nvSpPr>
            <p:cNvPr id="316" name="Google Shape;316;p19"/>
            <p:cNvSpPr/>
            <p:nvPr/>
          </p:nvSpPr>
          <p:spPr>
            <a:xfrm>
              <a:off x="2687222" y="2781729"/>
              <a:ext cx="1928054" cy="1928054"/>
            </a:xfrm>
            <a:prstGeom prst="ellipse">
              <a:avLst/>
            </a:prstGeom>
            <a:solidFill>
              <a:schemeClr val="accent6"/>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9"/>
            <p:cNvSpPr txBox="1"/>
            <p:nvPr/>
          </p:nvSpPr>
          <p:spPr>
            <a:xfrm>
              <a:off x="2969579" y="3064086"/>
              <a:ext cx="1363340" cy="136334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NOT SINFUL</a:t>
              </a:r>
              <a:endParaRPr/>
            </a:p>
          </p:txBody>
        </p:sp>
        <p:sp>
          <p:nvSpPr>
            <p:cNvPr id="318" name="Google Shape;318;p19"/>
            <p:cNvSpPr/>
            <p:nvPr/>
          </p:nvSpPr>
          <p:spPr>
            <a:xfrm rot="-7964283">
              <a:off x="764302" y="1667690"/>
              <a:ext cx="2540575" cy="656882"/>
            </a:xfrm>
            <a:prstGeom prst="leftArrow">
              <a:avLst>
                <a:gd fmla="val 60000" name="adj1"/>
                <a:gd fmla="val 50000" name="adj2"/>
              </a:avLst>
            </a:prstGeom>
            <a:solidFill>
              <a:schemeClr val="accent4"/>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9"/>
            <p:cNvSpPr/>
            <p:nvPr/>
          </p:nvSpPr>
          <p:spPr>
            <a:xfrm>
              <a:off x="77707" y="187307"/>
              <a:ext cx="2189608" cy="1751687"/>
            </a:xfrm>
            <a:prstGeom prst="roundRect">
              <a:avLst>
                <a:gd fmla="val 10000" name="adj"/>
              </a:avLst>
            </a:prstGeom>
            <a:solidFill>
              <a:schemeClr val="accent4"/>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9"/>
            <p:cNvSpPr txBox="1"/>
            <p:nvPr/>
          </p:nvSpPr>
          <p:spPr>
            <a:xfrm>
              <a:off x="129012" y="238612"/>
              <a:ext cx="2086998" cy="164907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2800"/>
                <a:buFont typeface="Arial"/>
                <a:buNone/>
              </a:pPr>
              <a:r>
                <a:rPr lang="en-US" sz="2800">
                  <a:solidFill>
                    <a:schemeClr val="lt1"/>
                  </a:solidFill>
                  <a:latin typeface="Arial"/>
                  <a:ea typeface="Arial"/>
                  <a:cs typeface="Arial"/>
                  <a:sym typeface="Arial"/>
                </a:rPr>
                <a:t>SINFUL (Commission)</a:t>
              </a:r>
              <a:endParaRPr/>
            </a:p>
          </p:txBody>
        </p:sp>
        <p:sp>
          <p:nvSpPr>
            <p:cNvPr id="321" name="Google Shape;321;p19"/>
            <p:cNvSpPr/>
            <p:nvPr/>
          </p:nvSpPr>
          <p:spPr>
            <a:xfrm rot="-2786438">
              <a:off x="4017146" y="1672143"/>
              <a:ext cx="2587298" cy="656882"/>
            </a:xfrm>
            <a:prstGeom prst="leftArrow">
              <a:avLst>
                <a:gd fmla="val 60000" name="adj1"/>
                <a:gd fmla="val 50000" name="adj2"/>
              </a:avLst>
            </a:prstGeom>
            <a:solidFill>
              <a:schemeClr val="accent4"/>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p:nvPr/>
          </p:nvSpPr>
          <p:spPr>
            <a:xfrm>
              <a:off x="5107452" y="187284"/>
              <a:ext cx="2189608" cy="1751687"/>
            </a:xfrm>
            <a:prstGeom prst="roundRect">
              <a:avLst>
                <a:gd fmla="val 10000" name="adj"/>
              </a:avLst>
            </a:prstGeom>
            <a:solidFill>
              <a:schemeClr val="accent4"/>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9"/>
            <p:cNvSpPr txBox="1"/>
            <p:nvPr/>
          </p:nvSpPr>
          <p:spPr>
            <a:xfrm>
              <a:off x="5158757" y="238589"/>
              <a:ext cx="2086998" cy="164907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2800"/>
                <a:buFont typeface="Arial"/>
                <a:buNone/>
              </a:pPr>
              <a:r>
                <a:rPr lang="en-US" sz="2800">
                  <a:solidFill>
                    <a:schemeClr val="lt1"/>
                  </a:solidFill>
                  <a:latin typeface="Arial"/>
                  <a:ea typeface="Arial"/>
                  <a:cs typeface="Arial"/>
                  <a:sym typeface="Arial"/>
                </a:rPr>
                <a:t>SINFUL (Omission)</a:t>
              </a:r>
              <a:endParaRPr/>
            </a:p>
          </p:txBody>
        </p:sp>
      </p:grpSp>
      <p:sp>
        <p:nvSpPr>
          <p:cNvPr id="324" name="Google Shape;324;p19"/>
          <p:cNvSpPr/>
          <p:nvPr/>
        </p:nvSpPr>
        <p:spPr>
          <a:xfrm>
            <a:off x="1068360" y="2459922"/>
            <a:ext cx="223364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REPENT</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AVOID/FLEE</a:t>
            </a:r>
            <a:endParaRPr/>
          </a:p>
        </p:txBody>
      </p:sp>
      <p:sp>
        <p:nvSpPr>
          <p:cNvPr id="325" name="Google Shape;325;p19"/>
          <p:cNvSpPr/>
          <p:nvPr/>
        </p:nvSpPr>
        <p:spPr>
          <a:xfrm>
            <a:off x="6439713" y="2459922"/>
            <a:ext cx="223364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REPENT</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REPRIORITIZE</a:t>
            </a:r>
            <a:endParaRPr/>
          </a:p>
        </p:txBody>
      </p:sp>
      <p:sp>
        <p:nvSpPr>
          <p:cNvPr id="326" name="Google Shape;326;p19"/>
          <p:cNvSpPr/>
          <p:nvPr/>
        </p:nvSpPr>
        <p:spPr>
          <a:xfrm>
            <a:off x="3585948" y="5149334"/>
            <a:ext cx="3182405"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MODERATE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KEET WATCH</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STAY ACCOUNTABLE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0"/>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32" name="Google Shape;332;p20"/>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2"/>
            </a:pPr>
            <a:r>
              <a:rPr lang="en-US"/>
              <a:t>IDENTIFY THEIR </a:t>
            </a:r>
            <a:r>
              <a:rPr b="1" lang="en-US" u="sng"/>
              <a:t>GENERAL</a:t>
            </a:r>
            <a:r>
              <a:rPr lang="en-US"/>
              <a:t> TENDENCIES </a:t>
            </a:r>
            <a:br>
              <a:rPr lang="en-US"/>
            </a:br>
            <a:r>
              <a:rPr lang="en-US"/>
              <a:t>(“WHEN GIVEN TIME, I WILL LOG ON IN ORDER TO …”)</a:t>
            </a:r>
            <a:endParaRPr/>
          </a:p>
          <a:p>
            <a:pPr indent="-609600" lvl="2" marL="1524000" rtl="0" algn="l">
              <a:spcBef>
                <a:spcPts val="560"/>
              </a:spcBef>
              <a:spcAft>
                <a:spcPts val="0"/>
              </a:spcAft>
              <a:buSzPts val="2520"/>
              <a:buFont typeface="Calibri"/>
              <a:buAutoNum type="alphaLcPeriod"/>
            </a:pPr>
            <a:r>
              <a:rPr lang="en-US" sz="2800"/>
              <a:t>Surf (How? For What?)</a:t>
            </a:r>
            <a:endParaRPr/>
          </a:p>
          <a:p>
            <a:pPr indent="-609600" lvl="2" marL="1524000" rtl="0" algn="l">
              <a:spcBef>
                <a:spcPts val="560"/>
              </a:spcBef>
              <a:spcAft>
                <a:spcPts val="0"/>
              </a:spcAft>
              <a:buSzPts val="2520"/>
              <a:buFont typeface="Calibri"/>
              <a:buAutoNum type="alphaLcPeriod"/>
            </a:pPr>
            <a:r>
              <a:rPr lang="en-US" sz="2800"/>
              <a:t>Game</a:t>
            </a:r>
            <a:endParaRPr/>
          </a:p>
          <a:p>
            <a:pPr indent="-609600" lvl="2" marL="1524000" rtl="0" algn="l">
              <a:spcBef>
                <a:spcPts val="560"/>
              </a:spcBef>
              <a:spcAft>
                <a:spcPts val="0"/>
              </a:spcAft>
              <a:buSzPts val="2520"/>
              <a:buFont typeface="Calibri"/>
              <a:buAutoNum type="alphaLcPeriod"/>
            </a:pPr>
            <a:r>
              <a:rPr lang="en-US" sz="2800"/>
              <a:t>Socialize</a:t>
            </a:r>
            <a:endParaRPr/>
          </a:p>
          <a:p>
            <a:pPr indent="-609600" lvl="2" marL="1524000" rtl="0" algn="l">
              <a:spcBef>
                <a:spcPts val="560"/>
              </a:spcBef>
              <a:spcAft>
                <a:spcPts val="0"/>
              </a:spcAft>
              <a:buSzPts val="2520"/>
              <a:buNone/>
            </a:pPr>
            <a:r>
              <a:rPr lang="en-US" sz="2800"/>
              <a:t>Etc.</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1"/>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38" name="Google Shape;338;p21"/>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3"/>
            </a:pPr>
            <a:r>
              <a:rPr lang="en-US"/>
              <a:t>DISCERN THEIR </a:t>
            </a:r>
            <a:r>
              <a:rPr b="1" lang="en-US" u="sng"/>
              <a:t>SINFUL</a:t>
            </a:r>
            <a:r>
              <a:rPr lang="en-US"/>
              <a:t> TENDENCIES</a:t>
            </a:r>
            <a:endParaRPr sz="2400"/>
          </a:p>
          <a:p>
            <a:pPr indent="-609600" lvl="2" marL="1524000" rtl="0" algn="l">
              <a:spcBef>
                <a:spcPts val="560"/>
              </a:spcBef>
              <a:spcAft>
                <a:spcPts val="0"/>
              </a:spcAft>
              <a:buSzPts val="2520"/>
              <a:buFont typeface="Calibri"/>
              <a:buAutoNum type="alphaLcPeriod"/>
            </a:pPr>
            <a:r>
              <a:rPr lang="en-US" sz="2800"/>
              <a:t>Fantasizing (Mt. 5:27-28; Phil. 4:8)</a:t>
            </a:r>
            <a:endParaRPr/>
          </a:p>
          <a:p>
            <a:pPr indent="-609600" lvl="2" marL="1524000" rtl="0" algn="l">
              <a:spcBef>
                <a:spcPts val="560"/>
              </a:spcBef>
              <a:spcAft>
                <a:spcPts val="0"/>
              </a:spcAft>
              <a:buSzPts val="2520"/>
              <a:buFont typeface="Calibri"/>
              <a:buAutoNum type="alphaLcPeriod"/>
            </a:pPr>
            <a:r>
              <a:rPr lang="en-US" sz="2800"/>
              <a:t>Lust (Ps. 101:3a; Job 31:1; Pro. 4:23,25; </a:t>
            </a:r>
            <a:br>
              <a:rPr lang="en-US" sz="2800"/>
            </a:br>
            <a:r>
              <a:rPr lang="en-US" sz="2800"/>
              <a:t>		Ro. 13:14; 2 Ti. 2:22; 2 Thes. 5:22)</a:t>
            </a:r>
            <a:endParaRPr/>
          </a:p>
          <a:p>
            <a:pPr indent="-609600" lvl="2" marL="1524000" rtl="0" algn="l">
              <a:spcBef>
                <a:spcPts val="560"/>
              </a:spcBef>
              <a:spcAft>
                <a:spcPts val="0"/>
              </a:spcAft>
              <a:buSzPts val="2520"/>
              <a:buFont typeface="Calibri"/>
              <a:buAutoNum type="alphaLcPeriod"/>
            </a:pPr>
            <a:r>
              <a:rPr lang="en-US" sz="2800"/>
              <a:t>Excessive time (Eph. 5:15-16)</a:t>
            </a:r>
            <a:endParaRPr/>
          </a:p>
          <a:p>
            <a:pPr indent="-609600" lvl="2" marL="1524000" rtl="0" algn="l">
              <a:spcBef>
                <a:spcPts val="560"/>
              </a:spcBef>
              <a:spcAft>
                <a:spcPts val="0"/>
              </a:spcAft>
              <a:buSzPts val="2520"/>
              <a:buFont typeface="Calibri"/>
              <a:buAutoNum type="alphaLcPeriod"/>
            </a:pPr>
            <a:r>
              <a:rPr lang="en-US" sz="2800"/>
              <a:t>Socializing with ungodly people or </a:t>
            </a:r>
            <a:br>
              <a:rPr lang="en-US" sz="2800"/>
            </a:br>
            <a:r>
              <a:rPr lang="en-US" sz="2800"/>
              <a:t>ungodly purposes</a:t>
            </a:r>
            <a:br>
              <a:rPr lang="en-US" sz="2800"/>
            </a:br>
            <a:r>
              <a:rPr lang="en-US" sz="2800"/>
              <a:t>	(1 Co. 15:33; Pro. 13:20; Pro. 22:24,25)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2"/>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44" name="Google Shape;344;p22"/>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2" marL="1524000" rtl="0" algn="l">
              <a:spcBef>
                <a:spcPts val="0"/>
              </a:spcBef>
              <a:spcAft>
                <a:spcPts val="0"/>
              </a:spcAft>
              <a:buSzPts val="2520"/>
              <a:buFont typeface="Calibri"/>
              <a:buAutoNum type="alphaLcPeriod" startAt="5"/>
            </a:pPr>
            <a:r>
              <a:rPr lang="en-US" sz="2800"/>
              <a:t>Love of pleasure (pleasing self; laziness) 	(Eph. 4:17-19)</a:t>
            </a:r>
            <a:endParaRPr/>
          </a:p>
          <a:p>
            <a:pPr indent="-609600" lvl="2" marL="1524000" rtl="0" algn="l">
              <a:spcBef>
                <a:spcPts val="560"/>
              </a:spcBef>
              <a:spcAft>
                <a:spcPts val="0"/>
              </a:spcAft>
              <a:buSzPts val="2520"/>
              <a:buFont typeface="Calibri"/>
              <a:buAutoNum type="alphaLcPeriod" startAt="5"/>
            </a:pPr>
            <a:r>
              <a:rPr lang="en-US" sz="2800"/>
              <a:t>Love of control (Pro. 3:5-7)</a:t>
            </a:r>
            <a:endParaRPr/>
          </a:p>
          <a:p>
            <a:pPr indent="-609600" lvl="2" marL="1524000" rtl="0" algn="l">
              <a:spcBef>
                <a:spcPts val="560"/>
              </a:spcBef>
              <a:spcAft>
                <a:spcPts val="0"/>
              </a:spcAft>
              <a:buSzPts val="2520"/>
              <a:buFont typeface="Calibri"/>
              <a:buAutoNum type="alphaLcPeriod" startAt="5"/>
            </a:pPr>
            <a:r>
              <a:rPr lang="en-US" sz="2800"/>
              <a:t>Escape (When? From what?) (false refuge – 	getting online when hurt, angry, avoiding 	responsibility, etc.)</a:t>
            </a:r>
            <a:endParaRPr/>
          </a:p>
          <a:p>
            <a:pPr indent="-609600" lvl="2" marL="1524000" rtl="0" algn="l">
              <a:spcBef>
                <a:spcPts val="560"/>
              </a:spcBef>
              <a:spcAft>
                <a:spcPts val="0"/>
              </a:spcAft>
              <a:buSzPts val="2520"/>
              <a:buFont typeface="Calibri"/>
              <a:buAutoNum type="alphaLcPeriod" startAt="5"/>
            </a:pPr>
            <a:r>
              <a:rPr lang="en-US" sz="2800"/>
              <a:t>Deception (Pro. 28:13)</a:t>
            </a:r>
            <a:endParaRPr/>
          </a:p>
          <a:p>
            <a:pPr indent="-609600" lvl="2" marL="1524000" rtl="0" algn="l">
              <a:spcBef>
                <a:spcPts val="560"/>
              </a:spcBef>
              <a:spcAft>
                <a:spcPts val="0"/>
              </a:spcAft>
              <a:buSzPts val="2520"/>
              <a:buFont typeface="Calibri"/>
              <a:buAutoNum type="alphaLcPeriod" startAt="5"/>
            </a:pPr>
            <a:r>
              <a:rPr lang="en-US" sz="2800"/>
              <a:t>Financial irresponsibility</a:t>
            </a:r>
            <a:endParaRPr/>
          </a:p>
          <a:p>
            <a:pPr indent="-609600" lvl="2" marL="1524000" rtl="0" algn="l">
              <a:spcBef>
                <a:spcPts val="560"/>
              </a:spcBef>
              <a:spcAft>
                <a:spcPts val="0"/>
              </a:spcAft>
              <a:buSzPts val="2520"/>
              <a:buNone/>
            </a:pPr>
            <a:r>
              <a:rPr lang="en-US" sz="2800"/>
              <a:t>Etc.</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3"/>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50" name="Google Shape;350;p23"/>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Calibri"/>
              <a:buAutoNum type="alphaUcPeriod" startAt="2"/>
            </a:pPr>
            <a:r>
              <a:rPr lang="en-US"/>
              <a:t>HELP THE COUNSELEE TO ESTABLISH </a:t>
            </a:r>
            <a:br>
              <a:rPr lang="en-US"/>
            </a:br>
            <a:r>
              <a:rPr lang="en-US"/>
              <a:t>WISE PRACTICES</a:t>
            </a:r>
            <a:endParaRPr/>
          </a:p>
          <a:p>
            <a:pPr indent="-533400" lvl="1" marL="1104900" rtl="0" algn="l">
              <a:spcBef>
                <a:spcPts val="360"/>
              </a:spcBef>
              <a:spcAft>
                <a:spcPts val="0"/>
              </a:spcAft>
              <a:buClr>
                <a:schemeClr val="dk1"/>
              </a:buClr>
              <a:buSzPts val="1800"/>
              <a:buFont typeface="Noto Sans Symbols"/>
              <a:buAutoNum type="arabicPeriod"/>
            </a:pPr>
            <a:r>
              <a:rPr lang="en-US"/>
              <a:t>COMPUTER SCREENS IN “PUBLIC” LOCATION</a:t>
            </a:r>
            <a:endParaRPr/>
          </a:p>
          <a:p>
            <a:pPr indent="-295275" lvl="2" marL="1371600" rtl="0" algn="l">
              <a:spcBef>
                <a:spcPts val="560"/>
              </a:spcBef>
              <a:spcAft>
                <a:spcPts val="0"/>
              </a:spcAft>
              <a:buSzPts val="2520"/>
              <a:buFont typeface="Arial"/>
              <a:buChar char="•"/>
            </a:pPr>
            <a:r>
              <a:rPr lang="en-US" sz="2800"/>
              <a:t>Minimize </a:t>
            </a:r>
            <a:r>
              <a:rPr b="1" lang="en-US" sz="2800" u="sng"/>
              <a:t>privacy</a:t>
            </a:r>
            <a:r>
              <a:rPr lang="en-US" sz="2800"/>
              <a:t> </a:t>
            </a:r>
            <a:br>
              <a:rPr lang="en-US" sz="2800"/>
            </a:br>
            <a:r>
              <a:rPr lang="en-US" sz="2800"/>
              <a:t>(E.g., no bedrooms or </a:t>
            </a:r>
            <a:br>
              <a:rPr lang="en-US" sz="2800"/>
            </a:br>
            <a:r>
              <a:rPr lang="en-US" sz="2800"/>
              <a:t>backing into corners)</a:t>
            </a:r>
            <a:endParaRPr/>
          </a:p>
          <a:p>
            <a:pPr indent="-295275" lvl="2" marL="1371600" rtl="0" algn="l">
              <a:spcBef>
                <a:spcPts val="560"/>
              </a:spcBef>
              <a:spcAft>
                <a:spcPts val="0"/>
              </a:spcAft>
              <a:buSzPts val="2520"/>
              <a:buFont typeface="Arial"/>
              <a:buChar char="•"/>
            </a:pPr>
            <a:r>
              <a:rPr lang="en-US" sz="2800"/>
              <a:t>“Spy-friendly”</a:t>
            </a:r>
            <a:endParaRPr/>
          </a:p>
          <a:p>
            <a:pPr indent="-295275" lvl="2" marL="1371600" rtl="0" algn="l">
              <a:spcBef>
                <a:spcPts val="560"/>
              </a:spcBef>
              <a:spcAft>
                <a:spcPts val="0"/>
              </a:spcAft>
              <a:buSzPts val="2520"/>
              <a:buFont typeface="Arial"/>
              <a:buChar char="•"/>
            </a:pPr>
            <a:r>
              <a:rPr lang="en-US" sz="2800"/>
              <a:t>Singles: Administrative </a:t>
            </a:r>
            <a:br>
              <a:rPr lang="en-US" sz="2800"/>
            </a:br>
            <a:r>
              <a:rPr lang="en-US" sz="2800"/>
              <a:t>account for someone 				    else to monitor 		        (unscheduled)</a:t>
            </a:r>
            <a:endParaRPr/>
          </a:p>
        </p:txBody>
      </p:sp>
      <p:pic>
        <p:nvPicPr>
          <p:cNvPr id="351" name="Google Shape;351;p23"/>
          <p:cNvPicPr preferRelativeResize="0"/>
          <p:nvPr/>
        </p:nvPicPr>
        <p:blipFill rotWithShape="1">
          <a:blip r:embed="rId3">
            <a:alphaModFix/>
          </a:blip>
          <a:srcRect b="0" l="0" r="0" t="0"/>
          <a:stretch/>
        </p:blipFill>
        <p:spPr>
          <a:xfrm>
            <a:off x="5399051" y="2534025"/>
            <a:ext cx="3445698" cy="3222175"/>
          </a:xfrm>
          <a:prstGeom prst="rect">
            <a:avLst/>
          </a:prstGeom>
          <a:noFill/>
          <a:ln>
            <a:noFill/>
          </a:ln>
          <a:effectLst>
            <a:outerShdw blurRad="50800" rotWithShape="0" algn="tl" dir="2700000" dist="38100">
              <a:srgbClr val="000000">
                <a:alpha val="40000"/>
              </a:srgbClr>
            </a:outerShdw>
          </a:effectLst>
        </p:spPr>
      </p:pic>
      <p:sp>
        <p:nvSpPr>
          <p:cNvPr id="352" name="Google Shape;352;p23"/>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00"/>
                </a:solidFill>
                <a:latin typeface="Arial"/>
                <a:ea typeface="Arial"/>
                <a:cs typeface="Arial"/>
                <a:sym typeface="Arial"/>
              </a:rPr>
              <a:t>NO-TECH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4"/>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58" name="Google Shape;358;p24"/>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2"/>
            </a:pPr>
            <a:r>
              <a:rPr lang="en-US"/>
              <a:t>ENFORCE TIME LIMITS</a:t>
            </a:r>
            <a:endParaRPr/>
          </a:p>
          <a:p>
            <a:pPr indent="-295275" lvl="2" marL="1371600" rtl="0" algn="l">
              <a:spcBef>
                <a:spcPts val="560"/>
              </a:spcBef>
              <a:spcAft>
                <a:spcPts val="0"/>
              </a:spcAft>
              <a:buSzPts val="2520"/>
              <a:buFont typeface="Arial"/>
              <a:buChar char="•"/>
            </a:pPr>
            <a:r>
              <a:rPr lang="en-US" sz="2800"/>
              <a:t>Especially useful for young people</a:t>
            </a:r>
            <a:endParaRPr/>
          </a:p>
          <a:p>
            <a:pPr indent="-295275" lvl="2" marL="1371600" rtl="0" algn="l">
              <a:spcBef>
                <a:spcPts val="560"/>
              </a:spcBef>
              <a:spcAft>
                <a:spcPts val="0"/>
              </a:spcAft>
              <a:buSzPts val="2520"/>
              <a:buFont typeface="Arial"/>
              <a:buChar char="•"/>
            </a:pPr>
            <a:r>
              <a:rPr lang="en-US" sz="2800"/>
              <a:t>Many ways to do this electronically</a:t>
            </a:r>
            <a:endParaRPr/>
          </a:p>
          <a:p>
            <a:pPr indent="-354330" lvl="2" marL="1533525" rtl="0" algn="l">
              <a:spcBef>
                <a:spcPts val="360"/>
              </a:spcBef>
              <a:spcAft>
                <a:spcPts val="0"/>
              </a:spcAft>
              <a:buSzPts val="1620"/>
              <a:buNone/>
            </a:pPr>
            <a:r>
              <a:t/>
            </a:r>
            <a:endParaRPr/>
          </a:p>
          <a:p>
            <a:pPr indent="-533400" lvl="1" marL="1104900" rtl="0" algn="l">
              <a:spcBef>
                <a:spcPts val="360"/>
              </a:spcBef>
              <a:spcAft>
                <a:spcPts val="0"/>
              </a:spcAft>
              <a:buClr>
                <a:schemeClr val="dk1"/>
              </a:buClr>
              <a:buSzPts val="1800"/>
              <a:buFont typeface="Calibri"/>
              <a:buAutoNum type="arabicPeriod" startAt="2"/>
            </a:pPr>
            <a:r>
              <a:rPr lang="en-US"/>
              <a:t>ADD “EDIFYING” DECORATIONS</a:t>
            </a:r>
            <a:endParaRPr/>
          </a:p>
        </p:txBody>
      </p:sp>
      <p:sp>
        <p:nvSpPr>
          <p:cNvPr id="359" name="Google Shape;359;p24"/>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00"/>
                </a:solidFill>
                <a:latin typeface="Arial"/>
                <a:ea typeface="Arial"/>
                <a:cs typeface="Arial"/>
                <a:sym typeface="Arial"/>
              </a:rPr>
              <a:t>NO-TECH</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5"/>
          <p:cNvSpPr/>
          <p:nvPr/>
        </p:nvSpPr>
        <p:spPr>
          <a:xfrm>
            <a:off x="0" y="5162175"/>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 name="Google Shape;365;p25"/>
          <p:cNvSpPr/>
          <p:nvPr/>
        </p:nvSpPr>
        <p:spPr>
          <a:xfrm>
            <a:off x="0" y="276410"/>
            <a:ext cx="9144000" cy="127747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Screen Shot 2012-04-25 at 8.43.39 PM.png" id="366" name="Google Shape;366;p25"/>
          <p:cNvPicPr preferRelativeResize="0"/>
          <p:nvPr/>
        </p:nvPicPr>
        <p:blipFill rotWithShape="1">
          <a:blip r:embed="rId3">
            <a:alphaModFix/>
          </a:blip>
          <a:srcRect b="0" l="0" r="0" t="0"/>
          <a:stretch/>
        </p:blipFill>
        <p:spPr>
          <a:xfrm>
            <a:off x="224118" y="493061"/>
            <a:ext cx="3451411" cy="4462019"/>
          </a:xfrm>
          <a:prstGeom prst="rect">
            <a:avLst/>
          </a:prstGeom>
          <a:noFill/>
          <a:ln>
            <a:noFill/>
          </a:ln>
          <a:effectLst>
            <a:outerShdw blurRad="50800" rotWithShape="0" algn="tl" dir="2700000" dist="38100">
              <a:srgbClr val="000000">
                <a:alpha val="40000"/>
              </a:srgbClr>
            </a:outerShdw>
          </a:effectLst>
        </p:spPr>
      </p:pic>
      <p:grpSp>
        <p:nvGrpSpPr>
          <p:cNvPr id="367" name="Google Shape;367;p25"/>
          <p:cNvGrpSpPr/>
          <p:nvPr/>
        </p:nvGrpSpPr>
        <p:grpSpPr>
          <a:xfrm>
            <a:off x="952647" y="1175867"/>
            <a:ext cx="7040882" cy="4579587"/>
            <a:chOff x="952647" y="1250577"/>
            <a:chExt cx="7814834" cy="5082988"/>
          </a:xfrm>
        </p:grpSpPr>
        <p:sp>
          <p:nvSpPr>
            <p:cNvPr id="368" name="Google Shape;368;p25"/>
            <p:cNvSpPr/>
            <p:nvPr/>
          </p:nvSpPr>
          <p:spPr>
            <a:xfrm>
              <a:off x="1277471" y="5486400"/>
              <a:ext cx="7140388" cy="779929"/>
            </a:xfrm>
            <a:custGeom>
              <a:rect b="b" l="l" r="r" t="t"/>
              <a:pathLst>
                <a:path extrusionOk="0" h="779929" w="7140388">
                  <a:moveTo>
                    <a:pt x="632011" y="134471"/>
                  </a:moveTo>
                  <a:lnTo>
                    <a:pt x="632011" y="363071"/>
                  </a:lnTo>
                  <a:lnTo>
                    <a:pt x="13447" y="430306"/>
                  </a:lnTo>
                  <a:lnTo>
                    <a:pt x="0" y="753035"/>
                  </a:lnTo>
                  <a:lnTo>
                    <a:pt x="7126941" y="779929"/>
                  </a:lnTo>
                  <a:lnTo>
                    <a:pt x="7140388" y="578224"/>
                  </a:lnTo>
                  <a:lnTo>
                    <a:pt x="6602505" y="349624"/>
                  </a:lnTo>
                  <a:lnTo>
                    <a:pt x="6454588" y="161365"/>
                  </a:lnTo>
                  <a:lnTo>
                    <a:pt x="6333564" y="0"/>
                  </a:lnTo>
                  <a:lnTo>
                    <a:pt x="860611" y="67235"/>
                  </a:lnTo>
                  <a:lnTo>
                    <a:pt x="632011" y="134471"/>
                  </a:lnTo>
                  <a:close/>
                </a:path>
              </a:pathLst>
            </a:cu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http://cache3.asset-cache.net/xc/907967.jpg?v=1&amp;c=IWSAsset&amp;k=2&amp;d=17A4AD9FDB9CF193C9D877BF73AC80007CD91199525EF3D2A7CFF610D5B4FC25" id="369" name="Google Shape;369;p25"/>
            <p:cNvPicPr preferRelativeResize="0"/>
            <p:nvPr/>
          </p:nvPicPr>
          <p:blipFill rotWithShape="1">
            <a:blip r:embed="rId4">
              <a:alphaModFix/>
            </a:blip>
            <a:srcRect b="0" l="0" r="0" t="0"/>
            <a:stretch/>
          </p:blipFill>
          <p:spPr>
            <a:xfrm>
              <a:off x="952647" y="1250577"/>
              <a:ext cx="7814834" cy="5082988"/>
            </a:xfrm>
            <a:prstGeom prst="rect">
              <a:avLst/>
            </a:prstGeom>
            <a:noFill/>
            <a:ln>
              <a:noFill/>
            </a:ln>
          </p:spPr>
        </p:pic>
      </p:grpSp>
      <p:pic>
        <p:nvPicPr>
          <p:cNvPr id="370" name="Google Shape;370;p25"/>
          <p:cNvPicPr preferRelativeResize="0"/>
          <p:nvPr/>
        </p:nvPicPr>
        <p:blipFill rotWithShape="1">
          <a:blip r:embed="rId5">
            <a:alphaModFix/>
          </a:blip>
          <a:srcRect b="0" l="0" r="0" t="0"/>
          <a:stretch/>
        </p:blipFill>
        <p:spPr>
          <a:xfrm>
            <a:off x="2082042" y="1491872"/>
            <a:ext cx="4873721" cy="3374114"/>
          </a:xfrm>
          <a:prstGeom prst="rect">
            <a:avLst/>
          </a:prstGeom>
          <a:noFill/>
          <a:ln>
            <a:noFill/>
          </a:ln>
        </p:spPr>
      </p:pic>
      <p:pic>
        <p:nvPicPr>
          <p:cNvPr descr="Screen Shot 2012-04-25 at 9.16.30 PM.png" id="371" name="Google Shape;371;p25"/>
          <p:cNvPicPr preferRelativeResize="0"/>
          <p:nvPr/>
        </p:nvPicPr>
        <p:blipFill rotWithShape="1">
          <a:blip r:embed="rId6">
            <a:alphaModFix/>
          </a:blip>
          <a:srcRect b="5792" l="0" r="0" t="-5793"/>
          <a:stretch/>
        </p:blipFill>
        <p:spPr>
          <a:xfrm>
            <a:off x="2106705" y="1936970"/>
            <a:ext cx="4738428" cy="2872235"/>
          </a:xfrm>
          <a:prstGeom prst="rect">
            <a:avLst/>
          </a:prstGeom>
          <a:noFill/>
          <a:ln>
            <a:noFill/>
          </a:ln>
        </p:spPr>
      </p:pic>
      <p:pic>
        <p:nvPicPr>
          <p:cNvPr descr="C:\Documents and Settings\keeter\My Documents\My Pictures\Family Pics\2009\Family_2009.jpeg" id="372" name="Google Shape;372;p25"/>
          <p:cNvPicPr preferRelativeResize="0"/>
          <p:nvPr/>
        </p:nvPicPr>
        <p:blipFill rotWithShape="1">
          <a:blip r:embed="rId7">
            <a:alphaModFix/>
          </a:blip>
          <a:srcRect b="0" l="0" r="0" t="0"/>
          <a:stretch/>
        </p:blipFill>
        <p:spPr>
          <a:xfrm rot="1211411">
            <a:off x="6554278" y="2688205"/>
            <a:ext cx="2077224" cy="165007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73" name="Google Shape;373;p25"/>
          <p:cNvSpPr txBox="1"/>
          <p:nvPr/>
        </p:nvSpPr>
        <p:spPr>
          <a:xfrm>
            <a:off x="3810079" y="401315"/>
            <a:ext cx="514094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HOW AM I BRINGING GLORY AND HONOR TO GOD </a:t>
            </a:r>
            <a:r>
              <a:rPr b="1" lang="en-US" sz="2400">
                <a:solidFill>
                  <a:schemeClr val="dk1"/>
                </a:solidFill>
                <a:latin typeface="Calibri"/>
                <a:ea typeface="Calibri"/>
                <a:cs typeface="Calibri"/>
                <a:sym typeface="Calibri"/>
              </a:rPr>
              <a:t>RIGHT NOW?</a:t>
            </a:r>
            <a:endParaRPr/>
          </a:p>
        </p:txBody>
      </p:sp>
      <p:sp>
        <p:nvSpPr>
          <p:cNvPr id="374" name="Google Shape;374;p25"/>
          <p:cNvSpPr/>
          <p:nvPr/>
        </p:nvSpPr>
        <p:spPr>
          <a:xfrm>
            <a:off x="246527" y="5828580"/>
            <a:ext cx="8583708" cy="44627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300">
                <a:solidFill>
                  <a:schemeClr val="dk1"/>
                </a:solidFill>
                <a:latin typeface="Calibri"/>
                <a:ea typeface="Calibri"/>
                <a:cs typeface="Calibri"/>
                <a:sym typeface="Calibri"/>
              </a:rPr>
              <a:t>As a dog returns to his own vomit, So a fool repeats his folly. </a:t>
            </a:r>
            <a:r>
              <a:rPr lang="en-US" sz="2300">
                <a:solidFill>
                  <a:schemeClr val="dk1"/>
                </a:solidFill>
                <a:latin typeface="Calibri"/>
                <a:ea typeface="Calibri"/>
                <a:cs typeface="Calibri"/>
                <a:sym typeface="Calibri"/>
              </a:rPr>
              <a:t>Pro. 26:11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6"/>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81" name="Google Shape;381;p26"/>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4"/>
            </a:pPr>
            <a:r>
              <a:rPr b="1" lang="en-US" u="sng"/>
              <a:t>INSPECT</a:t>
            </a:r>
            <a:r>
              <a:rPr lang="en-US"/>
              <a:t> WHAT YOU EXPECT</a:t>
            </a:r>
            <a:endParaRPr/>
          </a:p>
          <a:p>
            <a:pPr indent="-533400" lvl="2" marL="1514475" rtl="0" algn="l">
              <a:spcBef>
                <a:spcPts val="560"/>
              </a:spcBef>
              <a:spcAft>
                <a:spcPts val="0"/>
              </a:spcAft>
              <a:buSzPts val="2520"/>
              <a:buFont typeface="Arial"/>
              <a:buChar char="•"/>
            </a:pPr>
            <a:r>
              <a:rPr lang="en-US" sz="2800"/>
              <a:t>Learn how to use basic software tools</a:t>
            </a:r>
            <a:endParaRPr/>
          </a:p>
          <a:p>
            <a:pPr indent="-533400" lvl="2" marL="1514475" rtl="0" algn="l">
              <a:spcBef>
                <a:spcPts val="560"/>
              </a:spcBef>
              <a:spcAft>
                <a:spcPts val="0"/>
              </a:spcAft>
              <a:buSzPts val="2520"/>
              <a:buFont typeface="Arial"/>
              <a:buChar char="•"/>
            </a:pPr>
            <a:r>
              <a:rPr lang="en-US" sz="2800"/>
              <a:t>Teach to wives, parents, counselors</a:t>
            </a:r>
            <a:endParaRPr/>
          </a:p>
          <a:p>
            <a:pPr indent="-533400" lvl="2" marL="1514475" rtl="0" algn="l">
              <a:spcBef>
                <a:spcPts val="560"/>
              </a:spcBef>
              <a:spcAft>
                <a:spcPts val="0"/>
              </a:spcAft>
              <a:buSzPts val="2520"/>
              <a:buFont typeface="Arial"/>
              <a:buChar char="•"/>
            </a:pPr>
            <a:r>
              <a:rPr lang="en-US" sz="2800"/>
              <a:t>E.g., Sunday afternoon “History Checks”</a:t>
            </a:r>
            <a:endParaRPr/>
          </a:p>
        </p:txBody>
      </p:sp>
      <p:pic>
        <p:nvPicPr>
          <p:cNvPr id="382" name="Google Shape;382;p26"/>
          <p:cNvPicPr preferRelativeResize="0"/>
          <p:nvPr/>
        </p:nvPicPr>
        <p:blipFill rotWithShape="1">
          <a:blip r:embed="rId3">
            <a:alphaModFix/>
          </a:blip>
          <a:srcRect b="0" l="0" r="0" t="0"/>
          <a:stretch/>
        </p:blipFill>
        <p:spPr>
          <a:xfrm>
            <a:off x="7350861" y="3416970"/>
            <a:ext cx="438419" cy="1133475"/>
          </a:xfrm>
          <a:prstGeom prst="rect">
            <a:avLst/>
          </a:prstGeom>
          <a:noFill/>
          <a:ln>
            <a:noFill/>
          </a:ln>
          <a:effectLst>
            <a:outerShdw blurRad="50800" rotWithShape="0" algn="tl" dir="2700000" dist="38100">
              <a:srgbClr val="000000">
                <a:alpha val="40000"/>
              </a:srgbClr>
            </a:outerShdw>
          </a:effectLst>
        </p:spPr>
      </p:pic>
      <p:pic>
        <p:nvPicPr>
          <p:cNvPr descr="http://www.tech4mathed.com/wp-content/uploads/2010/05/alltechtoys.jpg" id="383" name="Google Shape;383;p26"/>
          <p:cNvPicPr preferRelativeResize="0"/>
          <p:nvPr/>
        </p:nvPicPr>
        <p:blipFill rotWithShape="1">
          <a:blip r:embed="rId4">
            <a:alphaModFix/>
          </a:blip>
          <a:srcRect b="0" l="0" r="0" t="0"/>
          <a:stretch/>
        </p:blipFill>
        <p:spPr>
          <a:xfrm>
            <a:off x="2085150" y="2988786"/>
            <a:ext cx="4869968" cy="3246646"/>
          </a:xfrm>
          <a:prstGeom prst="rect">
            <a:avLst/>
          </a:prstGeom>
          <a:noFill/>
          <a:ln>
            <a:noFill/>
          </a:ln>
          <a:effectLst>
            <a:outerShdw blurRad="50800" rotWithShape="0" algn="tl" dir="2700000" dist="38100">
              <a:srgbClr val="000000">
                <a:alpha val="40000"/>
              </a:srgbClr>
            </a:outerShdw>
          </a:effectLst>
        </p:spPr>
      </p:pic>
      <p:sp>
        <p:nvSpPr>
          <p:cNvPr id="384" name="Google Shape;384;p26"/>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00"/>
                </a:solidFill>
                <a:latin typeface="Arial"/>
                <a:ea typeface="Arial"/>
                <a:cs typeface="Arial"/>
                <a:sym typeface="Arial"/>
              </a:rPr>
              <a:t>NO-TECH</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7"/>
          <p:cNvSpPr/>
          <p:nvPr/>
        </p:nvSpPr>
        <p:spPr>
          <a:xfrm flipH="1" rot="10800000">
            <a:off x="0" y="1210233"/>
            <a:ext cx="9144000" cy="963707"/>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 name="Google Shape;390;p27"/>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91" name="Google Shape;391;p27"/>
          <p:cNvSpPr txBox="1"/>
          <p:nvPr>
            <p:ph idx="1" type="body"/>
          </p:nvPr>
        </p:nvSpPr>
        <p:spPr>
          <a:xfrm>
            <a:off x="457200" y="845671"/>
            <a:ext cx="8454572" cy="4530725"/>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5"/>
            </a:pPr>
            <a:r>
              <a:rPr lang="en-US"/>
              <a:t>Ask specific questions regularly</a:t>
            </a:r>
            <a:endParaRPr/>
          </a:p>
          <a:p>
            <a:pPr indent="0" lvl="2" marL="174625" rtl="0" algn="l">
              <a:spcBef>
                <a:spcPts val="560"/>
              </a:spcBef>
              <a:spcAft>
                <a:spcPts val="0"/>
              </a:spcAft>
              <a:buSzPts val="2520"/>
              <a:buNone/>
            </a:pPr>
            <a:r>
              <a:rPr i="1" lang="en-US" sz="2800"/>
              <a:t>How might a prideful heart manifest </a:t>
            </a:r>
            <a:br>
              <a:rPr i="1" lang="en-US" sz="2800"/>
            </a:br>
            <a:r>
              <a:rPr i="1" lang="en-US" sz="2800"/>
              <a:t>itself when questioned?</a:t>
            </a:r>
            <a:endParaRPr/>
          </a:p>
          <a:p>
            <a:pPr indent="-457200" lvl="2" marL="1265237" rtl="0" algn="l">
              <a:spcBef>
                <a:spcPts val="560"/>
              </a:spcBef>
              <a:spcAft>
                <a:spcPts val="0"/>
              </a:spcAft>
              <a:buSzPts val="2520"/>
              <a:buFont typeface="Arial"/>
              <a:buChar char="•"/>
            </a:pPr>
            <a:r>
              <a:rPr lang="en-US" sz="2800"/>
              <a:t>“How have you been doing with </a:t>
            </a:r>
            <a:br>
              <a:rPr lang="en-US" sz="2800"/>
            </a:br>
            <a:r>
              <a:rPr lang="en-US" sz="2800"/>
              <a:t>diverting your eyes?”</a:t>
            </a:r>
            <a:endParaRPr/>
          </a:p>
          <a:p>
            <a:pPr indent="-457200" lvl="2" marL="1265237" rtl="0" algn="l">
              <a:spcBef>
                <a:spcPts val="560"/>
              </a:spcBef>
              <a:spcAft>
                <a:spcPts val="0"/>
              </a:spcAft>
              <a:buSzPts val="2520"/>
              <a:buFont typeface="Arial"/>
              <a:buChar char="•"/>
            </a:pPr>
            <a:r>
              <a:rPr lang="en-US" sz="2800"/>
              <a:t>“What efforts have you made to build godly relationships within your church family lately?”</a:t>
            </a:r>
            <a:endParaRPr/>
          </a:p>
          <a:p>
            <a:pPr indent="-457200" lvl="2" marL="1265237" rtl="0" algn="l">
              <a:spcBef>
                <a:spcPts val="560"/>
              </a:spcBef>
              <a:spcAft>
                <a:spcPts val="0"/>
              </a:spcAft>
              <a:buSzPts val="2520"/>
              <a:buFont typeface="Arial"/>
              <a:buChar char="•"/>
            </a:pPr>
            <a:r>
              <a:rPr lang="en-US" sz="2800"/>
              <a:t>“Tell me how you spent your evenings this </a:t>
            </a:r>
            <a:br>
              <a:rPr lang="en-US" sz="2800"/>
            </a:br>
            <a:r>
              <a:rPr lang="en-US" sz="2800"/>
              <a:t>past week”</a:t>
            </a:r>
            <a:endParaRPr/>
          </a:p>
          <a:p>
            <a:pPr indent="-457200" lvl="2" marL="1265237" rtl="0" algn="l">
              <a:spcBef>
                <a:spcPts val="560"/>
              </a:spcBef>
              <a:spcAft>
                <a:spcPts val="0"/>
              </a:spcAft>
              <a:buSzPts val="2520"/>
              <a:buFont typeface="Arial"/>
              <a:buChar char="•"/>
            </a:pPr>
            <a:r>
              <a:rPr lang="en-US" sz="2800"/>
              <a:t>“Can I see the internet history on your phone?”</a:t>
            </a:r>
            <a:endParaRPr/>
          </a:p>
          <a:p>
            <a:pPr indent="-373380" lvl="2" marL="1514475" rtl="0" algn="l">
              <a:spcBef>
                <a:spcPts val="560"/>
              </a:spcBef>
              <a:spcAft>
                <a:spcPts val="0"/>
              </a:spcAft>
              <a:buSzPts val="2520"/>
              <a:buNone/>
            </a:pPr>
            <a:r>
              <a:t/>
            </a:r>
            <a:endParaRPr sz="2800"/>
          </a:p>
          <a:p>
            <a:pPr indent="-373380" lvl="2" marL="1514475" rtl="0" algn="l">
              <a:spcBef>
                <a:spcPts val="560"/>
              </a:spcBef>
              <a:spcAft>
                <a:spcPts val="0"/>
              </a:spcAft>
              <a:buSzPts val="2520"/>
              <a:buNone/>
            </a:pPr>
            <a:r>
              <a:t/>
            </a:r>
            <a:endParaRPr sz="2800"/>
          </a:p>
        </p:txBody>
      </p:sp>
      <p:pic>
        <p:nvPicPr>
          <p:cNvPr descr="http://www.bsecure.com/images/product-photo.jpg" id="392" name="Google Shape;392;p27"/>
          <p:cNvPicPr preferRelativeResize="0"/>
          <p:nvPr/>
        </p:nvPicPr>
        <p:blipFill rotWithShape="1">
          <a:blip r:embed="rId3">
            <a:alphaModFix/>
          </a:blip>
          <a:srcRect b="0" l="0" r="0" t="0"/>
          <a:stretch/>
        </p:blipFill>
        <p:spPr>
          <a:xfrm>
            <a:off x="6867850" y="966943"/>
            <a:ext cx="1950436" cy="1984856"/>
          </a:xfrm>
          <a:prstGeom prst="rect">
            <a:avLst/>
          </a:prstGeom>
          <a:noFill/>
          <a:ln>
            <a:noFill/>
          </a:ln>
          <a:effectLst>
            <a:outerShdw blurRad="50800" rotWithShape="0" algn="tl" dir="2700000" dist="38100">
              <a:srgbClr val="000000">
                <a:alpha val="40000"/>
              </a:srgbClr>
            </a:outerShdw>
          </a:effectLst>
        </p:spPr>
      </p:pic>
      <p:sp>
        <p:nvSpPr>
          <p:cNvPr id="393" name="Google Shape;393;p27"/>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00"/>
                </a:solidFill>
                <a:latin typeface="Arial"/>
                <a:ea typeface="Arial"/>
                <a:cs typeface="Arial"/>
                <a:sym typeface="Arial"/>
              </a:rPr>
              <a:t>NO-TECH</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8"/>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399" name="Google Shape;399;p28"/>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6"/>
            </a:pPr>
            <a:r>
              <a:rPr lang="en-US"/>
              <a:t>NO </a:t>
            </a:r>
            <a:r>
              <a:rPr b="1" lang="en-US" u="sng"/>
              <a:t>ADMINISTRATOR</a:t>
            </a:r>
            <a:r>
              <a:rPr lang="en-US"/>
              <a:t> PRIVILEGES FOR YOUNG PEOPLE OR ADULTS WHO HAVE FALLEN WITH PORNOGRAPHY, ETC.</a:t>
            </a:r>
            <a:endParaRPr/>
          </a:p>
          <a:p>
            <a:pPr indent="-609600" lvl="2" marL="1524000" rtl="0" algn="l">
              <a:spcBef>
                <a:spcPts val="560"/>
              </a:spcBef>
              <a:spcAft>
                <a:spcPts val="0"/>
              </a:spcAft>
              <a:buSzPts val="2520"/>
              <a:buFont typeface="Arial"/>
              <a:buChar char="•"/>
            </a:pPr>
            <a:r>
              <a:rPr lang="en-US" sz="2800"/>
              <a:t>Why?  Will not be able to install software or change critical settings</a:t>
            </a:r>
            <a:endParaRPr/>
          </a:p>
          <a:p>
            <a:pPr indent="-609600" lvl="2" marL="1524000" rtl="0" algn="l">
              <a:spcBef>
                <a:spcPts val="560"/>
              </a:spcBef>
              <a:spcAft>
                <a:spcPts val="0"/>
              </a:spcAft>
              <a:buSzPts val="2520"/>
              <a:buFont typeface="Arial"/>
              <a:buChar char="•"/>
            </a:pPr>
            <a:r>
              <a:rPr lang="en-US" sz="2800"/>
              <a:t>Record a list of all installed software and check against that list on occasion</a:t>
            </a:r>
            <a:endParaRPr/>
          </a:p>
        </p:txBody>
      </p:sp>
      <p:pic>
        <p:nvPicPr>
          <p:cNvPr id="400" name="Google Shape;400;p28"/>
          <p:cNvPicPr preferRelativeResize="0"/>
          <p:nvPr/>
        </p:nvPicPr>
        <p:blipFill rotWithShape="1">
          <a:blip r:embed="rId3">
            <a:alphaModFix/>
          </a:blip>
          <a:srcRect b="0" l="0" r="0" t="0"/>
          <a:stretch/>
        </p:blipFill>
        <p:spPr>
          <a:xfrm>
            <a:off x="648890" y="1304926"/>
            <a:ext cx="438419" cy="1133475"/>
          </a:xfrm>
          <a:prstGeom prst="rect">
            <a:avLst/>
          </a:prstGeom>
          <a:noFill/>
          <a:ln>
            <a:noFill/>
          </a:ln>
          <a:effectLst>
            <a:outerShdw blurRad="50800" rotWithShape="0" algn="tl" dir="2700000" dist="38100">
              <a:srgbClr val="000000">
                <a:alpha val="40000"/>
              </a:srgbClr>
            </a:outerShdw>
          </a:effectLst>
        </p:spPr>
      </p:pic>
      <p:sp>
        <p:nvSpPr>
          <p:cNvPr id="401" name="Google Shape;401;p28"/>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9"/>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07" name="Google Shape;407;p29"/>
          <p:cNvSpPr txBox="1"/>
          <p:nvPr>
            <p:ph idx="1" type="body"/>
          </p:nvPr>
        </p:nvSpPr>
        <p:spPr>
          <a:xfrm>
            <a:off x="457200" y="853365"/>
            <a:ext cx="5138271"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7"/>
            </a:pPr>
            <a:r>
              <a:rPr lang="en-US"/>
              <a:t>SET PARENTAL CONTROLS ON ALL DEVICES THAT ACCESS THE INTERNET</a:t>
            </a:r>
            <a:endParaRPr/>
          </a:p>
          <a:p>
            <a:pPr indent="-419100" lvl="1" marL="1104900" rtl="0" algn="l">
              <a:spcBef>
                <a:spcPts val="360"/>
              </a:spcBef>
              <a:spcAft>
                <a:spcPts val="0"/>
              </a:spcAft>
              <a:buClr>
                <a:schemeClr val="dk1"/>
              </a:buClr>
              <a:buSzPts val="1800"/>
              <a:buFont typeface="Calibri"/>
              <a:buNone/>
            </a:pPr>
            <a:r>
              <a:t/>
            </a:r>
            <a:endParaRPr/>
          </a:p>
          <a:p>
            <a:pPr indent="-533400" lvl="1" marL="1104900" rtl="0" algn="l">
              <a:spcBef>
                <a:spcPts val="360"/>
              </a:spcBef>
              <a:spcAft>
                <a:spcPts val="0"/>
              </a:spcAft>
              <a:buClr>
                <a:schemeClr val="dk1"/>
              </a:buClr>
              <a:buSzPts val="1800"/>
              <a:buFont typeface="Calibri"/>
              <a:buAutoNum type="arabicPeriod" startAt="7"/>
            </a:pPr>
            <a:r>
              <a:rPr lang="en-US"/>
              <a:t>INSTALL FILTERING AND/OR REPORTING SOFTWARE ON ALL DEVICES THAT ACCESS THE INTERNET</a:t>
            </a:r>
            <a:endParaRPr sz="2800"/>
          </a:p>
        </p:txBody>
      </p:sp>
      <p:pic>
        <p:nvPicPr>
          <p:cNvPr descr="C:\Users\keeter\Documents\Biblical Counseling\2011 NANC Conference\Internet\research\girlWithPhone.jpg" id="408" name="Google Shape;408;p29"/>
          <p:cNvPicPr preferRelativeResize="0"/>
          <p:nvPr/>
        </p:nvPicPr>
        <p:blipFill rotWithShape="1">
          <a:blip r:embed="rId3">
            <a:alphaModFix/>
          </a:blip>
          <a:srcRect b="0" l="0" r="0" t="0"/>
          <a:stretch/>
        </p:blipFill>
        <p:spPr>
          <a:xfrm>
            <a:off x="5757582" y="949417"/>
            <a:ext cx="3022600" cy="2377147"/>
          </a:xfrm>
          <a:prstGeom prst="rect">
            <a:avLst/>
          </a:prstGeom>
          <a:noFill/>
          <a:ln>
            <a:noFill/>
          </a:ln>
          <a:effectLst>
            <a:outerShdw blurRad="50800" rotWithShape="0" algn="tl" dir="2700000" dist="38100">
              <a:srgbClr val="000000">
                <a:alpha val="40000"/>
              </a:srgbClr>
            </a:outerShdw>
          </a:effectLst>
        </p:spPr>
      </p:pic>
      <p:sp>
        <p:nvSpPr>
          <p:cNvPr id="409" name="Google Shape;409;p29"/>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0"/>
          <p:cNvSpPr/>
          <p:nvPr/>
        </p:nvSpPr>
        <p:spPr>
          <a:xfrm flipH="1" rot="10800000">
            <a:off x="0" y="5072529"/>
            <a:ext cx="9144000" cy="1232649"/>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5" name="Google Shape;415;p30"/>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16" name="Google Shape;416;p30"/>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9"/>
            </a:pPr>
            <a:r>
              <a:rPr b="1" lang="en-US" u="sng"/>
              <a:t>PASSWORDS</a:t>
            </a:r>
            <a:r>
              <a:rPr lang="en-US"/>
              <a:t> FOR ALL ADMINISTRATOR PRIVILEGES.</a:t>
            </a:r>
            <a:endParaRPr/>
          </a:p>
          <a:p>
            <a:pPr indent="-457200" lvl="2" marL="1485900" rtl="0" algn="l">
              <a:spcBef>
                <a:spcPts val="560"/>
              </a:spcBef>
              <a:spcAft>
                <a:spcPts val="0"/>
              </a:spcAft>
              <a:buSzPts val="2520"/>
              <a:buFont typeface="Arial"/>
              <a:buChar char="•"/>
            </a:pPr>
            <a:r>
              <a:rPr lang="en-US" sz="2800"/>
              <a:t>Nothing “obvious”</a:t>
            </a:r>
            <a:endParaRPr/>
          </a:p>
          <a:p>
            <a:pPr indent="-381000" lvl="3" marL="1866900" rtl="0" algn="l">
              <a:spcBef>
                <a:spcPts val="360"/>
              </a:spcBef>
              <a:spcAft>
                <a:spcPts val="0"/>
              </a:spcAft>
              <a:buClr>
                <a:schemeClr val="dk1"/>
              </a:buClr>
              <a:buSzPts val="1800"/>
              <a:buChar char="▪"/>
            </a:pPr>
            <a:r>
              <a:rPr lang="en-US"/>
              <a:t>Combination of lower/uppercase letters, numbers, and/or special characters</a:t>
            </a:r>
            <a:endParaRPr/>
          </a:p>
          <a:p>
            <a:pPr indent="-457200" lvl="2" marL="1485900" rtl="0" algn="l">
              <a:spcBef>
                <a:spcPts val="560"/>
              </a:spcBef>
              <a:spcAft>
                <a:spcPts val="0"/>
              </a:spcAft>
              <a:buSzPts val="2520"/>
              <a:buFont typeface="Arial"/>
              <a:buChar char="•"/>
            </a:pPr>
            <a:r>
              <a:rPr lang="en-US" sz="2800"/>
              <a:t>Never written down or placed in “accessible location” for young people/counselee</a:t>
            </a:r>
            <a:endParaRPr/>
          </a:p>
          <a:p>
            <a:pPr indent="-457200" lvl="2" marL="1485900" rtl="0" algn="l">
              <a:spcBef>
                <a:spcPts val="560"/>
              </a:spcBef>
              <a:spcAft>
                <a:spcPts val="0"/>
              </a:spcAft>
              <a:buSzPts val="2520"/>
              <a:buFont typeface="Arial"/>
              <a:buChar char="•"/>
            </a:pPr>
            <a:r>
              <a:rPr lang="en-US" sz="2800"/>
              <a:t>Short life (change periodically)</a:t>
            </a:r>
            <a:endParaRPr/>
          </a:p>
        </p:txBody>
      </p:sp>
      <p:sp>
        <p:nvSpPr>
          <p:cNvPr id="417" name="Google Shape;417;p30"/>
          <p:cNvSpPr txBox="1"/>
          <p:nvPr/>
        </p:nvSpPr>
        <p:spPr>
          <a:xfrm>
            <a:off x="2800350" y="5114270"/>
            <a:ext cx="336502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000090"/>
                </a:solidFill>
                <a:latin typeface="Arial"/>
                <a:ea typeface="Arial"/>
                <a:cs typeface="Arial"/>
                <a:sym typeface="Arial"/>
              </a:rPr>
              <a:t>B y f N c a g b!</a:t>
            </a:r>
            <a:endParaRPr/>
          </a:p>
        </p:txBody>
      </p:sp>
      <p:sp>
        <p:nvSpPr>
          <p:cNvPr id="418" name="Google Shape;418;p30"/>
          <p:cNvSpPr txBox="1"/>
          <p:nvPr/>
        </p:nvSpPr>
        <p:spPr>
          <a:xfrm>
            <a:off x="36887" y="5660557"/>
            <a:ext cx="905408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90"/>
                </a:solidFill>
                <a:latin typeface="Arial"/>
                <a:ea typeface="Arial"/>
                <a:cs typeface="Arial"/>
                <a:sym typeface="Arial"/>
              </a:rPr>
              <a:t>B</a:t>
            </a:r>
            <a:r>
              <a:rPr b="1" lang="en-US" sz="2800">
                <a:solidFill>
                  <a:schemeClr val="dk1"/>
                </a:solidFill>
                <a:latin typeface="Arial"/>
                <a:ea typeface="Arial"/>
                <a:cs typeface="Arial"/>
                <a:sym typeface="Arial"/>
              </a:rPr>
              <a:t>uy </a:t>
            </a:r>
            <a:r>
              <a:rPr b="1" lang="en-US" sz="2800">
                <a:solidFill>
                  <a:srgbClr val="000090"/>
                </a:solidFill>
                <a:latin typeface="Arial"/>
                <a:ea typeface="Arial"/>
                <a:cs typeface="Arial"/>
                <a:sym typeface="Arial"/>
              </a:rPr>
              <a:t>y</a:t>
            </a:r>
            <a:r>
              <a:rPr b="1" lang="en-US" sz="2800">
                <a:solidFill>
                  <a:schemeClr val="dk1"/>
                </a:solidFill>
                <a:latin typeface="Arial"/>
                <a:ea typeface="Arial"/>
                <a:cs typeface="Arial"/>
                <a:sym typeface="Arial"/>
              </a:rPr>
              <a:t>our </a:t>
            </a:r>
            <a:r>
              <a:rPr b="1" lang="en-US" sz="2800">
                <a:solidFill>
                  <a:srgbClr val="000090"/>
                </a:solidFill>
                <a:latin typeface="Arial"/>
                <a:ea typeface="Arial"/>
                <a:cs typeface="Arial"/>
                <a:sym typeface="Arial"/>
              </a:rPr>
              <a:t>f</a:t>
            </a:r>
            <a:r>
              <a:rPr b="1" lang="en-US" sz="2800">
                <a:solidFill>
                  <a:schemeClr val="dk1"/>
                </a:solidFill>
                <a:latin typeface="Arial"/>
                <a:ea typeface="Arial"/>
                <a:cs typeface="Arial"/>
                <a:sym typeface="Arial"/>
              </a:rPr>
              <a:t>avorite </a:t>
            </a:r>
            <a:r>
              <a:rPr b="1" lang="en-US" sz="2800">
                <a:solidFill>
                  <a:srgbClr val="000090"/>
                </a:solidFill>
                <a:latin typeface="Arial"/>
                <a:ea typeface="Arial"/>
                <a:cs typeface="Arial"/>
                <a:sym typeface="Arial"/>
              </a:rPr>
              <a:t>N</a:t>
            </a:r>
            <a:r>
              <a:rPr b="1" lang="en-US" sz="2800">
                <a:solidFill>
                  <a:schemeClr val="dk1"/>
                </a:solidFill>
                <a:latin typeface="Arial"/>
                <a:ea typeface="Arial"/>
                <a:cs typeface="Arial"/>
                <a:sym typeface="Arial"/>
              </a:rPr>
              <a:t>outhetic </a:t>
            </a:r>
            <a:r>
              <a:rPr b="1" lang="en-US" sz="2800">
                <a:solidFill>
                  <a:srgbClr val="000090"/>
                </a:solidFill>
                <a:latin typeface="Arial"/>
                <a:ea typeface="Arial"/>
                <a:cs typeface="Arial"/>
                <a:sym typeface="Arial"/>
              </a:rPr>
              <a:t>c</a:t>
            </a:r>
            <a:r>
              <a:rPr b="1" lang="en-US" sz="2800">
                <a:solidFill>
                  <a:schemeClr val="dk1"/>
                </a:solidFill>
                <a:latin typeface="Arial"/>
                <a:ea typeface="Arial"/>
                <a:cs typeface="Arial"/>
                <a:sym typeface="Arial"/>
              </a:rPr>
              <a:t>ounselor </a:t>
            </a:r>
            <a:r>
              <a:rPr b="1" lang="en-US" sz="2800">
                <a:solidFill>
                  <a:srgbClr val="000090"/>
                </a:solidFill>
                <a:latin typeface="Arial"/>
                <a:ea typeface="Arial"/>
                <a:cs typeface="Arial"/>
                <a:sym typeface="Arial"/>
              </a:rPr>
              <a:t>a g</a:t>
            </a:r>
            <a:r>
              <a:rPr b="1" lang="en-US" sz="2800">
                <a:solidFill>
                  <a:schemeClr val="dk1"/>
                </a:solidFill>
                <a:latin typeface="Arial"/>
                <a:ea typeface="Arial"/>
                <a:cs typeface="Arial"/>
                <a:sym typeface="Arial"/>
              </a:rPr>
              <a:t>ood </a:t>
            </a:r>
            <a:r>
              <a:rPr b="1" lang="en-US" sz="2800">
                <a:solidFill>
                  <a:srgbClr val="000090"/>
                </a:solidFill>
                <a:latin typeface="Arial"/>
                <a:ea typeface="Arial"/>
                <a:cs typeface="Arial"/>
                <a:sym typeface="Arial"/>
              </a:rPr>
              <a:t>b</a:t>
            </a:r>
            <a:r>
              <a:rPr b="1" lang="en-US" sz="2800">
                <a:solidFill>
                  <a:schemeClr val="dk1"/>
                </a:solidFill>
                <a:latin typeface="Arial"/>
                <a:ea typeface="Arial"/>
                <a:cs typeface="Arial"/>
                <a:sym typeface="Arial"/>
              </a:rPr>
              <a:t>ook</a:t>
            </a:r>
            <a:r>
              <a:rPr b="1" lang="en-US" sz="2800">
                <a:solidFill>
                  <a:srgbClr val="000090"/>
                </a:solidFill>
                <a:latin typeface="Arial"/>
                <a:ea typeface="Arial"/>
                <a:cs typeface="Arial"/>
                <a:sym typeface="Arial"/>
              </a:rPr>
              <a:t>!</a:t>
            </a:r>
            <a:endParaRPr/>
          </a:p>
        </p:txBody>
      </p:sp>
      <p:sp>
        <p:nvSpPr>
          <p:cNvPr id="419" name="Google Shape;419;p30"/>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par>
                                <p:cTn fill="hold" nodeType="with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1"/>
          <p:cNvSpPr/>
          <p:nvPr/>
        </p:nvSpPr>
        <p:spPr>
          <a:xfrm flipH="1" rot="10800000">
            <a:off x="0" y="4280646"/>
            <a:ext cx="9144000" cy="202453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 name="Google Shape;425;p31"/>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26" name="Google Shape;426;p31"/>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10"/>
            </a:pPr>
            <a:r>
              <a:rPr lang="en-US"/>
              <a:t>DECREASE THE NUMBER OF INTERNET SERVICE PROVIDERS (ISPS)</a:t>
            </a:r>
            <a:endParaRPr/>
          </a:p>
          <a:p>
            <a:pPr indent="-295275" lvl="2" marL="1371600" rtl="0" algn="l">
              <a:spcBef>
                <a:spcPts val="560"/>
              </a:spcBef>
              <a:spcAft>
                <a:spcPts val="0"/>
              </a:spcAft>
              <a:buSzPts val="2520"/>
              <a:buFont typeface="Arial"/>
              <a:buChar char="•"/>
            </a:pPr>
            <a:r>
              <a:rPr lang="en-US" sz="2800"/>
              <a:t>Ideally to one</a:t>
            </a:r>
            <a:endParaRPr/>
          </a:p>
          <a:p>
            <a:pPr indent="-295275" lvl="2" marL="1371600" rtl="0" algn="l">
              <a:spcBef>
                <a:spcPts val="560"/>
              </a:spcBef>
              <a:spcAft>
                <a:spcPts val="0"/>
              </a:spcAft>
              <a:buSzPts val="2520"/>
              <a:buFont typeface="Arial"/>
              <a:buChar char="•"/>
            </a:pPr>
            <a:r>
              <a:rPr lang="en-US" sz="2800"/>
              <a:t>Why?  Easy to bypass some filtering with </a:t>
            </a:r>
            <a:br>
              <a:rPr lang="en-US" sz="2800"/>
            </a:br>
            <a:r>
              <a:rPr lang="en-US" sz="2800"/>
              <a:t>additional ISPs</a:t>
            </a:r>
            <a:endParaRPr/>
          </a:p>
          <a:p>
            <a:pPr indent="-295275" lvl="2" marL="1371600" rtl="0" algn="l">
              <a:spcBef>
                <a:spcPts val="560"/>
              </a:spcBef>
              <a:spcAft>
                <a:spcPts val="0"/>
              </a:spcAft>
              <a:buSzPts val="2520"/>
              <a:buFont typeface="Arial"/>
              <a:buChar char="•"/>
            </a:pPr>
            <a:r>
              <a:rPr lang="en-US" sz="2800"/>
              <a:t>Types: Dial-up, broadband, Wireless</a:t>
            </a:r>
            <a:endParaRPr/>
          </a:p>
        </p:txBody>
      </p:sp>
      <p:pic>
        <p:nvPicPr>
          <p:cNvPr descr="PeoplePC Security Plus" id="427" name="Google Shape;427;p31"/>
          <p:cNvPicPr preferRelativeResize="0"/>
          <p:nvPr/>
        </p:nvPicPr>
        <p:blipFill rotWithShape="1">
          <a:blip r:embed="rId3">
            <a:alphaModFix/>
          </a:blip>
          <a:srcRect b="0" l="0" r="0" t="0"/>
          <a:stretch/>
        </p:blipFill>
        <p:spPr>
          <a:xfrm>
            <a:off x="692146" y="4507104"/>
            <a:ext cx="1524000" cy="457200"/>
          </a:xfrm>
          <a:prstGeom prst="rect">
            <a:avLst/>
          </a:prstGeom>
          <a:noFill/>
          <a:ln>
            <a:noFill/>
          </a:ln>
          <a:effectLst>
            <a:outerShdw blurRad="50800" rotWithShape="0" algn="tl" dir="2700000" dist="38100">
              <a:srgbClr val="000000">
                <a:alpha val="40000"/>
              </a:srgbClr>
            </a:outerShdw>
          </a:effectLst>
        </p:spPr>
      </p:pic>
      <p:pic>
        <p:nvPicPr>
          <p:cNvPr descr="NetZero HiSpeed 3G" id="428" name="Google Shape;428;p31"/>
          <p:cNvPicPr preferRelativeResize="0"/>
          <p:nvPr/>
        </p:nvPicPr>
        <p:blipFill rotWithShape="1">
          <a:blip r:embed="rId4">
            <a:alphaModFix/>
          </a:blip>
          <a:srcRect b="0" l="0" r="0" t="0"/>
          <a:stretch/>
        </p:blipFill>
        <p:spPr>
          <a:xfrm>
            <a:off x="692146" y="5079351"/>
            <a:ext cx="1524000" cy="457200"/>
          </a:xfrm>
          <a:prstGeom prst="rect">
            <a:avLst/>
          </a:prstGeom>
          <a:noFill/>
          <a:ln>
            <a:noFill/>
          </a:ln>
          <a:effectLst>
            <a:outerShdw blurRad="50800" rotWithShape="0" algn="tl" dir="2700000" dist="38100">
              <a:srgbClr val="000000">
                <a:alpha val="40000"/>
              </a:srgbClr>
            </a:outerShdw>
          </a:effectLst>
        </p:spPr>
      </p:pic>
      <p:pic>
        <p:nvPicPr>
          <p:cNvPr descr="Juno Turbo" id="429" name="Google Shape;429;p31"/>
          <p:cNvPicPr preferRelativeResize="0"/>
          <p:nvPr/>
        </p:nvPicPr>
        <p:blipFill rotWithShape="1">
          <a:blip r:embed="rId5">
            <a:alphaModFix/>
          </a:blip>
          <a:srcRect b="0" l="0" r="0" t="0"/>
          <a:stretch/>
        </p:blipFill>
        <p:spPr>
          <a:xfrm>
            <a:off x="692146" y="5666540"/>
            <a:ext cx="1524000" cy="457200"/>
          </a:xfrm>
          <a:prstGeom prst="rect">
            <a:avLst/>
          </a:prstGeom>
          <a:noFill/>
          <a:ln>
            <a:noFill/>
          </a:ln>
          <a:effectLst>
            <a:outerShdw blurRad="50800" rotWithShape="0" algn="tl" dir="2700000" dist="38100">
              <a:srgbClr val="000000">
                <a:alpha val="40000"/>
              </a:srgbClr>
            </a:outerShdw>
          </a:effectLst>
        </p:spPr>
      </p:pic>
      <p:pic>
        <p:nvPicPr>
          <p:cNvPr descr="AT&amp;T High Speed Broadband DSL" id="430" name="Google Shape;430;p31"/>
          <p:cNvPicPr preferRelativeResize="0"/>
          <p:nvPr/>
        </p:nvPicPr>
        <p:blipFill rotWithShape="1">
          <a:blip r:embed="rId6">
            <a:alphaModFix/>
          </a:blip>
          <a:srcRect b="0" l="0" r="0" t="0"/>
          <a:stretch/>
        </p:blipFill>
        <p:spPr>
          <a:xfrm>
            <a:off x="2993756" y="4499634"/>
            <a:ext cx="1523995" cy="457200"/>
          </a:xfrm>
          <a:prstGeom prst="rect">
            <a:avLst/>
          </a:prstGeom>
          <a:noFill/>
          <a:ln>
            <a:noFill/>
          </a:ln>
          <a:effectLst>
            <a:outerShdw blurRad="50800" rotWithShape="0" algn="tl" dir="2700000" dist="38100">
              <a:srgbClr val="000000">
                <a:alpha val="40000"/>
              </a:srgbClr>
            </a:outerShdw>
          </a:effectLst>
        </p:spPr>
      </p:pic>
      <p:pic>
        <p:nvPicPr>
          <p:cNvPr descr="Cox High Speed Internet" id="431" name="Google Shape;431;p31"/>
          <p:cNvPicPr preferRelativeResize="0"/>
          <p:nvPr/>
        </p:nvPicPr>
        <p:blipFill rotWithShape="1">
          <a:blip r:embed="rId7">
            <a:alphaModFix/>
          </a:blip>
          <a:srcRect b="0" l="0" r="0" t="0"/>
          <a:stretch/>
        </p:blipFill>
        <p:spPr>
          <a:xfrm>
            <a:off x="2993756" y="5168998"/>
            <a:ext cx="1523995" cy="457200"/>
          </a:xfrm>
          <a:prstGeom prst="rect">
            <a:avLst/>
          </a:prstGeom>
          <a:noFill/>
          <a:ln>
            <a:noFill/>
          </a:ln>
          <a:effectLst>
            <a:outerShdw blurRad="50800" rotWithShape="0" algn="tl" dir="2700000" dist="38100">
              <a:srgbClr val="000000">
                <a:alpha val="40000"/>
              </a:srgbClr>
            </a:outerShdw>
          </a:effectLst>
        </p:spPr>
      </p:pic>
      <p:pic>
        <p:nvPicPr>
          <p:cNvPr descr="Comcast Internet" id="432" name="Google Shape;432;p31"/>
          <p:cNvPicPr preferRelativeResize="0"/>
          <p:nvPr/>
        </p:nvPicPr>
        <p:blipFill rotWithShape="1">
          <a:blip r:embed="rId8">
            <a:alphaModFix/>
          </a:blip>
          <a:srcRect b="0" l="0" r="0" t="0"/>
          <a:stretch/>
        </p:blipFill>
        <p:spPr>
          <a:xfrm>
            <a:off x="3810003" y="5711363"/>
            <a:ext cx="1523995" cy="457200"/>
          </a:xfrm>
          <a:prstGeom prst="rect">
            <a:avLst/>
          </a:prstGeom>
          <a:noFill/>
          <a:ln>
            <a:noFill/>
          </a:ln>
          <a:effectLst>
            <a:outerShdw blurRad="50800" rotWithShape="0" algn="tl" dir="2700000" dist="38100">
              <a:srgbClr val="000000">
                <a:alpha val="40000"/>
              </a:srgbClr>
            </a:outerShdw>
          </a:effectLst>
        </p:spPr>
      </p:pic>
      <p:pic>
        <p:nvPicPr>
          <p:cNvPr descr="Earthlink Broadband DSL and Cable" id="433" name="Google Shape;433;p31"/>
          <p:cNvPicPr preferRelativeResize="0"/>
          <p:nvPr/>
        </p:nvPicPr>
        <p:blipFill rotWithShape="1">
          <a:blip r:embed="rId9">
            <a:alphaModFix/>
          </a:blip>
          <a:srcRect b="0" l="0" r="0" t="0"/>
          <a:stretch/>
        </p:blipFill>
        <p:spPr>
          <a:xfrm>
            <a:off x="4633873" y="4492163"/>
            <a:ext cx="1523995" cy="457200"/>
          </a:xfrm>
          <a:prstGeom prst="rect">
            <a:avLst/>
          </a:prstGeom>
          <a:noFill/>
          <a:ln>
            <a:noFill/>
          </a:ln>
          <a:effectLst>
            <a:outerShdw blurRad="50800" rotWithShape="0" algn="tl" dir="2700000" dist="38100">
              <a:srgbClr val="000000">
                <a:alpha val="40000"/>
              </a:srgbClr>
            </a:outerShdw>
          </a:effectLst>
        </p:spPr>
      </p:pic>
      <p:sp>
        <p:nvSpPr>
          <p:cNvPr descr="data:image/jpg;base64,/9j/4AAQSkZJRgABAQAAAQABAAD/2wBDAAkGBwgHBgkIBwgKCgkLDRYPDQwMDRsUFRAWIB0iIiAdHx8kKDQsJCYxJx8fLT0tMTU3Ojo6Iys/RD84QzQ5Ojf/2wBDAQoKCg0MDRoPDxo3JR8lNzc3Nzc3Nzc3Nzc3Nzc3Nzc3Nzc3Nzc3Nzc3Nzc3Nzc3Nzc3Nzc3Nzc3Nzc3Nzc3Nzf/wAARCAB1AN0DASIAAhEBAxEB/8QAGwABAAIDAQEAAAAAAAAAAAAAAAYHAQQFAwL/xABCEAABAwMCAwUEBQoEBwAAAAABAAIDBAURBiEHEjETIkFRgRRhcaEVMkJykRcjUlRikrHR0vAIFkPBJjSCssLh8f/EABoBAQADAQEBAAAAAAAAAAAAAAACAwQBBQb/xAAnEQEAAgIBAgUFAQEAAAAAAAAAAQIDETEEIRIyQVGRBRNhcdEisf/aAAwDAQACEQMRAD8AvFERAREQEREBERAREQEREBERAREQEREBERAREQEREBERAREQEREBERAREQEREBERAREQEREBERAREQEREBERAREQEREBERAWHHlBKysOAI3CD5ikbKMtX2uHbaow3aahkO/2c/35fwXbyo0t4o2syUmk6ZREUlYiIgIiICLGUygysJkLn1l5oKQ8sk7XPH2Gd4/Jcm0RG5SrS1p1WNuhlYJwMk7LgC+VFY4st9KT+07c/LotqGgrJyHVkuP2c5/9KH3N+XutnBNfPOv+uj7RHnAdk+5erTzDK8YaWOIbDJ8yvcKcb9VM69BERdcEREBERAREQEREBYKysFBDdayPtVdRXWMbB/K7HmN8eoyFLaeZs8Mc0Z5mSNDmnzBC5mq7d9J2KqgaMyBvaR/ebuP5eq5vDy4+2WIU73ZkpHdn7+U7t/3HoqY/zlmPdutWMvSReOazqf1PCVBZWB0Qq5hZRYz71r1dZTUURlq6iKFn6UjgB804diJmdRDZWCcKH3LX1vgPZ2+GWslJwCO40+p3P4Ln8+sdQbtb9H0zvE5j2+bj8lTOavFe/wCm2vQZdeLJqkfn+cpjcbxb7a3NdVRRHwaTlx+AG6i9Zr3tpewstvlqJTsC8H5NG5+S9LdoCjiIludRLVyHqB3W/wAz+KlVBQUlBF2VHTRQM8mMA/8AqayW/CW+jw8RN5+I/qIRW7U96w641HskJ+x02+63r6ldq36XoKQAyg1D/N/1fwC76YC7XDWJ3PdVk6zJaPDX/Me0dnmyNkbQ2Noa0dA0YC+1lFayCIiAiIgIiICIiAiIgIiICIiDBGyr60/8P68noT3aesz2eem/eb88tVgnoVDde2asrXUNbbInvqon8uGdQOoPoR81TmidRaOYbugvXx2xXnUXjX8lL3yshYXyOaxgGS5xwB6qO3TW9nog5sUrqqQeEIy3Pvcdv4rixaPvF2cJdQXJwaTnsmu5yP8AxHplSS16Vs9tLXRUrZJR/qzd93z2HoniyW4jSX2+kw+e03n2jtHzKM/TmqL93bTQ+ywO/wBUjw+87b8Atij0FJUyCe+3GWeQ9WxuP/cd/wAMKcYA6BZHRPsxPe07cnr7VjWGsUj8c/LnW2xW22DFHSRRu/Txlx9TuuiBhZUE4h8SaXRNdSUk1BNVyVERk/NyBvKAcDqDnO6tiIjtDFa9rzu07lOsIFwdE6kbqywQ3eOkfSsle9rY3uDiQ04zkDzyu+uoiIiAiIgIiICIiAiIgIiICIiAiIgIiIITxS1hXaLtVJX0VJT1LZqjsXiYuHL3SRjH3SvLhprqTV1kuFxuUFPR+xy8r+zceUM5Q7mJPr+C8uOVD7Zw8rngZdTSRTDbycGn5OKoOx6nfZ9H360QOc2a5vgbkdBGOftN/f3W/AlBali4v3fUOpo7XbrRRNppZnfnpZHDs4RuXu3wMNGfivrUfGt/0kbfpC1/SD+blbNKHHtT+wxu5HvJ9FCbfZp7BwnuOoHNc2pvEjKSJ3iynLsuP/WW4+GPNaHDC3aqq7hWVWjZ6WKrgjDZHTFnMGOP2Q4HxbuR/ugm9p43XOju3serbNHA1ruWYwsfHJD7yxxOfhsVL+J3EWTR8FqkttPTVpr2vkBe4gcgDcEY8+ZVhqbRmsb7czVX+5WV9ZGwROLqyGMgAkgEADcZ8fcuZxWFTR1dhslZI109rtMMU3K7mAkOSd/HblQTGs461bbRTGlttIblKXOkBc4xxNBw0YzkuOM9cAY89tfiFrunp9QNpbnpaz3KrgpIe1mqYySHOYHlo8gC/ou/wx4YWCo0rRXO+UQrKytZ2w55HBsbD9UAAjwwST5qoNUyuv8Ar+4mMl3tdxdHH90v5W/LCC8odYPststlJQ2qipmPoop3QR5ayJ0g5i0AdBv/ABT8o1eR/wAlS/vOU0us1vs1rNRVRRuZCwMblgJcQMABVjR0tXqm+kBrW9o7meWt7sTB5fDp7z6rHmtettVnn0e/9PxdLlxTbLj1FeZ3ylFRxGpbVpp94vUTWPdM6KmpoDl87gATjPQDO58Pkq7quOeop5ZJbfZqKOmj3dztkkLR4ZcCB8lweNj+w1g21RAspKClijhZn9Ic7nfEk7n3BWZpj6KsPA91U8RCOooZXzHb89K8OaGnzOcN9FqrExWN8vEzWpbJM0jUejb4a8UYdYVbrdXUraO4hhewNfmOVo64zuCPLfbfwUWPHSqjvrqWa20gt7KksfM1zy/sg7BcB0JwOnmoDwu7am1DUXaIHktdvqaqRw6bRkNHq5wC8uFlnhvmvLZSVcTZqdr3SyscMhwY0uwR4gkDZSVpncOPV3NaTb7VRMpAe6yYue9w95BAHoFcOh9Tw6s05TXaOLsHSEskiJzyvacEA+I8fVUj/iEbRx6soqekgiifHRNMvZsDc5c7Gce4LsWKgdbtBaBre8C6/wAcr/uve4D8Q0IL15hnGd1r3GWeKiqH0cbJqlkTnRRPcGh7sHlBPgCcbqqZquav4m2fUbqgi3CvntlK3PccyOF4fJ5YL3OwfJq09QyTXbS981EHuEuoayC22wHPdphIACB4c/K4/ggt61S1klupX3SKKCtfGHTRRu5mtd4gHxA81tdtF2fadozkP2uYY/FVlc7M3UfE76JNTPFbLTaGRzxwSFrnl7toy4bgFobnG+BjxUdtj7PdLhXR3Gw32usdtmdR2uhoaWWWnjaw957i0955O+52z8MBddVVxU9HNVFwMcUbpC7wwBnr6Lk6JvVTf9MUF3roI6eWqY6QxxkkNbzEDc+4A+qq+Oeex6T15HSW+6W+yPiibbIbhC+NzXTAskDebfGT5+S97tVNddLXpCqprvUWe022B1ZTWunfI+olLQGtk5dwwDf3n0wFyMljeMse1w6Zaco6aNjg172tJ6AnGVVGl6SOi15SS6V09erVbZ6SVldHW0ksUJeBmNw5s752/srgCOzQUtVFxMsd2gvFRK8PvUjHyRNJPdMbmnDQ3IwAMbeiC9y9rRlxwB4lYbKx4yxwcPNu6qrVlFWx02mmVFLcdS6ZgpSan2N2X1D8dx72tOXN5d+uOuT5+Gn7Xp+7VNbUaL1BW6dZ3G1dv7PkLXjmw7DztkZG3kgt9ERBy9TWoXvT9xtfMGmrpnxNe4ZDXEbH0OD6Kl6bgHcRUxGpvNIYOcdoI438xbnfGfFX4iDjXfTduu2nZLDUQctA6JsTGM2MYbjlLfIjAx8FTh4Jamttc6WxX+BjfqtlD5IJOXyPLn+KvxEFSaM4L01quDLlqGsbcamN/OyFrCI+bzcXbu+GB6rW1twgu2p9T194F3pImVD28kbo3EtaGhoB9ArkRBoW+idQWemoIXNzT0zYWOxtlrcA/JVDpzgxX2jUdBd7hd6SaGlqG1EjWscC4tPN4+8BXYV41UAqaaWBznNEjC0lvUZGNkdjnuqTVt/ffK/80SKOEkQtO2f2j7z/AA9VKNL3fTdjt4i9va6okw6aQRP7x8ht0H99Vs/k7tX6zWfvM/pT8ndq/Wa395n9KxVx5a2m2u76DL1XQZMNcMWmKx7Rz+0O4l2TTGspY6+kvLKK5Rx9nzup3uZK0dA7AyCM9RnbbB2xAaPh2+Z7aeq1RQx0odnDI53+oaWgZ9Qrv/J3av1mt/eZ/SvqPh/aozkVNZ6ub/SrfFn9oYpp9O9LW+EWi0xp6h0NcbBYLgxlXXsa2etqInkvwQd8DYYyAB0ytXhhoSPSWoJLpV3alq807oo2xRSAtcS3fceQI9VYEOkKCL6s9Sfi5v8AJbkVhpYvqyS+pH8l2LZvWIZ716WPLMqx13wwuGsNUVV2gvFJFFI1jYonxvJaGtA6488n1Uuv+ip6/Qdv09QVjKepoRTmKpLTgOjA722++5Utho44sYLjjzWyra79WW3h32QLU3D11y0vZbHaq0UQtsjT2xaS5zeQteRj7R5ifUrpX3SX0h/lymonxQW60Vcc7oHAnmbG3DGj4e9StFJFG7Dp6e26k1BeameOV9zki7MMBzHGxuACuDR6V1Vp6quEOl7ja/oytqH1DY6+B7n07n45uXl2cPj5fFWEiCB3DQVTVabitL7o+pmmuEdXX1VVkmbDsuDWg4aOmB0GF7XfTF8g1XLqPS9bRRzVcDYaumro3GN/L9VwLdwcf3upsiCFQ6OuVZRXaS/XuSa53GnNOH0zSyGkZ4CNmdznck7npt1OhJpjWtys7bBd7zam2x0YhnqKaneaiaMbY7x5QSBucfirERBBZ9L6htF7lrtJV9EKWamhgdRXFsjmR9k0NaWFp22G/v8APw3NO6RfTVVwueoJ4q+63FzHTvjjMcTAxvK1rB12HidypciAiIgIiICIiAiIgLGERBnCIiAmERAwiIgIiICIiAiIgIiICIiAiIg//9k=" id="434" name="Google Shape;434;p31"/>
          <p:cNvSpPr/>
          <p:nvPr/>
        </p:nvSpPr>
        <p:spPr>
          <a:xfrm>
            <a:off x="120650" y="-612775"/>
            <a:ext cx="1838325" cy="9810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data:image/jpg;base64,/9j/4AAQSkZJRgABAQAAAQABAAD/2wBDAAkGBwgHBgkIBwgKCgkLDRYPDQwMDRsUFRAWIB0iIiAdHx8kKDQsJCYxJx8fLT0tMTU3Ojo6Iys/RD84QzQ5Ojf/2wBDAQoKCg0MDRoPDxo3JR8lNzc3Nzc3Nzc3Nzc3Nzc3Nzc3Nzc3Nzc3Nzc3Nzc3Nzc3Nzc3Nzc3Nzc3Nzc3Nzc3Nzf/wAARCAB1AN0DASIAAhEBAxEB/8QAGwABAAIDAQEAAAAAAAAAAAAAAAYHAQQFAwL/xABCEAABAwMCAwUEBQoEBwAAAAABAAIDBAURBiEHEjETIkFRgRRhcaEVMkJykRcjUlRikrHR0vAIFkPBJjSCssLh8f/EABoBAQADAQEBAAAAAAAAAAAAAAACAwQBBQb/xAAnEQEAAgIBAgUFAQEAAAAAAAAAAQIDETEEIRIyQVGRBRNhcdEisf/aAAwDAQACEQMRAD8AvFERAREQEREBERAREQEREBERAREQEREBERAREQEREBERAREQEREBERAREQEREBERAREQEREBERAREQEREBERAREQEREBERAWHHlBKysOAI3CD5ikbKMtX2uHbaow3aahkO/2c/35fwXbyo0t4o2syUmk6ZREUlYiIgIiICLGUygysJkLn1l5oKQ8sk7XPH2Gd4/Jcm0RG5SrS1p1WNuhlYJwMk7LgC+VFY4st9KT+07c/LotqGgrJyHVkuP2c5/9KH3N+XutnBNfPOv+uj7RHnAdk+5erTzDK8YaWOIbDJ8yvcKcb9VM69BERdcEREBERAREQEREBYKysFBDdayPtVdRXWMbB/K7HmN8eoyFLaeZs8Mc0Z5mSNDmnzBC5mq7d9J2KqgaMyBvaR/ebuP5eq5vDy4+2WIU73ZkpHdn7+U7t/3HoqY/zlmPdutWMvSReOazqf1PCVBZWB0Qq5hZRYz71r1dZTUURlq6iKFn6UjgB804diJmdRDZWCcKH3LX1vgPZ2+GWslJwCO40+p3P4Ln8+sdQbtb9H0zvE5j2+bj8lTOavFe/wCm2vQZdeLJqkfn+cpjcbxb7a3NdVRRHwaTlx+AG6i9Zr3tpewstvlqJTsC8H5NG5+S9LdoCjiIludRLVyHqB3W/wAz+KlVBQUlBF2VHTRQM8mMA/8AqayW/CW+jw8RN5+I/qIRW7U96w641HskJ+x02+63r6ldq36XoKQAyg1D/N/1fwC76YC7XDWJ3PdVk6zJaPDX/Me0dnmyNkbQ2Noa0dA0YC+1lFayCIiAiIgIiICIiAiIgIiICIiDBGyr60/8P68noT3aesz2eem/eb88tVgnoVDde2asrXUNbbInvqon8uGdQOoPoR81TmidRaOYbugvXx2xXnUXjX8lL3yshYXyOaxgGS5xwB6qO3TW9nog5sUrqqQeEIy3Pvcdv4rixaPvF2cJdQXJwaTnsmu5yP8AxHplSS16Vs9tLXRUrZJR/qzd93z2HoniyW4jSX2+kw+e03n2jtHzKM/TmqL93bTQ+ywO/wBUjw+87b8Atij0FJUyCe+3GWeQ9WxuP/cd/wAMKcYA6BZHRPsxPe07cnr7VjWGsUj8c/LnW2xW22DFHSRRu/Txlx9TuuiBhZUE4h8SaXRNdSUk1BNVyVERk/NyBvKAcDqDnO6tiIjtDFa9rzu07lOsIFwdE6kbqywQ3eOkfSsle9rY3uDiQ04zkDzyu+uoiIiAiIgIiICIiAiIgIiICIiAiIgIiIITxS1hXaLtVJX0VJT1LZqjsXiYuHL3SRjH3SvLhprqTV1kuFxuUFPR+xy8r+zceUM5Q7mJPr+C8uOVD7Zw8rngZdTSRTDbycGn5OKoOx6nfZ9H360QOc2a5vgbkdBGOftN/f3W/AlBali4v3fUOpo7XbrRRNppZnfnpZHDs4RuXu3wMNGfivrUfGt/0kbfpC1/SD+blbNKHHtT+wxu5HvJ9FCbfZp7BwnuOoHNc2pvEjKSJ3iynLsuP/WW4+GPNaHDC3aqq7hWVWjZ6WKrgjDZHTFnMGOP2Q4HxbuR/ugm9p43XOju3serbNHA1ruWYwsfHJD7yxxOfhsVL+J3EWTR8FqkttPTVpr2vkBe4gcgDcEY8+ZVhqbRmsb7czVX+5WV9ZGwROLqyGMgAkgEADcZ8fcuZxWFTR1dhslZI109rtMMU3K7mAkOSd/HblQTGs461bbRTGlttIblKXOkBc4xxNBw0YzkuOM9cAY89tfiFrunp9QNpbnpaz3KrgpIe1mqYySHOYHlo8gC/ou/wx4YWCo0rRXO+UQrKytZ2w55HBsbD9UAAjwwST5qoNUyuv8Ar+4mMl3tdxdHH90v5W/LCC8odYPststlJQ2qipmPoop3QR5ayJ0g5i0AdBv/ABT8o1eR/wAlS/vOU0us1vs1rNRVRRuZCwMblgJcQMABVjR0tXqm+kBrW9o7meWt7sTB5fDp7z6rHmtettVnn0e/9PxdLlxTbLj1FeZ3ylFRxGpbVpp94vUTWPdM6KmpoDl87gATjPQDO58Pkq7quOeop5ZJbfZqKOmj3dztkkLR4ZcCB8lweNj+w1g21RAspKClijhZn9Ic7nfEk7n3BWZpj6KsPA91U8RCOooZXzHb89K8OaGnzOcN9FqrExWN8vEzWpbJM0jUejb4a8UYdYVbrdXUraO4hhewNfmOVo64zuCPLfbfwUWPHSqjvrqWa20gt7KksfM1zy/sg7BcB0JwOnmoDwu7am1DUXaIHktdvqaqRw6bRkNHq5wC8uFlnhvmvLZSVcTZqdr3SyscMhwY0uwR4gkDZSVpncOPV3NaTb7VRMpAe6yYue9w95BAHoFcOh9Tw6s05TXaOLsHSEskiJzyvacEA+I8fVUj/iEbRx6soqekgiifHRNMvZsDc5c7Gce4LsWKgdbtBaBre8C6/wAcr/uve4D8Q0IL15hnGd1r3GWeKiqH0cbJqlkTnRRPcGh7sHlBPgCcbqqZquav4m2fUbqgi3CvntlK3PccyOF4fJ5YL3OwfJq09QyTXbS981EHuEuoayC22wHPdphIACB4c/K4/ggt61S1klupX3SKKCtfGHTRRu5mtd4gHxA81tdtF2fadozkP2uYY/FVlc7M3UfE76JNTPFbLTaGRzxwSFrnl7toy4bgFobnG+BjxUdtj7PdLhXR3Gw32usdtmdR2uhoaWWWnjaw957i0955O+52z8MBddVVxU9HNVFwMcUbpC7wwBnr6Lk6JvVTf9MUF3roI6eWqY6QxxkkNbzEDc+4A+qq+Oeex6T15HSW+6W+yPiibbIbhC+NzXTAskDebfGT5+S97tVNddLXpCqprvUWe022B1ZTWunfI+olLQGtk5dwwDf3n0wFyMljeMse1w6Zaco6aNjg172tJ6AnGVVGl6SOi15SS6V09erVbZ6SVldHW0ksUJeBmNw5s752/srgCOzQUtVFxMsd2gvFRK8PvUjHyRNJPdMbmnDQ3IwAMbeiC9y9rRlxwB4lYbKx4yxwcPNu6qrVlFWx02mmVFLcdS6ZgpSan2N2X1D8dx72tOXN5d+uOuT5+Gn7Xp+7VNbUaL1BW6dZ3G1dv7PkLXjmw7DztkZG3kgt9ERBy9TWoXvT9xtfMGmrpnxNe4ZDXEbH0OD6Kl6bgHcRUxGpvNIYOcdoI438xbnfGfFX4iDjXfTduu2nZLDUQctA6JsTGM2MYbjlLfIjAx8FTh4Jamttc6WxX+BjfqtlD5IJOXyPLn+KvxEFSaM4L01quDLlqGsbcamN/OyFrCI+bzcXbu+GB6rW1twgu2p9T194F3pImVD28kbo3EtaGhoB9ArkRBoW+idQWemoIXNzT0zYWOxtlrcA/JVDpzgxX2jUdBd7hd6SaGlqG1EjWscC4tPN4+8BXYV41UAqaaWBznNEjC0lvUZGNkdjnuqTVt/ffK/80SKOEkQtO2f2j7z/AA9VKNL3fTdjt4i9va6okw6aQRP7x8ht0H99Vs/k7tX6zWfvM/pT8ndq/Wa395n9KxVx5a2m2u76DL1XQZMNcMWmKx7Rz+0O4l2TTGspY6+kvLKK5Rx9nzup3uZK0dA7AyCM9RnbbB2xAaPh2+Z7aeq1RQx0odnDI53+oaWgZ9Qrv/J3av1mt/eZ/SvqPh/aozkVNZ6ub/SrfFn9oYpp9O9LW+EWi0xp6h0NcbBYLgxlXXsa2etqInkvwQd8DYYyAB0ytXhhoSPSWoJLpV3alq807oo2xRSAtcS3fceQI9VYEOkKCL6s9Sfi5v8AJbkVhpYvqyS+pH8l2LZvWIZ716WPLMqx13wwuGsNUVV2gvFJFFI1jYonxvJaGtA6488n1Uuv+ip6/Qdv09QVjKepoRTmKpLTgOjA722++5Utho44sYLjjzWyra79WW3h32QLU3D11y0vZbHaq0UQtsjT2xaS5zeQteRj7R5ifUrpX3SX0h/lymonxQW60Vcc7oHAnmbG3DGj4e9StFJFG7Dp6e26k1BeameOV9zki7MMBzHGxuACuDR6V1Vp6quEOl7ja/oytqH1DY6+B7n07n45uXl2cPj5fFWEiCB3DQVTVabitL7o+pmmuEdXX1VVkmbDsuDWg4aOmB0GF7XfTF8g1XLqPS9bRRzVcDYaumro3GN/L9VwLdwcf3upsiCFQ6OuVZRXaS/XuSa53GnNOH0zSyGkZ4CNmdznck7npt1OhJpjWtys7bBd7zam2x0YhnqKaneaiaMbY7x5QSBucfirERBBZ9L6htF7lrtJV9EKWamhgdRXFsjmR9k0NaWFp22G/v8APw3NO6RfTVVwueoJ4q+63FzHTvjjMcTAxvK1rB12HidypciAiIgIiICIiAiIgLGERBnCIiAmERAwiIgIiICIiAiIgIiICIiAiIg//9k=" id="435" name="Google Shape;435;p31"/>
          <p:cNvSpPr/>
          <p:nvPr/>
        </p:nvSpPr>
        <p:spPr>
          <a:xfrm>
            <a:off x="120650" y="-612775"/>
            <a:ext cx="1838325" cy="9810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http://hotwirelesscoupons.com/wp-content/uploads/2011/04/610px-Verizon-Wireless-Logo_svg.png" id="436" name="Google Shape;436;p31"/>
          <p:cNvPicPr preferRelativeResize="0"/>
          <p:nvPr/>
        </p:nvPicPr>
        <p:blipFill rotWithShape="1">
          <a:blip r:embed="rId10">
            <a:alphaModFix/>
          </a:blip>
          <a:srcRect b="0" l="0" r="0" t="0"/>
          <a:stretch/>
        </p:blipFill>
        <p:spPr>
          <a:xfrm>
            <a:off x="6674819" y="4534334"/>
            <a:ext cx="1034828" cy="3878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talkingdigital.org/home/wp-content/uploads/2010/02/novatel-logo-full.jpg" id="437" name="Google Shape;437;p31"/>
          <p:cNvPicPr preferRelativeResize="0"/>
          <p:nvPr/>
        </p:nvPicPr>
        <p:blipFill rotWithShape="1">
          <a:blip r:embed="rId11">
            <a:alphaModFix/>
          </a:blip>
          <a:srcRect b="0" l="0" r="0" t="0"/>
          <a:stretch/>
        </p:blipFill>
        <p:spPr>
          <a:xfrm>
            <a:off x="7941306" y="4499634"/>
            <a:ext cx="984940" cy="457200"/>
          </a:xfrm>
          <a:prstGeom prst="rect">
            <a:avLst/>
          </a:prstGeom>
          <a:noFill/>
          <a:ln>
            <a:noFill/>
          </a:ln>
          <a:effectLst>
            <a:outerShdw blurRad="50800" rotWithShape="0" algn="tl" dir="2700000" dist="38100">
              <a:srgbClr val="000000">
                <a:alpha val="40000"/>
              </a:srgbClr>
            </a:outerShdw>
          </a:effectLst>
        </p:spPr>
      </p:pic>
      <p:pic>
        <p:nvPicPr>
          <p:cNvPr descr="http://cyberanswers.org/wp-content/uploads/2011/02/TMobile.jpg" id="438" name="Google Shape;438;p31"/>
          <p:cNvPicPr preferRelativeResize="0"/>
          <p:nvPr/>
        </p:nvPicPr>
        <p:blipFill rotWithShape="1">
          <a:blip r:embed="rId12">
            <a:alphaModFix/>
          </a:blip>
          <a:srcRect b="0" l="0" r="0" t="0"/>
          <a:stretch/>
        </p:blipFill>
        <p:spPr>
          <a:xfrm>
            <a:off x="7137396" y="5106571"/>
            <a:ext cx="1477521" cy="308638"/>
          </a:xfrm>
          <a:prstGeom prst="rect">
            <a:avLst/>
          </a:prstGeom>
          <a:noFill/>
          <a:ln>
            <a:noFill/>
          </a:ln>
          <a:effectLst>
            <a:outerShdw blurRad="50800" rotWithShape="0" algn="tl" dir="2700000" dist="38100">
              <a:srgbClr val="000000">
                <a:alpha val="40000"/>
              </a:srgbClr>
            </a:outerShdw>
          </a:effectLst>
        </p:spPr>
      </p:pic>
      <p:pic>
        <p:nvPicPr>
          <p:cNvPr id="439" name="Google Shape;439;p31"/>
          <p:cNvPicPr preferRelativeResize="0"/>
          <p:nvPr/>
        </p:nvPicPr>
        <p:blipFill rotWithShape="1">
          <a:blip r:embed="rId13">
            <a:alphaModFix/>
          </a:blip>
          <a:srcRect b="0" l="0" r="0" t="0"/>
          <a:stretch/>
        </p:blipFill>
        <p:spPr>
          <a:xfrm flipH="1" rot="3847773">
            <a:off x="7723239" y="3657491"/>
            <a:ext cx="423333" cy="1219200"/>
          </a:xfrm>
          <a:prstGeom prst="rect">
            <a:avLst/>
          </a:prstGeom>
          <a:noFill/>
          <a:ln>
            <a:noFill/>
          </a:ln>
        </p:spPr>
      </p:pic>
      <p:pic>
        <p:nvPicPr>
          <p:cNvPr descr="http://www.talkandroid.com/wp-content/uploads/2011/03/ATT-logo.jpg" id="440" name="Google Shape;440;p31"/>
          <p:cNvPicPr preferRelativeResize="0"/>
          <p:nvPr/>
        </p:nvPicPr>
        <p:blipFill rotWithShape="1">
          <a:blip r:embed="rId14">
            <a:alphaModFix/>
          </a:blip>
          <a:srcRect b="0" l="0" r="0" t="0"/>
          <a:stretch/>
        </p:blipFill>
        <p:spPr>
          <a:xfrm>
            <a:off x="8217350" y="5536236"/>
            <a:ext cx="457200" cy="457200"/>
          </a:xfrm>
          <a:prstGeom prst="rect">
            <a:avLst/>
          </a:prstGeom>
          <a:noFill/>
          <a:ln>
            <a:noFill/>
          </a:ln>
          <a:effectLst>
            <a:outerShdw blurRad="50800" rotWithShape="0" algn="tl" dir="2700000" dist="38100">
              <a:srgbClr val="000000">
                <a:alpha val="40000"/>
              </a:srgbClr>
            </a:outerShdw>
          </a:effectLst>
        </p:spPr>
      </p:pic>
      <p:pic>
        <p:nvPicPr>
          <p:cNvPr descr="http://blogs-images.forbes.com/ericsavitz/files/2011/03/sprint-logo.jpg" id="441" name="Google Shape;441;p31"/>
          <p:cNvPicPr preferRelativeResize="0"/>
          <p:nvPr/>
        </p:nvPicPr>
        <p:blipFill rotWithShape="1">
          <a:blip r:embed="rId15">
            <a:alphaModFix/>
          </a:blip>
          <a:srcRect b="0" l="0" r="0" t="0"/>
          <a:stretch/>
        </p:blipFill>
        <p:spPr>
          <a:xfrm>
            <a:off x="7055865" y="5536236"/>
            <a:ext cx="1068167" cy="457200"/>
          </a:xfrm>
          <a:prstGeom prst="rect">
            <a:avLst/>
          </a:prstGeom>
          <a:noFill/>
          <a:ln>
            <a:noFill/>
          </a:ln>
          <a:effectLst>
            <a:outerShdw blurRad="50800" rotWithShape="0" algn="tl" dir="2700000" dist="38100">
              <a:srgbClr val="000000">
                <a:alpha val="40000"/>
              </a:srgbClr>
            </a:outerShdw>
          </a:effectLst>
        </p:spPr>
      </p:pic>
      <p:pic>
        <p:nvPicPr>
          <p:cNvPr descr="http://www.advisorysolutions.net/Portals/137/knology.JPG" id="442" name="Google Shape;442;p31"/>
          <p:cNvPicPr preferRelativeResize="0"/>
          <p:nvPr/>
        </p:nvPicPr>
        <p:blipFill rotWithShape="1">
          <a:blip r:embed="rId16">
            <a:alphaModFix/>
          </a:blip>
          <a:srcRect b="0" l="0" r="0" t="0"/>
          <a:stretch/>
        </p:blipFill>
        <p:spPr>
          <a:xfrm>
            <a:off x="4632346" y="5168998"/>
            <a:ext cx="1527048" cy="434976"/>
          </a:xfrm>
          <a:prstGeom prst="rect">
            <a:avLst/>
          </a:prstGeom>
          <a:noFill/>
          <a:ln>
            <a:noFill/>
          </a:ln>
          <a:effectLst>
            <a:outerShdw blurRad="50800" rotWithShape="0" algn="tl" dir="2700000" dist="38100">
              <a:srgbClr val="000000">
                <a:alpha val="40000"/>
              </a:srgbClr>
            </a:outerShdw>
          </a:effectLst>
        </p:spPr>
      </p:pic>
      <p:sp>
        <p:nvSpPr>
          <p:cNvPr id="443" name="Google Shape;443;p31"/>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32"/>
          <p:cNvSpPr/>
          <p:nvPr/>
        </p:nvSpPr>
        <p:spPr>
          <a:xfrm flipH="1" rot="10800000">
            <a:off x="0" y="3981822"/>
            <a:ext cx="9144000" cy="202453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9" name="Google Shape;449;p32"/>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50" name="Google Shape;450;p32"/>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11"/>
            </a:pPr>
            <a:r>
              <a:rPr lang="en-US"/>
              <a:t>DECREASE THE NUMBER OF WEB BROWSERS</a:t>
            </a:r>
            <a:endParaRPr sz="2700"/>
          </a:p>
          <a:p>
            <a:pPr indent="-295275" lvl="2" marL="1371600" rtl="0" algn="l">
              <a:spcBef>
                <a:spcPts val="560"/>
              </a:spcBef>
              <a:spcAft>
                <a:spcPts val="0"/>
              </a:spcAft>
              <a:buSzPts val="2520"/>
              <a:buFont typeface="Arial"/>
              <a:buChar char="•"/>
            </a:pPr>
            <a:r>
              <a:rPr lang="en-US" sz="2800"/>
              <a:t>Ideally to one</a:t>
            </a:r>
            <a:endParaRPr/>
          </a:p>
          <a:p>
            <a:pPr indent="-295275" lvl="2" marL="1371600" rtl="0" algn="l">
              <a:spcBef>
                <a:spcPts val="560"/>
              </a:spcBef>
              <a:spcAft>
                <a:spcPts val="0"/>
              </a:spcAft>
              <a:buSzPts val="2520"/>
              <a:buFont typeface="Arial"/>
              <a:buChar char="•"/>
            </a:pPr>
            <a:r>
              <a:rPr lang="en-US" sz="2800"/>
              <a:t>Why? Browsers usually store information and histories in different places, so much more difficult to monitor online activity</a:t>
            </a:r>
            <a:endParaRPr/>
          </a:p>
        </p:txBody>
      </p:sp>
      <p:pic>
        <p:nvPicPr>
          <p:cNvPr descr="Mozilla Firefox" id="451" name="Google Shape;451;p32"/>
          <p:cNvPicPr preferRelativeResize="0"/>
          <p:nvPr/>
        </p:nvPicPr>
        <p:blipFill rotWithShape="1">
          <a:blip r:embed="rId3">
            <a:alphaModFix/>
          </a:blip>
          <a:srcRect b="0" l="0" r="0" t="0"/>
          <a:stretch/>
        </p:blipFill>
        <p:spPr>
          <a:xfrm>
            <a:off x="917574" y="4191000"/>
            <a:ext cx="1856232" cy="640080"/>
          </a:xfrm>
          <a:prstGeom prst="rect">
            <a:avLst/>
          </a:prstGeom>
          <a:noFill/>
          <a:ln>
            <a:noFill/>
          </a:ln>
          <a:effectLst>
            <a:outerShdw blurRad="50800" rotWithShape="0" algn="tl" dir="2700000" dist="38100">
              <a:srgbClr val="000000">
                <a:alpha val="40000"/>
              </a:srgbClr>
            </a:outerShdw>
          </a:effectLst>
        </p:spPr>
      </p:pic>
      <p:pic>
        <p:nvPicPr>
          <p:cNvPr descr="Windows® Internet Explorer® " id="452" name="Google Shape;452;p32"/>
          <p:cNvPicPr preferRelativeResize="0"/>
          <p:nvPr/>
        </p:nvPicPr>
        <p:blipFill rotWithShape="1">
          <a:blip r:embed="rId4">
            <a:alphaModFix/>
          </a:blip>
          <a:srcRect b="0" l="0" r="0" t="0"/>
          <a:stretch/>
        </p:blipFill>
        <p:spPr>
          <a:xfrm>
            <a:off x="3603997" y="4204821"/>
            <a:ext cx="1856232" cy="640080"/>
          </a:xfrm>
          <a:prstGeom prst="rect">
            <a:avLst/>
          </a:prstGeom>
          <a:noFill/>
          <a:ln>
            <a:noFill/>
          </a:ln>
          <a:effectLst>
            <a:outerShdw blurRad="50800" rotWithShape="0" algn="tl" dir="2700000" dist="38100">
              <a:srgbClr val="000000">
                <a:alpha val="40000"/>
              </a:srgbClr>
            </a:outerShdw>
          </a:effectLst>
        </p:spPr>
      </p:pic>
      <p:pic>
        <p:nvPicPr>
          <p:cNvPr descr="Safari for Windows from Apple" id="453" name="Google Shape;453;p32"/>
          <p:cNvPicPr preferRelativeResize="0"/>
          <p:nvPr/>
        </p:nvPicPr>
        <p:blipFill rotWithShape="1">
          <a:blip r:embed="rId5">
            <a:alphaModFix/>
          </a:blip>
          <a:srcRect b="0" l="0" r="0" t="0"/>
          <a:stretch/>
        </p:blipFill>
        <p:spPr>
          <a:xfrm>
            <a:off x="6273613" y="4207809"/>
            <a:ext cx="1856232" cy="640080"/>
          </a:xfrm>
          <a:prstGeom prst="rect">
            <a:avLst/>
          </a:prstGeom>
          <a:noFill/>
          <a:ln>
            <a:noFill/>
          </a:ln>
          <a:effectLst>
            <a:outerShdw blurRad="50800" rotWithShape="0" algn="tl" dir="2700000" dist="38100">
              <a:srgbClr val="000000">
                <a:alpha val="40000"/>
              </a:srgbClr>
            </a:outerShdw>
          </a:effectLst>
        </p:spPr>
      </p:pic>
      <p:pic>
        <p:nvPicPr>
          <p:cNvPr descr="Google Chrome" id="454" name="Google Shape;454;p32"/>
          <p:cNvPicPr preferRelativeResize="0"/>
          <p:nvPr/>
        </p:nvPicPr>
        <p:blipFill rotWithShape="1">
          <a:blip r:embed="rId6">
            <a:alphaModFix/>
          </a:blip>
          <a:srcRect b="0" l="0" r="0" t="0"/>
          <a:stretch/>
        </p:blipFill>
        <p:spPr>
          <a:xfrm>
            <a:off x="4916953" y="5122583"/>
            <a:ext cx="1856232" cy="640080"/>
          </a:xfrm>
          <a:prstGeom prst="rect">
            <a:avLst/>
          </a:prstGeom>
          <a:noFill/>
          <a:ln>
            <a:noFill/>
          </a:ln>
          <a:effectLst>
            <a:outerShdw blurRad="50800" rotWithShape="0" algn="tl" dir="2700000" dist="38100">
              <a:srgbClr val="000000">
                <a:alpha val="40000"/>
              </a:srgbClr>
            </a:outerShdw>
          </a:effectLst>
        </p:spPr>
      </p:pic>
      <p:pic>
        <p:nvPicPr>
          <p:cNvPr descr="Opera Web browser" id="455" name="Google Shape;455;p32"/>
          <p:cNvPicPr preferRelativeResize="0"/>
          <p:nvPr/>
        </p:nvPicPr>
        <p:blipFill rotWithShape="1">
          <a:blip r:embed="rId7">
            <a:alphaModFix/>
          </a:blip>
          <a:srcRect b="0" l="0" r="0" t="0"/>
          <a:stretch/>
        </p:blipFill>
        <p:spPr>
          <a:xfrm>
            <a:off x="2134907" y="5112123"/>
            <a:ext cx="1856232" cy="640080"/>
          </a:xfrm>
          <a:prstGeom prst="rect">
            <a:avLst/>
          </a:prstGeom>
          <a:noFill/>
          <a:ln>
            <a:noFill/>
          </a:ln>
          <a:effectLst>
            <a:outerShdw blurRad="50800" rotWithShape="0" algn="tl" dir="2700000" dist="38100">
              <a:srgbClr val="000000">
                <a:alpha val="40000"/>
              </a:srgbClr>
            </a:outerShdw>
          </a:effectLst>
        </p:spPr>
      </p:pic>
      <p:sp>
        <p:nvSpPr>
          <p:cNvPr id="456" name="Google Shape;456;p32"/>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3"/>
          <p:cNvSpPr/>
          <p:nvPr/>
        </p:nvSpPr>
        <p:spPr>
          <a:xfrm flipH="1" rot="10800000">
            <a:off x="0" y="3130175"/>
            <a:ext cx="9144000" cy="3175001"/>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 name="Google Shape;462;p33"/>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63" name="Google Shape;463;p33"/>
          <p:cNvSpPr txBox="1"/>
          <p:nvPr>
            <p:ph idx="1" type="body"/>
          </p:nvPr>
        </p:nvSpPr>
        <p:spPr>
          <a:xfrm>
            <a:off x="419845"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12"/>
            </a:pPr>
            <a:r>
              <a:rPr lang="en-US"/>
              <a:t>REMOVE ALL PEER-TO-PEER (P2P) SOFTWARE</a:t>
            </a:r>
            <a:endParaRPr/>
          </a:p>
          <a:p>
            <a:pPr indent="-295275" lvl="2" marL="1371600" rtl="0" algn="l">
              <a:spcBef>
                <a:spcPts val="560"/>
              </a:spcBef>
              <a:spcAft>
                <a:spcPts val="0"/>
              </a:spcAft>
              <a:buSzPts val="2520"/>
              <a:buFont typeface="Arial"/>
              <a:buChar char="•"/>
            </a:pPr>
            <a:r>
              <a:rPr lang="en-US" sz="2800"/>
              <a:t>Why? An easy way to “tunnel” past filters.  Also, promotes illegal activity and increases susceptibility to malicious software</a:t>
            </a:r>
            <a:endParaRPr/>
          </a:p>
        </p:txBody>
      </p:sp>
      <p:pic>
        <p:nvPicPr>
          <p:cNvPr id="464" name="Google Shape;464;p33"/>
          <p:cNvPicPr preferRelativeResize="0"/>
          <p:nvPr/>
        </p:nvPicPr>
        <p:blipFill rotWithShape="1">
          <a:blip r:embed="rId3">
            <a:alphaModFix/>
          </a:blip>
          <a:srcRect b="0" l="0" r="0" t="0"/>
          <a:stretch/>
        </p:blipFill>
        <p:spPr>
          <a:xfrm>
            <a:off x="2689410" y="5504889"/>
            <a:ext cx="1631950" cy="447675"/>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pic>
        <p:nvPicPr>
          <p:cNvPr id="465" name="Google Shape;465;p33"/>
          <p:cNvPicPr preferRelativeResize="0"/>
          <p:nvPr/>
        </p:nvPicPr>
        <p:blipFill rotWithShape="1">
          <a:blip r:embed="rId4">
            <a:alphaModFix/>
          </a:blip>
          <a:srcRect b="0" l="0" r="0" t="0"/>
          <a:stretch/>
        </p:blipFill>
        <p:spPr>
          <a:xfrm>
            <a:off x="997791" y="4996329"/>
            <a:ext cx="1249362" cy="608013"/>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pic>
        <p:nvPicPr>
          <p:cNvPr id="466" name="Google Shape;466;p33"/>
          <p:cNvPicPr preferRelativeResize="0"/>
          <p:nvPr/>
        </p:nvPicPr>
        <p:blipFill rotWithShape="1">
          <a:blip r:embed="rId5">
            <a:alphaModFix/>
          </a:blip>
          <a:srcRect b="0" l="0" r="0" t="0"/>
          <a:stretch/>
        </p:blipFill>
        <p:spPr>
          <a:xfrm>
            <a:off x="4685553" y="3585593"/>
            <a:ext cx="1380564" cy="1305494"/>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pic>
        <p:nvPicPr>
          <p:cNvPr id="467" name="Google Shape;467;p33"/>
          <p:cNvPicPr preferRelativeResize="0"/>
          <p:nvPr/>
        </p:nvPicPr>
        <p:blipFill rotWithShape="1">
          <a:blip r:embed="rId6">
            <a:alphaModFix/>
          </a:blip>
          <a:srcRect b="0" l="0" r="0" t="0"/>
          <a:stretch/>
        </p:blipFill>
        <p:spPr>
          <a:xfrm>
            <a:off x="2345763" y="4482353"/>
            <a:ext cx="2008188" cy="414338"/>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pic>
        <p:nvPicPr>
          <p:cNvPr id="468" name="Google Shape;468;p33"/>
          <p:cNvPicPr preferRelativeResize="0"/>
          <p:nvPr/>
        </p:nvPicPr>
        <p:blipFill rotWithShape="1">
          <a:blip r:embed="rId7">
            <a:alphaModFix/>
          </a:blip>
          <a:srcRect b="0" l="0" r="0" t="0"/>
          <a:stretch/>
        </p:blipFill>
        <p:spPr>
          <a:xfrm>
            <a:off x="998071" y="3590364"/>
            <a:ext cx="1500188" cy="595313"/>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grpSp>
        <p:nvGrpSpPr>
          <p:cNvPr id="469" name="Google Shape;469;p33"/>
          <p:cNvGrpSpPr/>
          <p:nvPr/>
        </p:nvGrpSpPr>
        <p:grpSpPr>
          <a:xfrm>
            <a:off x="6497917" y="3574675"/>
            <a:ext cx="1891553" cy="607194"/>
            <a:chOff x="4272" y="3032"/>
            <a:chExt cx="838" cy="269"/>
          </a:xfrm>
        </p:grpSpPr>
        <p:pic>
          <p:nvPicPr>
            <p:cNvPr id="470" name="Google Shape;470;p33"/>
            <p:cNvPicPr preferRelativeResize="0"/>
            <p:nvPr/>
          </p:nvPicPr>
          <p:blipFill rotWithShape="1">
            <a:blip r:embed="rId8">
              <a:alphaModFix/>
            </a:blip>
            <a:srcRect b="0" l="0" r="0" t="0"/>
            <a:stretch/>
          </p:blipFill>
          <p:spPr>
            <a:xfrm>
              <a:off x="4272" y="3032"/>
              <a:ext cx="838" cy="267"/>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471" name="Google Shape;471;p33"/>
            <p:cNvSpPr/>
            <p:nvPr/>
          </p:nvSpPr>
          <p:spPr>
            <a:xfrm>
              <a:off x="4964" y="3232"/>
              <a:ext cx="146" cy="69"/>
            </a:xfrm>
            <a:prstGeom prst="rect">
              <a:avLst/>
            </a:prstGeom>
            <a:solidFill>
              <a:schemeClr val="dk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72" name="Google Shape;472;p33"/>
          <p:cNvGrpSpPr/>
          <p:nvPr/>
        </p:nvGrpSpPr>
        <p:grpSpPr>
          <a:xfrm>
            <a:off x="4966445" y="5491442"/>
            <a:ext cx="887413" cy="415925"/>
            <a:chOff x="3360" y="3334"/>
            <a:chExt cx="559" cy="262"/>
          </a:xfrm>
        </p:grpSpPr>
        <p:pic>
          <p:nvPicPr>
            <p:cNvPr id="473" name="Google Shape;473;p33"/>
            <p:cNvPicPr preferRelativeResize="0"/>
            <p:nvPr/>
          </p:nvPicPr>
          <p:blipFill rotWithShape="1">
            <a:blip r:embed="rId9">
              <a:alphaModFix/>
            </a:blip>
            <a:srcRect b="0" l="0" r="0" t="0"/>
            <a:stretch/>
          </p:blipFill>
          <p:spPr>
            <a:xfrm>
              <a:off x="3360" y="3334"/>
              <a:ext cx="559" cy="262"/>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474" name="Google Shape;474;p33"/>
            <p:cNvSpPr/>
            <p:nvPr/>
          </p:nvSpPr>
          <p:spPr>
            <a:xfrm>
              <a:off x="3508" y="3345"/>
              <a:ext cx="201" cy="42"/>
            </a:xfrm>
            <a:prstGeom prst="rect">
              <a:avLst/>
            </a:prstGeom>
            <a:solidFill>
              <a:schemeClr val="dk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http://soft.3walim.com/store/products/BitTorrent-603-Build-864286451.jpg" id="475" name="Google Shape;475;p33"/>
          <p:cNvPicPr preferRelativeResize="0"/>
          <p:nvPr/>
        </p:nvPicPr>
        <p:blipFill rotWithShape="1">
          <a:blip r:embed="rId10">
            <a:alphaModFix/>
          </a:blip>
          <a:srcRect b="0" l="0" r="0" t="0"/>
          <a:stretch/>
        </p:blipFill>
        <p:spPr>
          <a:xfrm>
            <a:off x="6418728" y="5057588"/>
            <a:ext cx="2094007" cy="499551"/>
          </a:xfrm>
          <a:prstGeom prst="roundRect">
            <a:avLst>
              <a:gd fmla="val 8594" name="adj"/>
            </a:avLst>
          </a:prstGeom>
          <a:solidFill>
            <a:srgbClr val="ECECEC"/>
          </a:solidFill>
          <a:ln>
            <a:noFill/>
          </a:ln>
          <a:effectLst>
            <a:outerShdw blurRad="50800" rotWithShape="0" algn="tl" dir="2700000" dist="38100">
              <a:srgbClr val="000000">
                <a:alpha val="40000"/>
              </a:srgbClr>
            </a:outerShdw>
          </a:effectLst>
        </p:spPr>
      </p:pic>
      <p:sp>
        <p:nvSpPr>
          <p:cNvPr id="476" name="Google Shape;476;p33"/>
          <p:cNvSpPr/>
          <p:nvPr/>
        </p:nvSpPr>
        <p:spPr>
          <a:xfrm>
            <a:off x="7328722" y="293447"/>
            <a:ext cx="18227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90"/>
                </a:solidFill>
                <a:latin typeface="Arial"/>
                <a:ea typeface="Arial"/>
                <a:cs typeface="Arial"/>
                <a:sym typeface="Arial"/>
              </a:rPr>
              <a:t>LO-TECH</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4"/>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83" name="Google Shape;483;p34"/>
          <p:cNvSpPr txBox="1"/>
          <p:nvPr>
            <p:ph idx="1" type="body"/>
          </p:nvPr>
        </p:nvSpPr>
        <p:spPr>
          <a:xfrm>
            <a:off x="569266" y="838948"/>
            <a:ext cx="8229600" cy="1190625"/>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Calibri"/>
              <a:buAutoNum type="alphaUcPeriod" startAt="3"/>
            </a:pPr>
            <a:r>
              <a:rPr lang="en-US"/>
              <a:t>WORKING WITH CHILDREN (&amp; THEIR PARENTS)</a:t>
            </a:r>
            <a:endParaRPr/>
          </a:p>
          <a:p>
            <a:pPr indent="-609600" lvl="1" marL="1114425" rtl="0" algn="l">
              <a:spcBef>
                <a:spcPts val="360"/>
              </a:spcBef>
              <a:spcAft>
                <a:spcPts val="0"/>
              </a:spcAft>
              <a:buClr>
                <a:schemeClr val="dk1"/>
              </a:buClr>
              <a:buSzPts val="1800"/>
              <a:buFont typeface="Calibri"/>
              <a:buAutoNum type="arabicPeriod"/>
            </a:pPr>
            <a:r>
              <a:rPr lang="en-US"/>
              <a:t>WORK TOWARDS BUILDING MATURITY AND </a:t>
            </a:r>
            <a:r>
              <a:rPr b="1" lang="en-US" u="sng"/>
              <a:t>WISDOM</a:t>
            </a:r>
            <a:endParaRPr/>
          </a:p>
        </p:txBody>
      </p:sp>
      <p:pic>
        <p:nvPicPr>
          <p:cNvPr id="484" name="Google Shape;484;p34"/>
          <p:cNvPicPr preferRelativeResize="0"/>
          <p:nvPr/>
        </p:nvPicPr>
        <p:blipFill rotWithShape="1">
          <a:blip r:embed="rId3">
            <a:alphaModFix/>
          </a:blip>
          <a:srcRect b="0" l="0" r="0" t="0"/>
          <a:stretch/>
        </p:blipFill>
        <p:spPr>
          <a:xfrm>
            <a:off x="946150" y="1827305"/>
            <a:ext cx="7251700" cy="3949700"/>
          </a:xfrm>
          <a:prstGeom prst="rect">
            <a:avLst/>
          </a:prstGeom>
          <a:noFill/>
          <a:ln cap="sq" cmpd="sng" w="190500">
            <a:solidFill>
              <a:srgbClr val="C8C6BD"/>
            </a:solidFill>
            <a:prstDash val="solid"/>
            <a:miter lim="800000"/>
            <a:headEnd len="sm" w="sm" type="none"/>
            <a:tailEnd len="sm" w="sm" type="none"/>
          </a:ln>
          <a:effectLst>
            <a:outerShdw blurRad="254000" rotWithShape="0" algn="bl">
              <a:srgbClr val="000000">
                <a:alpha val="42745"/>
              </a:srgbClr>
            </a:outerShdw>
          </a:effectLst>
        </p:spPr>
      </p:pic>
      <p:sp>
        <p:nvSpPr>
          <p:cNvPr id="485" name="Google Shape;485;p34"/>
          <p:cNvSpPr txBox="1"/>
          <p:nvPr/>
        </p:nvSpPr>
        <p:spPr>
          <a:xfrm>
            <a:off x="4229101" y="3330575"/>
            <a:ext cx="168909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cap="none">
                <a:solidFill>
                  <a:srgbClr val="396499"/>
                </a:solidFill>
                <a:latin typeface="Arial"/>
                <a:ea typeface="Arial"/>
                <a:cs typeface="Arial"/>
                <a:sym typeface="Arial"/>
              </a:rPr>
              <a:t>PARENTAL CONTROL</a:t>
            </a:r>
            <a:endParaRPr/>
          </a:p>
        </p:txBody>
      </p:sp>
      <p:sp>
        <p:nvSpPr>
          <p:cNvPr id="486" name="Google Shape;486;p34"/>
          <p:cNvSpPr txBox="1"/>
          <p:nvPr/>
        </p:nvSpPr>
        <p:spPr>
          <a:xfrm>
            <a:off x="2971801" y="4566396"/>
            <a:ext cx="168909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cap="none">
                <a:solidFill>
                  <a:srgbClr val="800000"/>
                </a:solidFill>
                <a:latin typeface="Arial"/>
                <a:ea typeface="Arial"/>
                <a:cs typeface="Arial"/>
                <a:sym typeface="Arial"/>
              </a:rPr>
              <a:t>WISDOM &amp; FREEDOMS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5"/>
          <p:cNvSpPr/>
          <p:nvPr/>
        </p:nvSpPr>
        <p:spPr>
          <a:xfrm>
            <a:off x="0" y="4161121"/>
            <a:ext cx="9143999" cy="1755588"/>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 name="Google Shape;492;p35"/>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493" name="Google Shape;493;p35"/>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1" marL="1114425" rtl="0" algn="l">
              <a:spcBef>
                <a:spcPts val="0"/>
              </a:spcBef>
              <a:spcAft>
                <a:spcPts val="0"/>
              </a:spcAft>
              <a:buClr>
                <a:schemeClr val="dk1"/>
              </a:buClr>
              <a:buSzPts val="1800"/>
              <a:buFont typeface="Calibri"/>
              <a:buAutoNum type="arabicPeriod" startAt="2"/>
            </a:pPr>
            <a:r>
              <a:rPr lang="en-US"/>
              <a:t>BE A GOOD EXAMPLE</a:t>
            </a:r>
            <a:endParaRPr/>
          </a:p>
          <a:p>
            <a:pPr indent="-609600" lvl="1" marL="1114425" rtl="0" algn="l">
              <a:spcBef>
                <a:spcPts val="360"/>
              </a:spcBef>
              <a:spcAft>
                <a:spcPts val="0"/>
              </a:spcAft>
              <a:buClr>
                <a:schemeClr val="dk1"/>
              </a:buClr>
              <a:buSzPts val="1800"/>
              <a:buFont typeface="Calibri"/>
              <a:buAutoNum type="arabicPeriod" startAt="2"/>
            </a:pPr>
            <a:r>
              <a:rPr lang="en-US"/>
              <a:t>STAND GUARD</a:t>
            </a:r>
            <a:endParaRPr/>
          </a:p>
          <a:p>
            <a:pPr indent="-609600" lvl="1" marL="1114425" rtl="0" algn="l">
              <a:spcBef>
                <a:spcPts val="360"/>
              </a:spcBef>
              <a:spcAft>
                <a:spcPts val="0"/>
              </a:spcAft>
              <a:buClr>
                <a:schemeClr val="dk1"/>
              </a:buClr>
              <a:buSzPts val="1800"/>
              <a:buFont typeface="Calibri"/>
              <a:buAutoNum type="arabicPeriod" startAt="2"/>
            </a:pPr>
            <a:r>
              <a:rPr lang="en-US"/>
              <a:t>STIMULATE </a:t>
            </a:r>
            <a:r>
              <a:rPr b="1" lang="en-US" u="sng"/>
              <a:t>SPIRITUALITY</a:t>
            </a:r>
            <a:endParaRPr/>
          </a:p>
          <a:p>
            <a:pPr indent="-609600" lvl="1" marL="1114425" rtl="0" algn="l">
              <a:spcBef>
                <a:spcPts val="360"/>
              </a:spcBef>
              <a:spcAft>
                <a:spcPts val="0"/>
              </a:spcAft>
              <a:buClr>
                <a:schemeClr val="dk1"/>
              </a:buClr>
              <a:buSzPts val="1800"/>
              <a:buFont typeface="Calibri"/>
              <a:buAutoNum type="arabicPeriod" startAt="2"/>
            </a:pPr>
            <a:r>
              <a:rPr lang="en-US"/>
              <a:t>FORMAL INSTRUCTION</a:t>
            </a:r>
            <a:endParaRPr/>
          </a:p>
          <a:p>
            <a:pPr indent="-609600" lvl="2" marL="1524000" rtl="0" algn="l">
              <a:spcBef>
                <a:spcPts val="560"/>
              </a:spcBef>
              <a:spcAft>
                <a:spcPts val="0"/>
              </a:spcAft>
              <a:buSzPts val="2520"/>
              <a:buFont typeface="Calibri"/>
              <a:buAutoNum type="alphaLcPeriod"/>
            </a:pPr>
            <a:r>
              <a:rPr lang="en-US" sz="2800"/>
              <a:t>Child’s Internet Usage Contract</a:t>
            </a:r>
            <a:endParaRPr/>
          </a:p>
          <a:p>
            <a:pPr indent="-609600" lvl="2" marL="1524000" rtl="0" algn="l">
              <a:spcBef>
                <a:spcPts val="560"/>
              </a:spcBef>
              <a:spcAft>
                <a:spcPts val="0"/>
              </a:spcAft>
              <a:buSzPts val="2520"/>
              <a:buFont typeface="Calibri"/>
              <a:buAutoNum type="alphaLcPeriod"/>
            </a:pPr>
            <a:r>
              <a:rPr lang="en-US" sz="2800"/>
              <a:t>Parent’s Internet Pledge</a:t>
            </a:r>
            <a:endParaRPr/>
          </a:p>
        </p:txBody>
      </p:sp>
      <p:pic>
        <p:nvPicPr>
          <p:cNvPr descr="http://www.fortworthgov.org/uploadedImages/Public_Library/About_Us/Official_Brand_Images/Teens%20AA%20Family%20with%20computer.jpg" id="494" name="Google Shape;494;p35"/>
          <p:cNvPicPr preferRelativeResize="0"/>
          <p:nvPr/>
        </p:nvPicPr>
        <p:blipFill rotWithShape="1">
          <a:blip r:embed="rId3">
            <a:alphaModFix/>
          </a:blip>
          <a:srcRect b="0" l="0" r="0" t="0"/>
          <a:stretch/>
        </p:blipFill>
        <p:spPr>
          <a:xfrm>
            <a:off x="5623220" y="3927326"/>
            <a:ext cx="3281082" cy="2183617"/>
          </a:xfrm>
          <a:prstGeom prst="rect">
            <a:avLst/>
          </a:prstGeom>
          <a:noFill/>
          <a:ln>
            <a:noFill/>
          </a:ln>
          <a:effectLst>
            <a:outerShdw blurRad="50800" rotWithShape="0" algn="tl" dir="2700000" dist="38100">
              <a:srgbClr val="000000">
                <a:alpha val="40000"/>
              </a:srgbClr>
            </a:outerShdw>
          </a:effectLst>
        </p:spPr>
      </p:pic>
      <p:pic>
        <p:nvPicPr>
          <p:cNvPr descr="http://www.yoursecurityresource.com/cobrand/in/articles/feature_risk.lg/feature_risk.lg.jpg" id="495" name="Google Shape;495;p35"/>
          <p:cNvPicPr preferRelativeResize="0"/>
          <p:nvPr/>
        </p:nvPicPr>
        <p:blipFill rotWithShape="1">
          <a:blip r:embed="rId4">
            <a:alphaModFix/>
          </a:blip>
          <a:srcRect b="0" l="0" r="0" t="0"/>
          <a:stretch/>
        </p:blipFill>
        <p:spPr>
          <a:xfrm>
            <a:off x="6880412" y="1416428"/>
            <a:ext cx="2025170" cy="2372022"/>
          </a:xfrm>
          <a:prstGeom prst="rect">
            <a:avLst/>
          </a:prstGeom>
          <a:noFill/>
          <a:ln>
            <a:noFill/>
          </a:ln>
          <a:effectLst>
            <a:outerShdw blurRad="50800" rotWithShape="0" algn="tl" dir="2700000" dist="38100">
              <a:srgbClr val="000000">
                <a:alpha val="40000"/>
              </a:srgbClr>
            </a:outerShdw>
          </a:effectLst>
        </p:spPr>
      </p:pic>
      <p:sp>
        <p:nvSpPr>
          <p:cNvPr id="496" name="Google Shape;496;p35"/>
          <p:cNvSpPr txBox="1"/>
          <p:nvPr/>
        </p:nvSpPr>
        <p:spPr>
          <a:xfrm>
            <a:off x="1008532" y="4203717"/>
            <a:ext cx="442258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Parents: Bookmark a good website that provides a (censored) glossary of acronyms and slang used in chat and email.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93">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xEl>
                                              <p:pRg end="5" st="5"/>
                                            </p:txEl>
                                          </p:spTgt>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000"/>
                                        <p:tgtEl>
                                          <p:spTgt spid="4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6"/>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2200"/>
              <a:t>II. DISCIPLINES</a:t>
            </a:r>
            <a:endParaRPr sz="2200"/>
          </a:p>
        </p:txBody>
      </p:sp>
      <p:pic>
        <p:nvPicPr>
          <p:cNvPr descr="Screen Shot 2012-04-25 at 8.43.39 PM.png" id="502" name="Google Shape;502;p36"/>
          <p:cNvPicPr preferRelativeResize="0"/>
          <p:nvPr/>
        </p:nvPicPr>
        <p:blipFill rotWithShape="1">
          <a:blip r:embed="rId3">
            <a:alphaModFix/>
          </a:blip>
          <a:srcRect b="0" l="0" r="0" t="0"/>
          <a:stretch/>
        </p:blipFill>
        <p:spPr>
          <a:xfrm>
            <a:off x="394341" y="926356"/>
            <a:ext cx="4033438" cy="5214470"/>
          </a:xfrm>
          <a:prstGeom prst="rect">
            <a:avLst/>
          </a:prstGeom>
          <a:noFill/>
          <a:ln>
            <a:noFill/>
          </a:ln>
          <a:effectLst>
            <a:outerShdw blurRad="50800" rotWithShape="0" algn="tl" dir="2700000" dist="38100">
              <a:srgbClr val="000000">
                <a:alpha val="40000"/>
              </a:srgbClr>
            </a:outerShdw>
          </a:effectLst>
        </p:spPr>
      </p:pic>
      <p:pic>
        <p:nvPicPr>
          <p:cNvPr id="503" name="Google Shape;503;p36"/>
          <p:cNvPicPr preferRelativeResize="0"/>
          <p:nvPr/>
        </p:nvPicPr>
        <p:blipFill rotWithShape="1">
          <a:blip r:embed="rId4">
            <a:alphaModFix/>
          </a:blip>
          <a:srcRect b="0" l="0" r="0" t="0"/>
          <a:stretch/>
        </p:blipFill>
        <p:spPr>
          <a:xfrm>
            <a:off x="4724488" y="926356"/>
            <a:ext cx="4024096" cy="5214470"/>
          </a:xfrm>
          <a:prstGeom prst="rect">
            <a:avLst/>
          </a:prstGeom>
          <a:noFill/>
          <a:ln>
            <a:noFill/>
          </a:ln>
          <a:effectLst>
            <a:outerShdw blurRad="50800" rotWithShape="0" algn="tl" dir="2700000" dist="38100">
              <a:srgbClr val="000000">
                <a:alpha val="40000"/>
              </a:srgbClr>
            </a:outerShdw>
          </a:effectLst>
        </p:spPr>
      </p:pic>
      <p:cxnSp>
        <p:nvCxnSpPr>
          <p:cNvPr id="504" name="Google Shape;504;p36"/>
          <p:cNvCxnSpPr/>
          <p:nvPr/>
        </p:nvCxnSpPr>
        <p:spPr>
          <a:xfrm>
            <a:off x="985308" y="1362075"/>
            <a:ext cx="2851503" cy="0"/>
          </a:xfrm>
          <a:prstGeom prst="straightConnector1">
            <a:avLst/>
          </a:prstGeom>
          <a:solidFill>
            <a:schemeClr val="accent1"/>
          </a:solidFill>
          <a:ln cap="flat" cmpd="sng" w="98425">
            <a:solidFill>
              <a:schemeClr val="accent1"/>
            </a:solidFill>
            <a:prstDash val="solid"/>
            <a:round/>
            <a:headEnd len="sm" w="sm" type="none"/>
            <a:tailEnd len="sm" w="sm" type="none"/>
          </a:ln>
        </p:spPr>
      </p:cxnSp>
      <p:cxnSp>
        <p:nvCxnSpPr>
          <p:cNvPr id="505" name="Google Shape;505;p36"/>
          <p:cNvCxnSpPr/>
          <p:nvPr/>
        </p:nvCxnSpPr>
        <p:spPr>
          <a:xfrm>
            <a:off x="5310784" y="1362075"/>
            <a:ext cx="2851503" cy="0"/>
          </a:xfrm>
          <a:prstGeom prst="straightConnector1">
            <a:avLst/>
          </a:prstGeom>
          <a:solidFill>
            <a:schemeClr val="accent1"/>
          </a:solidFill>
          <a:ln cap="flat" cmpd="sng" w="98425">
            <a:solidFill>
              <a:schemeClr val="accent1"/>
            </a:solidFill>
            <a:prstDash val="solid"/>
            <a:round/>
            <a:headEnd len="sm" w="sm" type="none"/>
            <a:tailEnd len="sm" w="sm"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9" name="Shape 509"/>
        <p:cNvGrpSpPr/>
        <p:nvPr/>
      </p:nvGrpSpPr>
      <p:grpSpPr>
        <a:xfrm>
          <a:off x="0" y="0"/>
          <a:ext cx="0" cy="0"/>
          <a:chOff x="0" y="0"/>
          <a:chExt cx="0" cy="0"/>
        </a:xfrm>
      </p:grpSpPr>
      <p:sp>
        <p:nvSpPr>
          <p:cNvPr id="510" name="Google Shape;510;p37"/>
          <p:cNvSpPr/>
          <p:nvPr/>
        </p:nvSpPr>
        <p:spPr>
          <a:xfrm>
            <a:off x="2543068" y="1202765"/>
            <a:ext cx="6600931" cy="5027706"/>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1" name="Google Shape;511;p37"/>
          <p:cNvSpPr txBox="1"/>
          <p:nvPr>
            <p:ph idx="1" type="body"/>
          </p:nvPr>
        </p:nvSpPr>
        <p:spPr>
          <a:xfrm>
            <a:off x="537879" y="1264004"/>
            <a:ext cx="1803479" cy="4781939"/>
          </a:xfrm>
          <a:prstGeom prst="rect">
            <a:avLst/>
          </a:prstGeom>
          <a:noFill/>
          <a:ln>
            <a:noFill/>
          </a:ln>
        </p:spPr>
        <p:txBody>
          <a:bodyPr anchorCtr="0" anchor="t" bIns="45700" lIns="91425" spcFirstLastPara="1" rIns="91425" wrap="square" tIns="45700">
            <a:noAutofit/>
          </a:bodyPr>
          <a:lstStyle/>
          <a:p>
            <a:pPr indent="-533400" lvl="0" marL="600075" rtl="0" algn="r">
              <a:spcBef>
                <a:spcPts val="0"/>
              </a:spcBef>
              <a:spcAft>
                <a:spcPts val="0"/>
              </a:spcAft>
              <a:buSzPts val="2160"/>
              <a:buNone/>
            </a:pPr>
            <a:r>
              <a:rPr lang="en-US" sz="2400"/>
              <a:t>lol </a:t>
            </a:r>
            <a:endParaRPr/>
          </a:p>
          <a:p>
            <a:pPr indent="-533400" lvl="0" marL="600075" rtl="0" algn="r">
              <a:spcBef>
                <a:spcPts val="480"/>
              </a:spcBef>
              <a:spcAft>
                <a:spcPts val="0"/>
              </a:spcAft>
              <a:buSzPts val="2160"/>
              <a:buNone/>
            </a:pPr>
            <a:r>
              <a:rPr lang="en-US" sz="2400"/>
              <a:t>rotf</a:t>
            </a:r>
            <a:endParaRPr sz="2400"/>
          </a:p>
          <a:p>
            <a:pPr indent="-533400" lvl="0" marL="600075" rtl="0" algn="r">
              <a:spcBef>
                <a:spcPts val="480"/>
              </a:spcBef>
              <a:spcAft>
                <a:spcPts val="0"/>
              </a:spcAft>
              <a:buSzPts val="2160"/>
              <a:buNone/>
            </a:pPr>
            <a:r>
              <a:rPr lang="en-US" sz="2400"/>
              <a:t>ftw</a:t>
            </a:r>
            <a:endParaRPr sz="2400"/>
          </a:p>
          <a:p>
            <a:pPr indent="-533400" lvl="0" marL="600075" rtl="0" algn="r">
              <a:spcBef>
                <a:spcPts val="480"/>
              </a:spcBef>
              <a:spcAft>
                <a:spcPts val="0"/>
              </a:spcAft>
              <a:buSzPts val="2160"/>
              <a:buNone/>
            </a:pPr>
            <a:r>
              <a:rPr lang="en-US" sz="2400"/>
              <a:t>brb</a:t>
            </a:r>
            <a:endParaRPr sz="2400"/>
          </a:p>
          <a:p>
            <a:pPr indent="-533400" lvl="0" marL="600075" rtl="0" algn="r">
              <a:spcBef>
                <a:spcPts val="480"/>
              </a:spcBef>
              <a:spcAft>
                <a:spcPts val="0"/>
              </a:spcAft>
              <a:buSzPts val="2160"/>
              <a:buNone/>
            </a:pPr>
            <a:r>
              <a:rPr lang="en-US" sz="2400"/>
              <a:t>btw</a:t>
            </a:r>
            <a:endParaRPr/>
          </a:p>
          <a:p>
            <a:pPr indent="-533400" lvl="0" marL="600075" rtl="0" algn="r">
              <a:spcBef>
                <a:spcPts val="480"/>
              </a:spcBef>
              <a:spcAft>
                <a:spcPts val="0"/>
              </a:spcAft>
              <a:buSzPts val="2160"/>
              <a:buNone/>
            </a:pPr>
            <a:r>
              <a:rPr lang="en-US" sz="2400"/>
              <a:t>ltns</a:t>
            </a:r>
            <a:endParaRPr sz="2400"/>
          </a:p>
          <a:p>
            <a:pPr indent="-533400" lvl="0" marL="600075" rtl="0" algn="r">
              <a:spcBef>
                <a:spcPts val="480"/>
              </a:spcBef>
              <a:spcAft>
                <a:spcPts val="0"/>
              </a:spcAft>
              <a:buSzPts val="2160"/>
              <a:buNone/>
            </a:pPr>
            <a:r>
              <a:rPr lang="en-US" sz="2400"/>
              <a:t>pos, cd9</a:t>
            </a:r>
            <a:endParaRPr/>
          </a:p>
          <a:p>
            <a:pPr indent="-533400" lvl="0" marL="600075" rtl="0" algn="r">
              <a:spcBef>
                <a:spcPts val="480"/>
              </a:spcBef>
              <a:spcAft>
                <a:spcPts val="0"/>
              </a:spcAft>
              <a:buSzPts val="2160"/>
              <a:buNone/>
            </a:pPr>
            <a:r>
              <a:rPr lang="en-US" sz="2400"/>
              <a:t>bbs</a:t>
            </a:r>
            <a:endParaRPr sz="2400"/>
          </a:p>
          <a:p>
            <a:pPr indent="-533400" lvl="0" marL="600075" rtl="0" algn="r">
              <a:spcBef>
                <a:spcPts val="480"/>
              </a:spcBef>
              <a:spcAft>
                <a:spcPts val="0"/>
              </a:spcAft>
              <a:buSzPts val="2160"/>
              <a:buNone/>
            </a:pPr>
            <a:r>
              <a:rPr lang="en-US" sz="2400"/>
              <a:t>imho</a:t>
            </a:r>
            <a:endParaRPr sz="2400"/>
          </a:p>
          <a:p>
            <a:pPr indent="-533400" lvl="0" marL="600075" rtl="0" algn="r">
              <a:spcBef>
                <a:spcPts val="480"/>
              </a:spcBef>
              <a:spcAft>
                <a:spcPts val="0"/>
              </a:spcAft>
              <a:buSzPts val="2160"/>
              <a:buNone/>
            </a:pPr>
            <a:r>
              <a:rPr lang="en-US" sz="2400"/>
              <a:t>ur</a:t>
            </a:r>
            <a:endParaRPr sz="2400"/>
          </a:p>
          <a:p>
            <a:pPr indent="-533400" lvl="0" marL="600075" rtl="0" algn="r">
              <a:spcBef>
                <a:spcPts val="480"/>
              </a:spcBef>
              <a:spcAft>
                <a:spcPts val="0"/>
              </a:spcAft>
              <a:buSzPts val="2160"/>
              <a:buNone/>
            </a:pPr>
            <a:r>
              <a:rPr lang="en-US" sz="2400"/>
              <a:t>w00t</a:t>
            </a:r>
            <a:endParaRPr/>
          </a:p>
        </p:txBody>
      </p:sp>
      <p:sp>
        <p:nvSpPr>
          <p:cNvPr id="512" name="Google Shape;512;p37"/>
          <p:cNvSpPr txBox="1"/>
          <p:nvPr/>
        </p:nvSpPr>
        <p:spPr>
          <a:xfrm>
            <a:off x="2736248" y="1264004"/>
            <a:ext cx="5476980" cy="4781939"/>
          </a:xfrm>
          <a:prstGeom prst="rect">
            <a:avLst/>
          </a:prstGeom>
          <a:noFill/>
          <a:ln>
            <a:noFill/>
          </a:ln>
        </p:spPr>
        <p:txBody>
          <a:bodyPr anchorCtr="0" anchor="t" bIns="45700" lIns="91425" spcFirstLastPara="1" rIns="91425" wrap="square" tIns="45700">
            <a:noAutofit/>
          </a:bodyPr>
          <a:lstStyle/>
          <a:p>
            <a:pPr indent="-533400" lvl="0" marL="600075" marR="0" rtl="0" algn="l">
              <a:lnSpc>
                <a:spcPct val="100000"/>
              </a:lnSpc>
              <a:spcBef>
                <a:spcPts val="0"/>
              </a:spcBef>
              <a:spcAft>
                <a:spcPts val="0"/>
              </a:spcAft>
              <a:buNone/>
            </a:pPr>
            <a:r>
              <a:rPr b="0" i="0" lang="en-US" sz="2400" u="none" cap="none" strike="noStrike">
                <a:solidFill>
                  <a:schemeClr val="dk1"/>
                </a:solidFill>
                <a:latin typeface="Calibri"/>
                <a:ea typeface="Calibri"/>
                <a:cs typeface="Calibri"/>
                <a:sym typeface="Calibri"/>
              </a:rPr>
              <a:t>LAUGHING OUT LOUD </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ROLLING ON THE FLOOR </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FOR THE WIN!</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BE RIGHT BACK </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BY THE WAY </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LONG TIME, NO SEE</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PARENT OVER SHOULDER (CODE 9)</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BE BACK SOON</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IN MY HUMBLE OPINION</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YOUR </a:t>
            </a:r>
            <a:endParaRPr/>
          </a:p>
          <a:p>
            <a:pPr indent="-533400" lvl="0" marL="600075" marR="0" rtl="0" algn="l">
              <a:lnSpc>
                <a:spcPct val="100000"/>
              </a:lnSpc>
              <a:spcBef>
                <a:spcPts val="480"/>
              </a:spcBef>
              <a:spcAft>
                <a:spcPts val="0"/>
              </a:spcAft>
              <a:buNone/>
            </a:pPr>
            <a:r>
              <a:rPr b="0" i="0" lang="en-US" sz="2400" u="none" cap="none" strike="noStrike">
                <a:solidFill>
                  <a:schemeClr val="dk1"/>
                </a:solidFill>
                <a:latin typeface="Calibri"/>
                <a:ea typeface="Calibri"/>
                <a:cs typeface="Calibri"/>
                <a:sym typeface="Calibri"/>
              </a:rPr>
              <a:t>WOOHOO!</a:t>
            </a:r>
            <a:endParaRPr/>
          </a:p>
        </p:txBody>
      </p:sp>
      <p:sp>
        <p:nvSpPr>
          <p:cNvPr id="513" name="Google Shape;513;p37"/>
          <p:cNvSpPr txBox="1"/>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lang="en-US" sz="2200" cap="none">
                <a:solidFill>
                  <a:schemeClr val="dk1"/>
                </a:solidFill>
                <a:latin typeface="Calibri"/>
                <a:ea typeface="Calibri"/>
                <a:cs typeface="Calibri"/>
                <a:sym typeface="Calibri"/>
              </a:rPr>
              <a:t>INTERNET SLANG POP QUIZ</a:t>
            </a:r>
            <a:endParaRPr/>
          </a:p>
        </p:txBody>
      </p:sp>
      <p:pic>
        <p:nvPicPr>
          <p:cNvPr descr="http://farm3.static.flickr.com/2548/4072266921_106c9eabbf.jpg" id="514" name="Google Shape;514;p37"/>
          <p:cNvPicPr preferRelativeResize="0"/>
          <p:nvPr/>
        </p:nvPicPr>
        <p:blipFill rotWithShape="1">
          <a:blip r:embed="rId3">
            <a:alphaModFix/>
          </a:blip>
          <a:srcRect b="0" l="0" r="0" t="0"/>
          <a:stretch/>
        </p:blipFill>
        <p:spPr>
          <a:xfrm>
            <a:off x="6890871" y="318253"/>
            <a:ext cx="2124636" cy="1536162"/>
          </a:xfrm>
          <a:prstGeom prst="rect">
            <a:avLst/>
          </a:prstGeom>
          <a:noFill/>
          <a:ln>
            <a:noFill/>
          </a:ln>
          <a:effectLst>
            <a:outerShdw blurRad="50800" rotWithShape="0" algn="tl" dir="27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18" name="Shape 518"/>
        <p:cNvGrpSpPr/>
        <p:nvPr/>
      </p:nvGrpSpPr>
      <p:grpSpPr>
        <a:xfrm>
          <a:off x="0" y="0"/>
          <a:ext cx="0" cy="0"/>
          <a:chOff x="0" y="0"/>
          <a:chExt cx="0" cy="0"/>
        </a:xfrm>
      </p:grpSpPr>
      <p:sp>
        <p:nvSpPr>
          <p:cNvPr id="519" name="Google Shape;519;p38"/>
          <p:cNvSpPr/>
          <p:nvPr/>
        </p:nvSpPr>
        <p:spPr>
          <a:xfrm>
            <a:off x="0" y="2442883"/>
            <a:ext cx="9143999" cy="2338294"/>
          </a:xfrm>
          <a:prstGeom prst="rect">
            <a:avLst/>
          </a:prstGeom>
          <a:solidFill>
            <a:schemeClr val="accent6">
              <a:alpha val="56862"/>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520" name="Google Shape;520;p38"/>
          <p:cNvGrpSpPr/>
          <p:nvPr/>
        </p:nvGrpSpPr>
        <p:grpSpPr>
          <a:xfrm>
            <a:off x="323018" y="2151477"/>
            <a:ext cx="5404238" cy="3644834"/>
            <a:chOff x="604676" y="2354749"/>
            <a:chExt cx="3810000" cy="2981325"/>
          </a:xfrm>
        </p:grpSpPr>
        <p:sp>
          <p:nvSpPr>
            <p:cNvPr id="521" name="Google Shape;521;p38"/>
            <p:cNvSpPr/>
            <p:nvPr/>
          </p:nvSpPr>
          <p:spPr>
            <a:xfrm>
              <a:off x="774441" y="2444620"/>
              <a:ext cx="3498979" cy="2724539"/>
            </a:xfrm>
            <a:custGeom>
              <a:rect b="b" l="l" r="r" t="t"/>
              <a:pathLst>
                <a:path extrusionOk="0" h="2724539" w="3498979">
                  <a:moveTo>
                    <a:pt x="270588" y="0"/>
                  </a:moveTo>
                  <a:lnTo>
                    <a:pt x="270588" y="1091682"/>
                  </a:lnTo>
                  <a:lnTo>
                    <a:pt x="0" y="1250302"/>
                  </a:lnTo>
                  <a:lnTo>
                    <a:pt x="0" y="2556588"/>
                  </a:lnTo>
                  <a:lnTo>
                    <a:pt x="186612" y="2724539"/>
                  </a:lnTo>
                  <a:lnTo>
                    <a:pt x="3349690" y="2724539"/>
                  </a:lnTo>
                  <a:lnTo>
                    <a:pt x="3498979" y="2090058"/>
                  </a:lnTo>
                  <a:lnTo>
                    <a:pt x="3461657" y="1203649"/>
                  </a:lnTo>
                  <a:lnTo>
                    <a:pt x="3293706" y="1119674"/>
                  </a:lnTo>
                  <a:cubicBezTo>
                    <a:pt x="3165552" y="1001378"/>
                    <a:pt x="3172408" y="1062732"/>
                    <a:pt x="3172408" y="979715"/>
                  </a:cubicBezTo>
                  <a:lnTo>
                    <a:pt x="3172408" y="18662"/>
                  </a:lnTo>
                  <a:lnTo>
                    <a:pt x="270588" y="0"/>
                  </a:lnTo>
                  <a:close/>
                </a:path>
              </a:pathLst>
            </a:custGeom>
            <a:solidFill>
              <a:schemeClr val="dk1"/>
            </a:solidFill>
            <a:ln>
              <a:noFill/>
            </a:ln>
            <a:effectLst>
              <a:outerShdw blurRad="50800" rotWithShape="0" algn="tl" dir="27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http://z.about.com/d/cellphones/1/0/U/1/-/-/quickfire_lime.jpg" id="522" name="Google Shape;522;p38"/>
            <p:cNvPicPr preferRelativeResize="0"/>
            <p:nvPr/>
          </p:nvPicPr>
          <p:blipFill rotWithShape="1">
            <a:blip r:embed="rId3">
              <a:alphaModFix/>
            </a:blip>
            <a:srcRect b="0" l="0" r="0" t="0"/>
            <a:stretch/>
          </p:blipFill>
          <p:spPr>
            <a:xfrm>
              <a:off x="604676" y="2354749"/>
              <a:ext cx="3810000" cy="2981325"/>
            </a:xfrm>
            <a:prstGeom prst="rect">
              <a:avLst/>
            </a:prstGeom>
            <a:noFill/>
            <a:ln>
              <a:noFill/>
            </a:ln>
            <a:effectLst>
              <a:outerShdw blurRad="190500" rotWithShape="0" algn="tl">
                <a:srgbClr val="000000">
                  <a:alpha val="69803"/>
                </a:srgbClr>
              </a:outerShdw>
            </a:effectLst>
          </p:spPr>
        </p:pic>
      </p:grpSp>
      <p:sp>
        <p:nvSpPr>
          <p:cNvPr id="523" name="Google Shape;523;p38"/>
          <p:cNvSpPr txBox="1"/>
          <p:nvPr>
            <p:ph idx="1" type="body"/>
          </p:nvPr>
        </p:nvSpPr>
        <p:spPr>
          <a:xfrm>
            <a:off x="1565808" y="2432630"/>
            <a:ext cx="2995129" cy="212271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520"/>
              <a:buNone/>
            </a:pPr>
            <a:r>
              <a:rPr lang="en-US" sz="2800">
                <a:latin typeface="Courier New"/>
                <a:ea typeface="Courier New"/>
                <a:cs typeface="Courier New"/>
                <a:sym typeface="Courier New"/>
              </a:rPr>
              <a:t>it wud b much EZer 2 typ msgz n pln eng, bt wotz d :) n dat?</a:t>
            </a:r>
            <a:endParaRPr/>
          </a:p>
        </p:txBody>
      </p:sp>
      <p:sp>
        <p:nvSpPr>
          <p:cNvPr id="524" name="Google Shape;524;p38"/>
          <p:cNvSpPr txBox="1"/>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lang="en-US" sz="2200" cap="none">
                <a:solidFill>
                  <a:schemeClr val="dk1"/>
                </a:solidFill>
                <a:latin typeface="Calibri"/>
                <a:ea typeface="Calibri"/>
                <a:cs typeface="Calibri"/>
                <a:sym typeface="Calibri"/>
              </a:rPr>
              <a:t>INTERNET SLANG POP QUIZ</a:t>
            </a:r>
            <a:endParaRPr/>
          </a:p>
        </p:txBody>
      </p:sp>
      <p:sp>
        <p:nvSpPr>
          <p:cNvPr id="525" name="Google Shape;525;p38"/>
          <p:cNvSpPr txBox="1"/>
          <p:nvPr/>
        </p:nvSpPr>
        <p:spPr>
          <a:xfrm>
            <a:off x="6051179" y="2597534"/>
            <a:ext cx="2689412"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It would be much easier to type messages in plain English, but what’s the fun in that?</a:t>
            </a:r>
            <a:endParaRPr/>
          </a:p>
        </p:txBody>
      </p:sp>
      <p:pic>
        <p:nvPicPr>
          <p:cNvPr descr="http://farm3.static.flickr.com/2548/4072266921_106c9eabbf.jpg" id="526" name="Google Shape;526;p38"/>
          <p:cNvPicPr preferRelativeResize="0"/>
          <p:nvPr/>
        </p:nvPicPr>
        <p:blipFill rotWithShape="1">
          <a:blip r:embed="rId4">
            <a:alphaModFix/>
          </a:blip>
          <a:srcRect b="0" l="0" r="0" t="0"/>
          <a:stretch/>
        </p:blipFill>
        <p:spPr>
          <a:xfrm>
            <a:off x="6890871" y="318253"/>
            <a:ext cx="2124636" cy="1536162"/>
          </a:xfrm>
          <a:prstGeom prst="rect">
            <a:avLst/>
          </a:prstGeom>
          <a:noFill/>
          <a:ln>
            <a:noFill/>
          </a:ln>
          <a:effectLst>
            <a:outerShdw blurRad="50800" rotWithShape="0" algn="tl" dir="27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9"/>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532" name="Google Shape;532;p39"/>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20"/>
              <a:buFont typeface="Calibri"/>
              <a:buAutoNum type="alphaUcPeriod" startAt="4"/>
            </a:pPr>
            <a:r>
              <a:rPr lang="en-US"/>
              <a:t>WORKING WITH INDIVIDUALS ENSNARED WITH INTERNET PORNOGRAPHY</a:t>
            </a:r>
            <a:endParaRPr/>
          </a:p>
          <a:p>
            <a:pPr indent="-533400" lvl="1" marL="1104900" rtl="0" algn="l">
              <a:spcBef>
                <a:spcPts val="360"/>
              </a:spcBef>
              <a:spcAft>
                <a:spcPts val="0"/>
              </a:spcAft>
              <a:buClr>
                <a:schemeClr val="dk1"/>
              </a:buClr>
              <a:buSzPts val="1800"/>
              <a:buFont typeface="Noto Sans Symbols"/>
              <a:buAutoNum type="arabicPeriod"/>
            </a:pPr>
            <a:r>
              <a:rPr lang="en-US"/>
              <a:t>THE COMPLEXITY OF TECHNO-COUNTERMEASURES SHOULD AT LEAST MATCH (IF NOT EXCEED) THE COUNSELEE’S SKILLS/CAPABILITIES USED TO ACCESS PORNOGRAPHY, ETC.</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40"/>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538" name="Google Shape;538;p40"/>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spcBef>
                <a:spcPts val="0"/>
              </a:spcBef>
              <a:spcAft>
                <a:spcPts val="0"/>
              </a:spcAft>
              <a:buClr>
                <a:schemeClr val="dk1"/>
              </a:buClr>
              <a:buSzPts val="1800"/>
              <a:buFont typeface="Calibri"/>
              <a:buAutoNum type="arabicPeriod" startAt="2"/>
            </a:pPr>
            <a:r>
              <a:rPr lang="en-US"/>
              <a:t>REMOVE “OFFENSIVE” FILES</a:t>
            </a:r>
            <a:endParaRPr/>
          </a:p>
          <a:p>
            <a:pPr indent="-295275" lvl="2" marL="1371600" rtl="0" algn="l">
              <a:spcBef>
                <a:spcPts val="560"/>
              </a:spcBef>
              <a:spcAft>
                <a:spcPts val="0"/>
              </a:spcAft>
              <a:buSzPts val="2520"/>
              <a:buFont typeface="Arial"/>
              <a:buChar char="•"/>
            </a:pPr>
            <a:r>
              <a:rPr lang="en-US" sz="2800"/>
              <a:t>From hard drive</a:t>
            </a:r>
            <a:endParaRPr/>
          </a:p>
          <a:p>
            <a:pPr indent="-295275" lvl="2" marL="1371600" rtl="0" algn="l">
              <a:spcBef>
                <a:spcPts val="560"/>
              </a:spcBef>
              <a:spcAft>
                <a:spcPts val="0"/>
              </a:spcAft>
              <a:buSzPts val="2520"/>
              <a:buFont typeface="Arial"/>
              <a:buChar char="•"/>
            </a:pPr>
            <a:r>
              <a:rPr lang="en-US" sz="2800"/>
              <a:t>From storage media</a:t>
            </a:r>
            <a:endParaRPr/>
          </a:p>
          <a:p>
            <a:pPr indent="-295275" lvl="2" marL="1371600" rtl="0" algn="l">
              <a:spcBef>
                <a:spcPts val="560"/>
              </a:spcBef>
              <a:spcAft>
                <a:spcPts val="0"/>
              </a:spcAft>
              <a:buSzPts val="2520"/>
              <a:buFont typeface="Arial"/>
              <a:buChar char="•"/>
            </a:pPr>
            <a:r>
              <a:rPr lang="en-US" sz="2800"/>
              <a:t>Some can be creative where they </a:t>
            </a:r>
            <a:br>
              <a:rPr lang="en-US" sz="2800"/>
            </a:br>
            <a:r>
              <a:rPr lang="en-US" sz="2800"/>
              <a:t>“hide” things</a:t>
            </a:r>
            <a:endParaRPr/>
          </a:p>
        </p:txBody>
      </p:sp>
      <p:grpSp>
        <p:nvGrpSpPr>
          <p:cNvPr id="539" name="Google Shape;539;p40"/>
          <p:cNvGrpSpPr/>
          <p:nvPr/>
        </p:nvGrpSpPr>
        <p:grpSpPr>
          <a:xfrm>
            <a:off x="4528414" y="4359866"/>
            <a:ext cx="1697318" cy="1363512"/>
            <a:chOff x="4487583" y="4038040"/>
            <a:chExt cx="2857500" cy="2295525"/>
          </a:xfrm>
        </p:grpSpPr>
        <p:sp>
          <p:nvSpPr>
            <p:cNvPr id="540" name="Google Shape;540;p40"/>
            <p:cNvSpPr/>
            <p:nvPr/>
          </p:nvSpPr>
          <p:spPr>
            <a:xfrm>
              <a:off x="4814047" y="4262718"/>
              <a:ext cx="2447365" cy="1855694"/>
            </a:xfrm>
            <a:custGeom>
              <a:rect b="b" l="l" r="r" t="t"/>
              <a:pathLst>
                <a:path extrusionOk="0" h="1855694" w="2447365">
                  <a:moveTo>
                    <a:pt x="1062318" y="40341"/>
                  </a:moveTo>
                  <a:lnTo>
                    <a:pt x="1936377" y="0"/>
                  </a:lnTo>
                  <a:lnTo>
                    <a:pt x="2447365" y="685800"/>
                  </a:lnTo>
                  <a:lnTo>
                    <a:pt x="2259106" y="968188"/>
                  </a:lnTo>
                  <a:cubicBezTo>
                    <a:pt x="2084440" y="1000363"/>
                    <a:pt x="1912276" y="1062317"/>
                    <a:pt x="1734671" y="1062317"/>
                  </a:cubicBezTo>
                  <a:lnTo>
                    <a:pt x="1532965" y="1116106"/>
                  </a:lnTo>
                  <a:cubicBezTo>
                    <a:pt x="1333980" y="1364837"/>
                    <a:pt x="1246378" y="1855694"/>
                    <a:pt x="927847" y="1855694"/>
                  </a:cubicBezTo>
                  <a:lnTo>
                    <a:pt x="0" y="1398494"/>
                  </a:lnTo>
                  <a:lnTo>
                    <a:pt x="134471" y="806823"/>
                  </a:lnTo>
                  <a:lnTo>
                    <a:pt x="268941" y="470647"/>
                  </a:lnTo>
                  <a:lnTo>
                    <a:pt x="457200" y="376517"/>
                  </a:lnTo>
                  <a:lnTo>
                    <a:pt x="591671" y="201706"/>
                  </a:lnTo>
                  <a:cubicBezTo>
                    <a:pt x="783821" y="91905"/>
                    <a:pt x="779929" y="166405"/>
                    <a:pt x="779929" y="80682"/>
                  </a:cubicBezTo>
                  <a:lnTo>
                    <a:pt x="1062318" y="40341"/>
                  </a:lnTo>
                  <a:close/>
                </a:path>
              </a:pathLst>
            </a:cu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http://www.everyjoe.com/files/58/2007/09/compact_disks.jpg" id="541" name="Google Shape;541;p40"/>
            <p:cNvPicPr preferRelativeResize="0"/>
            <p:nvPr/>
          </p:nvPicPr>
          <p:blipFill rotWithShape="1">
            <a:blip r:embed="rId3">
              <a:alphaModFix/>
            </a:blip>
            <a:srcRect b="0" l="0" r="0" t="0"/>
            <a:stretch/>
          </p:blipFill>
          <p:spPr>
            <a:xfrm>
              <a:off x="4487583" y="4038040"/>
              <a:ext cx="2857500" cy="2295525"/>
            </a:xfrm>
            <a:prstGeom prst="rect">
              <a:avLst/>
            </a:prstGeom>
            <a:noFill/>
            <a:ln>
              <a:noFill/>
            </a:ln>
          </p:spPr>
        </p:pic>
      </p:grpSp>
      <p:pic>
        <p:nvPicPr>
          <p:cNvPr descr="http://nelsoncentral.wikispaces.com/file/view/external_hard_drive.jpg/71544331/external_hard_drive.jpg" id="542" name="Google Shape;542;p40"/>
          <p:cNvPicPr preferRelativeResize="0"/>
          <p:nvPr/>
        </p:nvPicPr>
        <p:blipFill rotWithShape="1">
          <a:blip r:embed="rId4">
            <a:alphaModFix/>
          </a:blip>
          <a:srcRect b="0" l="0" r="0" t="0"/>
          <a:stretch/>
        </p:blipFill>
        <p:spPr>
          <a:xfrm>
            <a:off x="3884509" y="3149813"/>
            <a:ext cx="2333171" cy="1198329"/>
          </a:xfrm>
          <a:prstGeom prst="rect">
            <a:avLst/>
          </a:prstGeom>
          <a:noFill/>
          <a:ln>
            <a:noFill/>
          </a:ln>
        </p:spPr>
      </p:pic>
      <p:pic>
        <p:nvPicPr>
          <p:cNvPr descr="http://blog.pricegrabber.com/blogbytes/files/2008/06/sandisk-4gb-cruzer-u3-micro-usb-flash-drive.jpg" id="543" name="Google Shape;543;p40"/>
          <p:cNvPicPr preferRelativeResize="0"/>
          <p:nvPr/>
        </p:nvPicPr>
        <p:blipFill rotWithShape="1">
          <a:blip r:embed="rId5">
            <a:alphaModFix/>
          </a:blip>
          <a:srcRect b="0" l="0" r="0" t="0"/>
          <a:stretch/>
        </p:blipFill>
        <p:spPr>
          <a:xfrm rot="1948883">
            <a:off x="6228552" y="3854949"/>
            <a:ext cx="1751853" cy="1310386"/>
          </a:xfrm>
          <a:prstGeom prst="rect">
            <a:avLst/>
          </a:prstGeom>
          <a:noFill/>
          <a:ln>
            <a:noFill/>
          </a:ln>
        </p:spPr>
      </p:pic>
      <p:grpSp>
        <p:nvGrpSpPr>
          <p:cNvPr id="544" name="Google Shape;544;p40"/>
          <p:cNvGrpSpPr/>
          <p:nvPr/>
        </p:nvGrpSpPr>
        <p:grpSpPr>
          <a:xfrm>
            <a:off x="1977954" y="3535671"/>
            <a:ext cx="1909482" cy="1828800"/>
            <a:chOff x="4114800" y="1600200"/>
            <a:chExt cx="1909482" cy="1828800"/>
          </a:xfrm>
        </p:grpSpPr>
        <p:sp>
          <p:nvSpPr>
            <p:cNvPr id="545" name="Google Shape;545;p40"/>
            <p:cNvSpPr/>
            <p:nvPr/>
          </p:nvSpPr>
          <p:spPr>
            <a:xfrm>
              <a:off x="4249271" y="1734671"/>
              <a:ext cx="1667435" cy="1546411"/>
            </a:xfrm>
            <a:custGeom>
              <a:rect b="b" l="l" r="r" t="t"/>
              <a:pathLst>
                <a:path extrusionOk="0" h="1546411" w="1667435">
                  <a:moveTo>
                    <a:pt x="94129" y="228600"/>
                  </a:moveTo>
                  <a:lnTo>
                    <a:pt x="1008529" y="0"/>
                  </a:lnTo>
                  <a:lnTo>
                    <a:pt x="1667435" y="1075764"/>
                  </a:lnTo>
                  <a:lnTo>
                    <a:pt x="1653988" y="1250576"/>
                  </a:lnTo>
                  <a:lnTo>
                    <a:pt x="618564" y="1546411"/>
                  </a:lnTo>
                  <a:lnTo>
                    <a:pt x="0" y="376517"/>
                  </a:lnTo>
                  <a:lnTo>
                    <a:pt x="0" y="242047"/>
                  </a:lnTo>
                  <a:lnTo>
                    <a:pt x="26894" y="242047"/>
                  </a:lnTo>
                </a:path>
              </a:pathLst>
            </a:cu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http://students.apsweb.org/~amunguia/hardware/harddrive.jpg" id="546" name="Google Shape;546;p40"/>
            <p:cNvPicPr preferRelativeResize="0"/>
            <p:nvPr/>
          </p:nvPicPr>
          <p:blipFill rotWithShape="1">
            <a:blip r:embed="rId6">
              <a:alphaModFix/>
            </a:blip>
            <a:srcRect b="0" l="0" r="0" t="0"/>
            <a:stretch/>
          </p:blipFill>
          <p:spPr>
            <a:xfrm flipH="1">
              <a:off x="4114800" y="1600200"/>
              <a:ext cx="1909482" cy="1828800"/>
            </a:xfrm>
            <a:prstGeom prst="rect">
              <a:avLst/>
            </a:prstGeom>
            <a:noFill/>
            <a:ln>
              <a:noFill/>
            </a:ln>
          </p:spPr>
        </p:pic>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descr="http://nowholdon.files.wordpress.com/2008/09/drugs-in-toys1.jpg?w=300&amp;h=200" id="551" name="Google Shape;551;p41"/>
          <p:cNvPicPr preferRelativeResize="0"/>
          <p:nvPr/>
        </p:nvPicPr>
        <p:blipFill rotWithShape="1">
          <a:blip r:embed="rId3">
            <a:alphaModFix/>
          </a:blip>
          <a:srcRect b="0" l="0" r="0" t="0"/>
          <a:stretch/>
        </p:blipFill>
        <p:spPr>
          <a:xfrm>
            <a:off x="4943216" y="440883"/>
            <a:ext cx="3873953" cy="2582635"/>
          </a:xfrm>
          <a:prstGeom prst="rect">
            <a:avLst/>
          </a:prstGeom>
          <a:noFill/>
          <a:ln>
            <a:noFill/>
          </a:ln>
          <a:effectLst>
            <a:outerShdw blurRad="50800" rotWithShape="0" algn="tl" dir="2700000" dist="38100">
              <a:srgbClr val="000000">
                <a:alpha val="40000"/>
              </a:srgbClr>
            </a:outerShdw>
          </a:effectLst>
        </p:spPr>
      </p:pic>
      <p:pic>
        <p:nvPicPr>
          <p:cNvPr descr="http://www.thecypresstimes.com/Media/4/jpg/2011/5/87a14c6e-0748-6a10-82ee1f8a40863675.jpg" id="552" name="Google Shape;552;p41"/>
          <p:cNvPicPr preferRelativeResize="0"/>
          <p:nvPr/>
        </p:nvPicPr>
        <p:blipFill rotWithShape="1">
          <a:blip r:embed="rId4">
            <a:alphaModFix/>
          </a:blip>
          <a:srcRect b="0" l="0" r="0" t="0"/>
          <a:stretch/>
        </p:blipFill>
        <p:spPr>
          <a:xfrm>
            <a:off x="385114" y="427110"/>
            <a:ext cx="2854595" cy="2140948"/>
          </a:xfrm>
          <a:prstGeom prst="rect">
            <a:avLst/>
          </a:prstGeom>
          <a:noFill/>
          <a:ln>
            <a:noFill/>
          </a:ln>
          <a:effectLst>
            <a:outerShdw blurRad="50800" rotWithShape="0" algn="tl" dir="2700000" dist="38100">
              <a:srgbClr val="000000">
                <a:alpha val="40000"/>
              </a:srgbClr>
            </a:outerShdw>
          </a:effectLst>
        </p:spPr>
      </p:pic>
      <p:pic>
        <p:nvPicPr>
          <p:cNvPr descr="http://4.bp.blogspot.com/_MxJ71b4gIEA/TSLMPoElxHI/AAAAAAAAALU/Cc5fybgEH94/s1600/111220_hidden_drugs.jpg" id="553" name="Google Shape;553;p41"/>
          <p:cNvPicPr preferRelativeResize="0"/>
          <p:nvPr/>
        </p:nvPicPr>
        <p:blipFill rotWithShape="1">
          <a:blip r:embed="rId5">
            <a:alphaModFix/>
          </a:blip>
          <a:srcRect b="0" l="0" r="0" t="0"/>
          <a:stretch/>
        </p:blipFill>
        <p:spPr>
          <a:xfrm>
            <a:off x="4959804" y="3374798"/>
            <a:ext cx="3857625" cy="2895601"/>
          </a:xfrm>
          <a:prstGeom prst="rect">
            <a:avLst/>
          </a:prstGeom>
          <a:noFill/>
          <a:ln>
            <a:noFill/>
          </a:ln>
          <a:effectLst>
            <a:outerShdw blurRad="50800" rotWithShape="0" algn="tl" dir="2700000" dist="38100">
              <a:srgbClr val="000000">
                <a:alpha val="40000"/>
              </a:srgbClr>
            </a:outerShdw>
          </a:effectLst>
        </p:spPr>
      </p:pic>
      <p:pic>
        <p:nvPicPr>
          <p:cNvPr id="554" name="Google Shape;554;p41"/>
          <p:cNvPicPr preferRelativeResize="0"/>
          <p:nvPr/>
        </p:nvPicPr>
        <p:blipFill rotWithShape="1">
          <a:blip r:embed="rId6">
            <a:alphaModFix/>
          </a:blip>
          <a:srcRect b="0" l="0" r="0" t="0"/>
          <a:stretch/>
        </p:blipFill>
        <p:spPr>
          <a:xfrm>
            <a:off x="2629896" y="1794830"/>
            <a:ext cx="2321855" cy="2715740"/>
          </a:xfrm>
          <a:prstGeom prst="rect">
            <a:avLst/>
          </a:prstGeom>
          <a:noFill/>
          <a:ln>
            <a:noFill/>
          </a:ln>
        </p:spPr>
      </p:pic>
      <p:pic>
        <p:nvPicPr>
          <p:cNvPr descr="http://1.bp.blogspot.com/-rX1SIkzLoIQ/TbSkQ2xhX0I/AAAAAAAAAVg/xdu8GcHp23g/s320/stash-in-vent-bedroom.jpg" id="555" name="Google Shape;555;p41"/>
          <p:cNvPicPr preferRelativeResize="0"/>
          <p:nvPr/>
        </p:nvPicPr>
        <p:blipFill rotWithShape="1">
          <a:blip r:embed="rId7">
            <a:alphaModFix/>
          </a:blip>
          <a:srcRect b="0" l="0" r="0" t="0"/>
          <a:stretch/>
        </p:blipFill>
        <p:spPr>
          <a:xfrm>
            <a:off x="349322" y="4618007"/>
            <a:ext cx="4310744" cy="1630002"/>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42"/>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561" name="Google Shape;561;p42"/>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WHEN THE COMPUTER IS “LITTERED” WITH FILES, REFORMAT THE HARD DRIVE</a:t>
            </a:r>
            <a:endParaRPr/>
          </a:p>
          <a:p>
            <a:pPr indent="-295275" lvl="2" marL="1371600" rtl="0" algn="l">
              <a:lnSpc>
                <a:spcPct val="90000"/>
              </a:lnSpc>
              <a:spcBef>
                <a:spcPts val="560"/>
              </a:spcBef>
              <a:spcAft>
                <a:spcPts val="0"/>
              </a:spcAft>
              <a:buSzPts val="2520"/>
              <a:buFont typeface="Arial"/>
              <a:buChar char="•"/>
            </a:pPr>
            <a:r>
              <a:rPr lang="en-US" sz="2800"/>
              <a:t>Reinstall the operating system (OS)</a:t>
            </a:r>
            <a:endParaRPr/>
          </a:p>
          <a:p>
            <a:pPr indent="-295275" lvl="2" marL="1371600" rtl="0" algn="l">
              <a:lnSpc>
                <a:spcPct val="90000"/>
              </a:lnSpc>
              <a:spcBef>
                <a:spcPts val="560"/>
              </a:spcBef>
              <a:spcAft>
                <a:spcPts val="0"/>
              </a:spcAft>
              <a:buSzPts val="2520"/>
              <a:buFont typeface="Arial"/>
              <a:buChar char="•"/>
            </a:pPr>
            <a:r>
              <a:rPr lang="en-US" sz="2800"/>
              <a:t>Selectively install desired software</a:t>
            </a:r>
            <a:endParaRPr/>
          </a:p>
          <a:p>
            <a:pPr indent="-295275" lvl="2" marL="1371600" rtl="0" algn="l">
              <a:lnSpc>
                <a:spcPct val="90000"/>
              </a:lnSpc>
              <a:spcBef>
                <a:spcPts val="560"/>
              </a:spcBef>
              <a:spcAft>
                <a:spcPts val="0"/>
              </a:spcAft>
              <a:buSzPts val="2520"/>
              <a:buFont typeface="Arial"/>
              <a:buChar char="•"/>
            </a:pPr>
            <a:r>
              <a:rPr lang="en-US" sz="2800"/>
              <a:t>May need to remove old email accounts</a:t>
            </a:r>
            <a:endParaRPr/>
          </a:p>
          <a:p>
            <a:pPr indent="-377189" lvl="2" marL="1533525" rtl="0" algn="l">
              <a:lnSpc>
                <a:spcPct val="90000"/>
              </a:lnSpc>
              <a:spcBef>
                <a:spcPts val="280"/>
              </a:spcBef>
              <a:spcAft>
                <a:spcPts val="0"/>
              </a:spcAft>
              <a:buSzPts val="1260"/>
              <a:buNone/>
            </a:pPr>
            <a:r>
              <a:t/>
            </a:r>
            <a:endParaRPr sz="1400"/>
          </a:p>
          <a:p>
            <a:pPr indent="-533400" lvl="1" marL="1104900" rtl="0" algn="l">
              <a:lnSpc>
                <a:spcPct val="90000"/>
              </a:lnSpc>
              <a:spcBef>
                <a:spcPts val="360"/>
              </a:spcBef>
              <a:spcAft>
                <a:spcPts val="0"/>
              </a:spcAft>
              <a:buClr>
                <a:schemeClr val="dk1"/>
              </a:buClr>
              <a:buSzPts val="1800"/>
              <a:buFont typeface="Noto Sans Symbols"/>
              <a:buAutoNum type="arabicPeriod" startAt="3"/>
            </a:pPr>
            <a:r>
              <a:rPr lang="en-US"/>
              <a:t>FOR EXCEPTIONALLY “SNEAKY” COUNSELEES, TEMPORARILY DISABLE MASS STORAGE DEVICES</a:t>
            </a:r>
            <a:endParaRPr/>
          </a:p>
          <a:p>
            <a:pPr indent="-295275" lvl="2" marL="1371600" rtl="0" algn="l">
              <a:lnSpc>
                <a:spcPct val="90000"/>
              </a:lnSpc>
              <a:spcBef>
                <a:spcPts val="560"/>
              </a:spcBef>
              <a:spcAft>
                <a:spcPts val="0"/>
              </a:spcAft>
              <a:buSzPts val="2520"/>
              <a:buFont typeface="Arial"/>
              <a:buChar char="•"/>
            </a:pPr>
            <a:r>
              <a:rPr lang="en-US" sz="2800"/>
              <a:t>E.g., CD/DVD writer, USB drives, etc.</a:t>
            </a:r>
            <a:endParaRPr/>
          </a:p>
          <a:p>
            <a:pPr indent="-295275" lvl="2" marL="1371600" rtl="0" algn="l">
              <a:lnSpc>
                <a:spcPct val="90000"/>
              </a:lnSpc>
              <a:spcBef>
                <a:spcPts val="560"/>
              </a:spcBef>
              <a:spcAft>
                <a:spcPts val="0"/>
              </a:spcAft>
              <a:buSzPts val="2520"/>
              <a:buFont typeface="Arial"/>
              <a:buChar char="•"/>
            </a:pPr>
            <a:r>
              <a:rPr lang="en-US" sz="2800"/>
              <a:t>Why?  Often a clandestine way to view, store, and hide downloads apart from the computer</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43"/>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 DISCIPLINES</a:t>
            </a:r>
            <a:endParaRPr/>
          </a:p>
        </p:txBody>
      </p:sp>
      <p:sp>
        <p:nvSpPr>
          <p:cNvPr id="567" name="Google Shape;567;p43"/>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5"/>
            </a:pPr>
            <a:r>
              <a:rPr lang="en-US"/>
              <a:t>IF NECESSARY, “RADICAL AMPUTATION”</a:t>
            </a:r>
            <a:endParaRPr/>
          </a:p>
          <a:p>
            <a:pPr indent="-533400" lvl="2" marL="1514475" rtl="0" algn="l">
              <a:lnSpc>
                <a:spcPct val="90000"/>
              </a:lnSpc>
              <a:spcBef>
                <a:spcPts val="560"/>
              </a:spcBef>
              <a:spcAft>
                <a:spcPts val="0"/>
              </a:spcAft>
              <a:buSzPts val="2520"/>
              <a:buFont typeface="Arial"/>
              <a:buChar char="•"/>
            </a:pPr>
            <a:r>
              <a:rPr lang="en-US" sz="2800"/>
              <a:t>Mt. 5:27-30</a:t>
            </a:r>
            <a:endParaRPr/>
          </a:p>
          <a:p>
            <a:pPr indent="-533400" lvl="2" marL="1514475" rtl="0" algn="l">
              <a:lnSpc>
                <a:spcPct val="90000"/>
              </a:lnSpc>
              <a:spcBef>
                <a:spcPts val="560"/>
              </a:spcBef>
              <a:spcAft>
                <a:spcPts val="0"/>
              </a:spcAft>
              <a:buSzPts val="2520"/>
              <a:buFont typeface="Arial"/>
              <a:buChar char="•"/>
            </a:pPr>
            <a:r>
              <a:rPr lang="en-US" sz="2800"/>
              <a:t>E.g., online activities allowed only with direct supervision/monitoring by another</a:t>
            </a:r>
            <a:endParaRPr/>
          </a:p>
          <a:p>
            <a:pPr indent="-533400" lvl="2" marL="1514475" rtl="0" algn="l">
              <a:lnSpc>
                <a:spcPct val="90000"/>
              </a:lnSpc>
              <a:spcBef>
                <a:spcPts val="560"/>
              </a:spcBef>
              <a:spcAft>
                <a:spcPts val="0"/>
              </a:spcAft>
              <a:buSzPts val="2520"/>
              <a:buFont typeface="Arial"/>
              <a:buChar char="•"/>
            </a:pPr>
            <a:r>
              <a:rPr lang="en-US" sz="2800"/>
              <a:t>E.g., loss of all non-essential computers, devices, for a period of time</a:t>
            </a:r>
            <a:endParaRPr/>
          </a:p>
          <a:p>
            <a:pPr indent="-533400" lvl="2" marL="1514475" rtl="0" algn="l">
              <a:lnSpc>
                <a:spcPct val="90000"/>
              </a:lnSpc>
              <a:spcBef>
                <a:spcPts val="560"/>
              </a:spcBef>
              <a:spcAft>
                <a:spcPts val="0"/>
              </a:spcAft>
              <a:buSzPts val="2520"/>
              <a:buFont typeface="Arial"/>
              <a:buChar char="•"/>
            </a:pPr>
            <a:r>
              <a:rPr lang="en-US" sz="2800"/>
              <a:t>E.g., downgrade to a cell plan/phone with no data service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44"/>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573" name="Google Shape;573;p44"/>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0" marL="600075" rtl="0" algn="l">
              <a:lnSpc>
                <a:spcPct val="90000"/>
              </a:lnSpc>
              <a:spcBef>
                <a:spcPts val="0"/>
              </a:spcBef>
              <a:spcAft>
                <a:spcPts val="0"/>
              </a:spcAft>
              <a:buSzPts val="1620"/>
              <a:buFont typeface="Calibri"/>
              <a:buAutoNum type="alphaUcPeriod"/>
            </a:pPr>
            <a:r>
              <a:rPr lang="en-US"/>
              <a:t>FILTERING/REPORTING SOFTWARE</a:t>
            </a:r>
            <a:endParaRPr/>
          </a:p>
          <a:p>
            <a:pPr indent="-533400" lvl="1" marL="1104900" rtl="0" algn="l">
              <a:lnSpc>
                <a:spcPct val="90000"/>
              </a:lnSpc>
              <a:spcBef>
                <a:spcPts val="360"/>
              </a:spcBef>
              <a:spcAft>
                <a:spcPts val="0"/>
              </a:spcAft>
              <a:buClr>
                <a:schemeClr val="dk1"/>
              </a:buClr>
              <a:buSzPts val="1800"/>
              <a:buFont typeface="Calibri"/>
              <a:buAutoNum type="arabicPeriod"/>
            </a:pPr>
            <a:r>
              <a:rPr lang="en-US"/>
              <a:t>Features to consider and compare</a:t>
            </a:r>
            <a:endParaRPr/>
          </a:p>
          <a:p>
            <a:pPr indent="-533400" lvl="2" marL="1514475" rtl="0" algn="l">
              <a:spcBef>
                <a:spcPts val="560"/>
              </a:spcBef>
              <a:spcAft>
                <a:spcPts val="0"/>
              </a:spcAft>
              <a:buSzPts val="2520"/>
              <a:buFont typeface="Arial"/>
              <a:buChar char="•"/>
            </a:pPr>
            <a:r>
              <a:rPr lang="en-US" sz="2800"/>
              <a:t>Resistance to hacking</a:t>
            </a:r>
            <a:endParaRPr/>
          </a:p>
          <a:p>
            <a:pPr indent="-533400" lvl="3" marL="1971675" rtl="0" algn="l">
              <a:spcBef>
                <a:spcPts val="360"/>
              </a:spcBef>
              <a:spcAft>
                <a:spcPts val="0"/>
              </a:spcAft>
              <a:buClr>
                <a:schemeClr val="dk1"/>
              </a:buClr>
              <a:buSzPts val="1800"/>
              <a:buFont typeface="Noto Sans Symbols"/>
              <a:buChar char="▪"/>
            </a:pPr>
            <a:r>
              <a:rPr lang="en-US">
                <a:latin typeface="Calibri"/>
                <a:ea typeface="Calibri"/>
                <a:cs typeface="Calibri"/>
                <a:sym typeface="Calibri"/>
              </a:rPr>
              <a:t>“Thin client”</a:t>
            </a:r>
            <a:endParaRPr/>
          </a:p>
          <a:p>
            <a:pPr indent="-533400" lvl="4" marL="2428875" rtl="0" algn="l">
              <a:spcBef>
                <a:spcPts val="360"/>
              </a:spcBef>
              <a:spcAft>
                <a:spcPts val="0"/>
              </a:spcAft>
              <a:buSzPts val="1620"/>
              <a:buFont typeface="Courier New"/>
              <a:buChar char="o"/>
            </a:pPr>
            <a:r>
              <a:rPr lang="en-US">
                <a:latin typeface="Calibri"/>
                <a:ea typeface="Calibri"/>
                <a:cs typeface="Calibri"/>
                <a:sym typeface="Calibri"/>
              </a:rPr>
              <a:t>Routes all electronic activity to a “cloud” of servers</a:t>
            </a:r>
            <a:endParaRPr/>
          </a:p>
          <a:p>
            <a:pPr indent="-533400" lvl="4" marL="2428875" rtl="0" algn="l">
              <a:spcBef>
                <a:spcPts val="360"/>
              </a:spcBef>
              <a:spcAft>
                <a:spcPts val="0"/>
              </a:spcAft>
              <a:buSzPts val="1620"/>
              <a:buFont typeface="Courier New"/>
              <a:buChar char="o"/>
            </a:pPr>
            <a:r>
              <a:rPr lang="en-US">
                <a:latin typeface="Calibri"/>
                <a:ea typeface="Calibri"/>
                <a:cs typeface="Calibri"/>
                <a:sym typeface="Calibri"/>
              </a:rPr>
              <a:t>Does not use your computer’s resources to store or filter data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45"/>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579" name="Google Shape;579;p45"/>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0" lvl="2" marL="981075" rtl="0" algn="l">
              <a:spcBef>
                <a:spcPts val="0"/>
              </a:spcBef>
              <a:spcAft>
                <a:spcPts val="0"/>
              </a:spcAft>
              <a:buSzPts val="1620"/>
              <a:buNone/>
            </a:pPr>
            <a:r>
              <a:rPr lang="en-US"/>
              <a:t>RESISTANCE TO HACKING (CONTINUED)</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Anti-tamper</a:t>
            </a:r>
            <a:endParaRPr/>
          </a:p>
          <a:p>
            <a:pPr indent="-533400" lvl="4" marL="2428875" rtl="0" algn="l">
              <a:spcBef>
                <a:spcPts val="360"/>
              </a:spcBef>
              <a:spcAft>
                <a:spcPts val="0"/>
              </a:spcAft>
              <a:buSzPts val="1620"/>
              <a:buFont typeface="Noto Sans Symbols"/>
              <a:buChar char="▪"/>
            </a:pPr>
            <a:r>
              <a:rPr lang="en-US">
                <a:latin typeface="Calibri"/>
                <a:ea typeface="Calibri"/>
                <a:cs typeface="Calibri"/>
                <a:sym typeface="Calibri"/>
              </a:rPr>
              <a:t>Can shut down all internet access if any of the application’s files are manually deleted or altered</a:t>
            </a:r>
            <a:endParaRPr/>
          </a:p>
          <a:p>
            <a:pPr indent="-533400" lvl="4" marL="2428875" rtl="0" algn="l">
              <a:spcBef>
                <a:spcPts val="360"/>
              </a:spcBef>
              <a:spcAft>
                <a:spcPts val="0"/>
              </a:spcAft>
              <a:buSzPts val="1620"/>
              <a:buFont typeface="Noto Sans Symbols"/>
              <a:buChar char="▪"/>
            </a:pPr>
            <a:r>
              <a:rPr lang="en-US">
                <a:latin typeface="Calibri"/>
                <a:ea typeface="Calibri"/>
                <a:cs typeface="Calibri"/>
                <a:sym typeface="Calibri"/>
              </a:rPr>
              <a:t>Requires a password for uninstall</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No password override (option)</a:t>
            </a:r>
            <a:endParaRPr/>
          </a:p>
          <a:p>
            <a:pPr indent="0" lvl="3" marL="1438275" rtl="0" algn="l">
              <a:spcBef>
                <a:spcPts val="900"/>
              </a:spcBef>
              <a:spcAft>
                <a:spcPts val="0"/>
              </a:spcAft>
              <a:buClr>
                <a:schemeClr val="dk1"/>
              </a:buClr>
              <a:buSzPts val="1800"/>
              <a:buNone/>
            </a:pPr>
            <a:r>
              <a:t/>
            </a:r>
            <a:endParaRPr>
              <a:latin typeface="Calibri"/>
              <a:ea typeface="Calibri"/>
              <a:cs typeface="Calibri"/>
              <a:sym typeface="Calibri"/>
            </a:endParaRPr>
          </a:p>
          <a:p>
            <a:pPr indent="0" lvl="2" marL="981075" rtl="0" algn="l">
              <a:spcBef>
                <a:spcPts val="360"/>
              </a:spcBef>
              <a:spcAft>
                <a:spcPts val="0"/>
              </a:spcAft>
              <a:buSzPts val="1620"/>
              <a:buNone/>
            </a:pPr>
            <a:r>
              <a:rPr lang="en-US"/>
              <a:t>TIME LIMITS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46"/>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585" name="Google Shape;585;p46"/>
          <p:cNvSpPr txBox="1"/>
          <p:nvPr>
            <p:ph idx="1" type="body"/>
          </p:nvPr>
        </p:nvSpPr>
        <p:spPr>
          <a:xfrm>
            <a:off x="457200" y="1066800"/>
            <a:ext cx="8229600" cy="4530725"/>
          </a:xfrm>
          <a:prstGeom prst="rect">
            <a:avLst/>
          </a:prstGeom>
          <a:noFill/>
          <a:ln>
            <a:noFill/>
          </a:ln>
        </p:spPr>
        <p:txBody>
          <a:bodyPr anchorCtr="0" anchor="t" bIns="45700" lIns="91425" spcFirstLastPara="1" rIns="91425" wrap="square" tIns="45700">
            <a:noAutofit/>
          </a:bodyPr>
          <a:lstStyle/>
          <a:p>
            <a:pPr indent="0" lvl="2" marL="981075" rtl="0" algn="l">
              <a:spcBef>
                <a:spcPts val="0"/>
              </a:spcBef>
              <a:spcAft>
                <a:spcPts val="0"/>
              </a:spcAft>
              <a:buSzPts val="1620"/>
              <a:buNone/>
            </a:pPr>
            <a:r>
              <a:rPr lang="en-US"/>
              <a:t>ABILITY TO BLOCK …</a:t>
            </a:r>
            <a:endParaRPr/>
          </a:p>
          <a:p>
            <a:pPr indent="-533400" lvl="3" marL="1971675" rtl="0" algn="l">
              <a:spcBef>
                <a:spcPts val="480"/>
              </a:spcBef>
              <a:spcAft>
                <a:spcPts val="0"/>
              </a:spcAft>
              <a:buClr>
                <a:schemeClr val="dk1"/>
              </a:buClr>
              <a:buSzPts val="2400"/>
              <a:buFont typeface="Arial"/>
              <a:buChar char="•"/>
            </a:pPr>
            <a:r>
              <a:rPr lang="en-US" sz="2400">
                <a:latin typeface="Calibri"/>
                <a:ea typeface="Calibri"/>
                <a:cs typeface="Calibri"/>
                <a:sym typeface="Calibri"/>
              </a:rPr>
              <a:t>Objectionable sites</a:t>
            </a:r>
            <a:endParaRPr/>
          </a:p>
          <a:p>
            <a:pPr indent="-533400" lvl="4" marL="2428875" rtl="0" algn="l">
              <a:spcBef>
                <a:spcPts val="360"/>
              </a:spcBef>
              <a:spcAft>
                <a:spcPts val="0"/>
              </a:spcAft>
              <a:buSzPts val="1620"/>
              <a:buFont typeface="Noto Sans Symbols"/>
              <a:buChar char="▪"/>
            </a:pPr>
            <a:r>
              <a:rPr lang="en-US">
                <a:latin typeface="Calibri"/>
                <a:ea typeface="Calibri"/>
                <a:cs typeface="Calibri"/>
                <a:sym typeface="Calibri"/>
              </a:rPr>
              <a:t>Can list specific sites or categories to allow/deny</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Certain keywords for search engines</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Banner ads and pop-ups</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Peer-to-peer (P2P) software</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Which applications on your computer are allowed to send data to the internet</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Chats, IM, social networks, email (including disabling links &amp; attachments)</a:t>
            </a:r>
            <a:endParaRPr/>
          </a:p>
          <a:p>
            <a:pPr indent="-533400" lvl="3" marL="1971675" rtl="0" algn="l">
              <a:spcBef>
                <a:spcPts val="900"/>
              </a:spcBef>
              <a:spcAft>
                <a:spcPts val="0"/>
              </a:spcAft>
              <a:buClr>
                <a:schemeClr val="dk1"/>
              </a:buClr>
              <a:buSzPts val="2400"/>
              <a:buFont typeface="Arial"/>
              <a:buChar char="•"/>
            </a:pPr>
            <a:r>
              <a:rPr lang="en-US" sz="2400">
                <a:latin typeface="Calibri"/>
                <a:ea typeface="Calibri"/>
                <a:cs typeface="Calibri"/>
                <a:sym typeface="Calibri"/>
              </a:rPr>
              <a:t>Online gaming (by category or all)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47"/>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591" name="Google Shape;591;p47"/>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0" lvl="2" marL="981075" rtl="0" algn="l">
              <a:spcBef>
                <a:spcPts val="0"/>
              </a:spcBef>
              <a:spcAft>
                <a:spcPts val="0"/>
              </a:spcAft>
              <a:buSzPts val="1620"/>
              <a:buNone/>
            </a:pPr>
            <a:r>
              <a:rPr lang="en-US"/>
              <a:t>RECORDING OF ACTIVITY</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History of all websites visited</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Chats and social network site activity </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Capture screen/text when key words typed </a:t>
            </a:r>
            <a:br>
              <a:rPr lang="en-US" sz="2400">
                <a:latin typeface="Calibri"/>
                <a:ea typeface="Calibri"/>
                <a:cs typeface="Calibri"/>
                <a:sym typeface="Calibri"/>
              </a:rPr>
            </a:br>
            <a:r>
              <a:rPr lang="en-US" sz="2400">
                <a:latin typeface="Calibri"/>
                <a:ea typeface="Calibri"/>
                <a:cs typeface="Calibri"/>
                <a:sym typeface="Calibri"/>
              </a:rPr>
              <a:t>(e.g., bad words, personal info)</a:t>
            </a:r>
            <a:endParaRPr/>
          </a:p>
          <a:p>
            <a:pPr indent="0" lvl="2" marL="981075" rtl="0" algn="l">
              <a:spcBef>
                <a:spcPts val="1200"/>
              </a:spcBef>
              <a:spcAft>
                <a:spcPts val="0"/>
              </a:spcAft>
              <a:buSzPts val="2520"/>
              <a:buNone/>
            </a:pPr>
            <a:r>
              <a:t/>
            </a:r>
            <a:endParaRPr sz="2800"/>
          </a:p>
          <a:p>
            <a:pPr indent="0" lvl="2" marL="981075" rtl="0" algn="l">
              <a:spcBef>
                <a:spcPts val="1200"/>
              </a:spcBef>
              <a:spcAft>
                <a:spcPts val="0"/>
              </a:spcAft>
              <a:buSzPts val="1620"/>
              <a:buNone/>
            </a:pPr>
            <a:r>
              <a:rPr lang="en-US"/>
              <a:t>REPORTING (EMAIL, TEXT, CALL, STORE FILES ON COMPUTER OR SERVER)</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Including instant alerts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8"/>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597" name="Google Shape;597;p48"/>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0" lvl="2" marL="981075" rtl="0" algn="l">
              <a:spcBef>
                <a:spcPts val="0"/>
              </a:spcBef>
              <a:spcAft>
                <a:spcPts val="0"/>
              </a:spcAft>
              <a:buSzPts val="1620"/>
              <a:buNone/>
            </a:pPr>
            <a:r>
              <a:rPr lang="en-US"/>
              <a:t>MISCELLANEOUS</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Can set up different settings for different user accounts</a:t>
            </a:r>
            <a:endParaRPr/>
          </a:p>
          <a:p>
            <a:pPr indent="-342900" lvl="3" marL="1781175" rtl="0" algn="l">
              <a:spcBef>
                <a:spcPts val="480"/>
              </a:spcBef>
              <a:spcAft>
                <a:spcPts val="0"/>
              </a:spcAft>
              <a:buClr>
                <a:schemeClr val="dk1"/>
              </a:buClr>
              <a:buSzPts val="2400"/>
              <a:buFont typeface="Arial"/>
              <a:buChar char="•"/>
            </a:pPr>
            <a:r>
              <a:rPr lang="en-US" sz="2400">
                <a:latin typeface="Calibri"/>
                <a:ea typeface="Calibri"/>
                <a:cs typeface="Calibri"/>
                <a:sym typeface="Calibri"/>
              </a:rPr>
              <a:t>Scalable (load on multiple computers/devices or apply directly to a router)</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9"/>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03" name="Google Shape;603;p49"/>
          <p:cNvSpPr txBox="1"/>
          <p:nvPr>
            <p:ph idx="1" type="body"/>
          </p:nvPr>
        </p:nvSpPr>
        <p:spPr>
          <a:xfrm>
            <a:off x="457200" y="846421"/>
            <a:ext cx="8229600" cy="4530725"/>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2"/>
            </a:pPr>
            <a:r>
              <a:rPr lang="en-US"/>
              <a:t>SPECIFIC APPLICATIONS I HAVE REVIEWED</a:t>
            </a:r>
            <a:endParaRPr/>
          </a:p>
        </p:txBody>
      </p:sp>
      <p:pic>
        <p:nvPicPr>
          <p:cNvPr descr="Safe Eyes parental control software blocking feateure" id="604" name="Google Shape;604;p49"/>
          <p:cNvPicPr preferRelativeResize="0"/>
          <p:nvPr/>
        </p:nvPicPr>
        <p:blipFill rotWithShape="1">
          <a:blip r:embed="rId3">
            <a:alphaModFix/>
          </a:blip>
          <a:srcRect b="0" l="0" r="0" t="0"/>
          <a:stretch/>
        </p:blipFill>
        <p:spPr>
          <a:xfrm>
            <a:off x="993982" y="1522132"/>
            <a:ext cx="7255061" cy="4780056"/>
          </a:xfrm>
          <a:prstGeom prst="rect">
            <a:avLst/>
          </a:prstGeom>
          <a:noFill/>
          <a:ln>
            <a:noFill/>
          </a:ln>
          <a:effectLst>
            <a:outerShdw blurRad="50800" rotWithShape="0" algn="tl" dir="2700000" dist="38100">
              <a:srgbClr val="000000">
                <a:alpha val="40000"/>
              </a:srgbClr>
            </a:outerShdw>
          </a:effectLst>
        </p:spPr>
      </p:pic>
      <p:pic>
        <p:nvPicPr>
          <p:cNvPr descr="Safe Eyes" id="605" name="Google Shape;605;p49"/>
          <p:cNvPicPr preferRelativeResize="0"/>
          <p:nvPr/>
        </p:nvPicPr>
        <p:blipFill rotWithShape="1">
          <a:blip r:embed="rId4">
            <a:alphaModFix/>
          </a:blip>
          <a:srcRect b="0" l="0" r="0" t="0"/>
          <a:stretch/>
        </p:blipFill>
        <p:spPr>
          <a:xfrm>
            <a:off x="5926479" y="730578"/>
            <a:ext cx="2276475" cy="6096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0"/>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11" name="Google Shape;611;p50"/>
          <p:cNvSpPr txBox="1"/>
          <p:nvPr>
            <p:ph idx="1" type="body"/>
          </p:nvPr>
        </p:nvSpPr>
        <p:spPr>
          <a:xfrm>
            <a:off x="1075765" y="853140"/>
            <a:ext cx="4064000" cy="45307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620"/>
              <a:buNone/>
            </a:pPr>
            <a:r>
              <a:rPr lang="en-US"/>
              <a:t>IPOD/IPHONE EXAMPLE:</a:t>
            </a:r>
            <a:endParaRPr/>
          </a:p>
          <a:p>
            <a:pPr indent="-390525" lvl="1" marL="962025" rtl="0" algn="l">
              <a:spcBef>
                <a:spcPts val="360"/>
              </a:spcBef>
              <a:spcAft>
                <a:spcPts val="0"/>
              </a:spcAft>
              <a:buClr>
                <a:schemeClr val="dk1"/>
              </a:buClr>
              <a:buSzPts val="1800"/>
              <a:buChar char="•"/>
            </a:pPr>
            <a:r>
              <a:rPr lang="en-US"/>
              <a:t>Disable access to Safari browser, YouTube app, iTunes, Apple App Store</a:t>
            </a:r>
            <a:endParaRPr/>
          </a:p>
          <a:p>
            <a:pPr indent="-390525" lvl="1" marL="962025" rtl="0" algn="l">
              <a:spcBef>
                <a:spcPts val="360"/>
              </a:spcBef>
              <a:spcAft>
                <a:spcPts val="0"/>
              </a:spcAft>
              <a:buClr>
                <a:schemeClr val="dk1"/>
              </a:buClr>
              <a:buSzPts val="1800"/>
              <a:buChar char="•"/>
            </a:pPr>
            <a:r>
              <a:rPr lang="en-US"/>
              <a:t>Password protect ability to download new apps or change account settings</a:t>
            </a:r>
            <a:endParaRPr/>
          </a:p>
        </p:txBody>
      </p:sp>
      <p:pic>
        <p:nvPicPr>
          <p:cNvPr descr="Safe Eyes" id="612" name="Google Shape;612;p50"/>
          <p:cNvPicPr preferRelativeResize="0"/>
          <p:nvPr/>
        </p:nvPicPr>
        <p:blipFill rotWithShape="1">
          <a:blip r:embed="rId3">
            <a:alphaModFix/>
          </a:blip>
          <a:srcRect b="0" l="0" r="0" t="0"/>
          <a:stretch/>
        </p:blipFill>
        <p:spPr>
          <a:xfrm>
            <a:off x="2138891" y="3458883"/>
            <a:ext cx="2545168" cy="681551"/>
          </a:xfrm>
          <a:prstGeom prst="rect">
            <a:avLst/>
          </a:prstGeom>
          <a:noFill/>
          <a:ln>
            <a:noFill/>
          </a:ln>
          <a:effectLst>
            <a:outerShdw blurRad="50800" rotWithShape="0" algn="tl" dir="2700000" dist="38100">
              <a:srgbClr val="000000">
                <a:alpha val="40000"/>
              </a:srgbClr>
            </a:outerShdw>
          </a:effectLst>
        </p:spPr>
      </p:pic>
      <p:pic>
        <p:nvPicPr>
          <p:cNvPr descr="http://images.internetsafety.com/www/images-pm/safe-eyes-mobile-logo.jpg" id="613" name="Google Shape;613;p50"/>
          <p:cNvPicPr preferRelativeResize="0"/>
          <p:nvPr/>
        </p:nvPicPr>
        <p:blipFill rotWithShape="1">
          <a:blip r:embed="rId4">
            <a:alphaModFix/>
          </a:blip>
          <a:srcRect b="0" l="0" r="0" t="0"/>
          <a:stretch/>
        </p:blipFill>
        <p:spPr>
          <a:xfrm>
            <a:off x="2127307" y="4398926"/>
            <a:ext cx="2566594" cy="930390"/>
          </a:xfrm>
          <a:prstGeom prst="rect">
            <a:avLst/>
          </a:prstGeom>
          <a:noFill/>
          <a:ln>
            <a:noFill/>
          </a:ln>
          <a:effectLst>
            <a:outerShdw blurRad="50800" rotWithShape="0" algn="tl" dir="2700000" dist="38100">
              <a:srgbClr val="000000">
                <a:alpha val="40000"/>
              </a:srgbClr>
            </a:outerShdw>
          </a:effectLst>
        </p:spPr>
      </p:pic>
      <p:grpSp>
        <p:nvGrpSpPr>
          <p:cNvPr id="614" name="Google Shape;614;p50"/>
          <p:cNvGrpSpPr/>
          <p:nvPr/>
        </p:nvGrpSpPr>
        <p:grpSpPr>
          <a:xfrm>
            <a:off x="5784660" y="2137033"/>
            <a:ext cx="2409825" cy="3314700"/>
            <a:chOff x="3674173" y="2111694"/>
            <a:chExt cx="2409825" cy="3314700"/>
          </a:xfrm>
        </p:grpSpPr>
        <p:sp>
          <p:nvSpPr>
            <p:cNvPr id="615" name="Google Shape;615;p50"/>
            <p:cNvSpPr/>
            <p:nvPr/>
          </p:nvSpPr>
          <p:spPr>
            <a:xfrm>
              <a:off x="4049486" y="2155371"/>
              <a:ext cx="1642187" cy="3153747"/>
            </a:xfrm>
            <a:prstGeom prst="roundRect">
              <a:avLst>
                <a:gd fmla="val 16667" name="adj"/>
              </a:avLst>
            </a:prstGeom>
            <a:solidFill>
              <a:schemeClr val="dk1"/>
            </a:solidFill>
            <a:ln>
              <a:noFill/>
            </a:ln>
            <a:effectLst>
              <a:outerShdw blurRad="50800" rotWithShape="0" algn="tl" dir="27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http://images.internetsafety.com/www/images-pm/iphone.jpg" id="616" name="Google Shape;616;p50"/>
            <p:cNvPicPr preferRelativeResize="0"/>
            <p:nvPr/>
          </p:nvPicPr>
          <p:blipFill rotWithShape="1">
            <a:blip r:embed="rId5">
              <a:alphaModFix/>
            </a:blip>
            <a:srcRect b="0" l="0" r="0" t="0"/>
            <a:stretch/>
          </p:blipFill>
          <p:spPr>
            <a:xfrm>
              <a:off x="3674173" y="2111694"/>
              <a:ext cx="2409825" cy="3314700"/>
            </a:xfrm>
            <a:prstGeom prst="rect">
              <a:avLst/>
            </a:prstGeom>
            <a:noFill/>
            <a:ln>
              <a:noFill/>
            </a:ln>
            <a:effectLst>
              <a:outerShdw blurRad="190500" rotWithShape="0" algn="tl">
                <a:srgbClr val="000000">
                  <a:alpha val="69803"/>
                </a:srgbClr>
              </a:outerShdw>
            </a:effectLst>
          </p:spPr>
        </p:pic>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51"/>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pic>
        <p:nvPicPr>
          <p:cNvPr descr="bsecure Online: Ultimate Online Family Protection ™. #1 Family Internet Filter" id="622" name="Google Shape;622;p51">
            <a:hlinkClick r:id="rId3"/>
          </p:cNvPr>
          <p:cNvPicPr preferRelativeResize="0"/>
          <p:nvPr/>
        </p:nvPicPr>
        <p:blipFill rotWithShape="1">
          <a:blip r:embed="rId4">
            <a:alphaModFix/>
          </a:blip>
          <a:srcRect b="0" l="0" r="0" t="0"/>
          <a:stretch/>
        </p:blipFill>
        <p:spPr>
          <a:xfrm>
            <a:off x="6940698" y="973836"/>
            <a:ext cx="1905000" cy="809626"/>
          </a:xfrm>
          <a:prstGeom prst="rect">
            <a:avLst/>
          </a:prstGeom>
          <a:noFill/>
          <a:ln>
            <a:noFill/>
          </a:ln>
          <a:effectLst>
            <a:outerShdw blurRad="50800" rotWithShape="0" algn="tl" dir="2700000" dist="38100">
              <a:srgbClr val="000000">
                <a:alpha val="40000"/>
              </a:srgbClr>
            </a:outerShdw>
          </a:effectLst>
        </p:spPr>
      </p:pic>
      <p:pic>
        <p:nvPicPr>
          <p:cNvPr id="623" name="Google Shape;623;p51"/>
          <p:cNvPicPr preferRelativeResize="0"/>
          <p:nvPr/>
        </p:nvPicPr>
        <p:blipFill rotWithShape="1">
          <a:blip r:embed="rId5">
            <a:alphaModFix/>
          </a:blip>
          <a:srcRect b="0" l="0" r="0" t="0"/>
          <a:stretch/>
        </p:blipFill>
        <p:spPr>
          <a:xfrm>
            <a:off x="299752" y="979069"/>
            <a:ext cx="6398072" cy="4868098"/>
          </a:xfrm>
          <a:prstGeom prst="rect">
            <a:avLst/>
          </a:prstGeom>
          <a:noFill/>
          <a:ln>
            <a:noFill/>
          </a:ln>
          <a:effectLst>
            <a:outerShdw blurRad="50800" rotWithShape="0" algn="tl" dir="2700000" dist="38100">
              <a:srgbClr val="000000">
                <a:alpha val="40000"/>
              </a:srgbClr>
            </a:outerShdw>
          </a:effectLst>
        </p:spPr>
      </p:pic>
      <p:pic>
        <p:nvPicPr>
          <p:cNvPr descr="https://secure.bsecure.com/images/landing/iPhone_Block1.png" id="624" name="Google Shape;624;p51"/>
          <p:cNvPicPr preferRelativeResize="0"/>
          <p:nvPr/>
        </p:nvPicPr>
        <p:blipFill rotWithShape="1">
          <a:blip r:embed="rId6">
            <a:alphaModFix/>
          </a:blip>
          <a:srcRect b="0" l="0" r="0" t="0"/>
          <a:stretch/>
        </p:blipFill>
        <p:spPr>
          <a:xfrm>
            <a:off x="6855555" y="2557305"/>
            <a:ext cx="2130069" cy="3320636"/>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52"/>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pic>
        <p:nvPicPr>
          <p:cNvPr descr="http://www.iambigbrother.com/screen_1_large.gif" id="630" name="Google Shape;630;p52"/>
          <p:cNvPicPr preferRelativeResize="0"/>
          <p:nvPr/>
        </p:nvPicPr>
        <p:blipFill rotWithShape="1">
          <a:blip r:embed="rId3">
            <a:alphaModFix/>
          </a:blip>
          <a:srcRect b="0" l="0" r="0" t="0"/>
          <a:stretch/>
        </p:blipFill>
        <p:spPr>
          <a:xfrm>
            <a:off x="1165727" y="976506"/>
            <a:ext cx="6989488" cy="483672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53"/>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36" name="Google Shape;636;p53"/>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a:pPr>
            <a:r>
              <a:rPr lang="en-US" sz="2800"/>
              <a:t>Apple devices currently do not allow apps to “watch” other apps or intercept traffic to/from other apps</a:t>
            </a:r>
            <a:endParaRPr/>
          </a:p>
          <a:p>
            <a:pPr indent="-533400" lvl="3" marL="1971675" rtl="0" algn="l">
              <a:lnSpc>
                <a:spcPct val="90000"/>
              </a:lnSpc>
              <a:spcBef>
                <a:spcPts val="360"/>
              </a:spcBef>
              <a:spcAft>
                <a:spcPts val="0"/>
              </a:spcAft>
              <a:buClr>
                <a:schemeClr val="dk1"/>
              </a:buClr>
              <a:buSzPts val="1800"/>
              <a:buFont typeface="Arial"/>
              <a:buChar char="•"/>
            </a:pPr>
            <a:r>
              <a:rPr lang="en-US"/>
              <a:t>Disable Safari when using a filtered browser service (e.g., Safe Eyes)</a:t>
            </a:r>
            <a:endParaRPr/>
          </a:p>
          <a:p>
            <a:pPr indent="-533400" lvl="3" marL="1971675" rtl="0" algn="l">
              <a:lnSpc>
                <a:spcPct val="90000"/>
              </a:lnSpc>
              <a:spcBef>
                <a:spcPts val="360"/>
              </a:spcBef>
              <a:spcAft>
                <a:spcPts val="0"/>
              </a:spcAft>
              <a:buClr>
                <a:schemeClr val="dk1"/>
              </a:buClr>
              <a:buSzPts val="1800"/>
              <a:buFont typeface="Arial"/>
              <a:buChar char="•"/>
            </a:pPr>
            <a:r>
              <a:rPr lang="en-US"/>
              <a:t>Be aware that apps that access internet content will not register on the internet history or be blocked by other applications (Option to remove them and force the user to navigate through the filtered web browser)</a:t>
            </a:r>
            <a:endParaRPr/>
          </a:p>
          <a:p>
            <a:pPr indent="-533400" lvl="3" marL="1971675" rtl="0" algn="l">
              <a:lnSpc>
                <a:spcPct val="90000"/>
              </a:lnSpc>
              <a:spcBef>
                <a:spcPts val="360"/>
              </a:spcBef>
              <a:spcAft>
                <a:spcPts val="0"/>
              </a:spcAft>
              <a:buClr>
                <a:schemeClr val="dk1"/>
              </a:buClr>
              <a:buSzPts val="1800"/>
              <a:buFont typeface="Arial"/>
              <a:buChar char="•"/>
            </a:pPr>
            <a:r>
              <a:rPr lang="en-US"/>
              <a:t>Sunday “History Checks” are a good way to go for any app that stores a history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54"/>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42" name="Google Shape;642;p54"/>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startAt="2"/>
            </a:pPr>
            <a:r>
              <a:rPr lang="en-US" sz="2800"/>
              <a:t>iTunes content</a:t>
            </a:r>
            <a:endParaRPr/>
          </a:p>
          <a:p>
            <a:pPr indent="-533400" lvl="3" marL="1971675" rtl="0" algn="l">
              <a:lnSpc>
                <a:spcPct val="90000"/>
              </a:lnSpc>
              <a:spcBef>
                <a:spcPts val="360"/>
              </a:spcBef>
              <a:spcAft>
                <a:spcPts val="0"/>
              </a:spcAft>
              <a:buClr>
                <a:schemeClr val="dk1"/>
              </a:buClr>
              <a:buSzPts val="1800"/>
              <a:buFont typeface="Arial"/>
              <a:buChar char="•"/>
            </a:pPr>
            <a:r>
              <a:rPr lang="en-US"/>
              <a:t>I know of no filtering options for iTunes content</a:t>
            </a:r>
            <a:endParaRPr/>
          </a:p>
          <a:p>
            <a:pPr indent="-533400" lvl="3" marL="1971675" rtl="0" algn="l">
              <a:lnSpc>
                <a:spcPct val="90000"/>
              </a:lnSpc>
              <a:spcBef>
                <a:spcPts val="360"/>
              </a:spcBef>
              <a:spcAft>
                <a:spcPts val="0"/>
              </a:spcAft>
              <a:buClr>
                <a:schemeClr val="dk1"/>
              </a:buClr>
              <a:buSzPts val="1800"/>
              <a:buFont typeface="Arial"/>
              <a:buChar char="•"/>
            </a:pPr>
            <a:r>
              <a:rPr lang="en-US"/>
              <a:t>Recommend loading their gift cards onto an account for which you (or parent) monitors and knows the password</a:t>
            </a:r>
            <a:endParaRPr/>
          </a:p>
          <a:p>
            <a:pPr indent="-533400" lvl="3" marL="1971675" rtl="0" algn="l">
              <a:lnSpc>
                <a:spcPct val="90000"/>
              </a:lnSpc>
              <a:spcBef>
                <a:spcPts val="360"/>
              </a:spcBef>
              <a:spcAft>
                <a:spcPts val="0"/>
              </a:spcAft>
              <a:buClr>
                <a:schemeClr val="dk1"/>
              </a:buClr>
              <a:buSzPts val="1800"/>
              <a:buFont typeface="Arial"/>
              <a:buChar char="•"/>
            </a:pPr>
            <a:r>
              <a:rPr lang="en-US"/>
              <a:t>Make sure to use your email on iTunes for notification of purchases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55"/>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48" name="Google Shape;648;p55"/>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startAt="3"/>
            </a:pPr>
            <a:r>
              <a:rPr lang="en-US" sz="2800"/>
              <a:t>Virtual machines</a:t>
            </a:r>
            <a:endParaRPr/>
          </a:p>
          <a:p>
            <a:pPr indent="-533400" lvl="3" marL="1971675" rtl="0" algn="l">
              <a:lnSpc>
                <a:spcPct val="90000"/>
              </a:lnSpc>
              <a:spcBef>
                <a:spcPts val="360"/>
              </a:spcBef>
              <a:spcAft>
                <a:spcPts val="0"/>
              </a:spcAft>
              <a:buClr>
                <a:schemeClr val="dk1"/>
              </a:buClr>
              <a:buSzPts val="1800"/>
              <a:buFont typeface="Arial"/>
              <a:buChar char="•"/>
            </a:pPr>
            <a:r>
              <a:rPr lang="en-US"/>
              <a:t>This is the ability to emulate an entirely separate operating system within a computer</a:t>
            </a:r>
            <a:endParaRPr/>
          </a:p>
          <a:p>
            <a:pPr indent="-533400" lvl="3" marL="1971675" rtl="0" algn="l">
              <a:lnSpc>
                <a:spcPct val="90000"/>
              </a:lnSpc>
              <a:spcBef>
                <a:spcPts val="360"/>
              </a:spcBef>
              <a:spcAft>
                <a:spcPts val="0"/>
              </a:spcAft>
              <a:buClr>
                <a:schemeClr val="dk1"/>
              </a:buClr>
              <a:buSzPts val="1800"/>
              <a:buFont typeface="Arial"/>
              <a:buChar char="•"/>
            </a:pPr>
            <a:r>
              <a:rPr lang="en-US"/>
              <a:t>There are many practical advantages to VMs in business and software development activities</a:t>
            </a:r>
            <a:endParaRPr/>
          </a:p>
          <a:p>
            <a:pPr indent="-533400" lvl="3" marL="1971675" rtl="0" algn="l">
              <a:lnSpc>
                <a:spcPct val="90000"/>
              </a:lnSpc>
              <a:spcBef>
                <a:spcPts val="360"/>
              </a:spcBef>
              <a:spcAft>
                <a:spcPts val="0"/>
              </a:spcAft>
              <a:buClr>
                <a:schemeClr val="dk1"/>
              </a:buClr>
              <a:buSzPts val="1800"/>
              <a:buFont typeface="Arial"/>
              <a:buChar char="•"/>
            </a:pPr>
            <a:r>
              <a:rPr lang="en-US"/>
              <a:t>However, filtering and monitoring on your computer will be tied to the host IP address, so it will miss the VMs (which can be created and deleted easily)</a:t>
            </a:r>
            <a:endParaRPr/>
          </a:p>
          <a:p>
            <a:pPr indent="-533400" lvl="3" marL="1971675" rtl="0" algn="l">
              <a:lnSpc>
                <a:spcPct val="90000"/>
              </a:lnSpc>
              <a:spcBef>
                <a:spcPts val="360"/>
              </a:spcBef>
              <a:spcAft>
                <a:spcPts val="0"/>
              </a:spcAft>
              <a:buClr>
                <a:schemeClr val="dk1"/>
              </a:buClr>
              <a:buSzPts val="1800"/>
              <a:buFont typeface="Arial"/>
              <a:buChar char="•"/>
            </a:pPr>
            <a:r>
              <a:rPr lang="en-US"/>
              <a:t>Restricting administrator privileges will prevent others from establishing VMs on your computer</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56"/>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54" name="Google Shape;654;p56"/>
          <p:cNvSpPr txBox="1"/>
          <p:nvPr>
            <p:ph idx="1" type="body"/>
          </p:nvPr>
        </p:nvSpPr>
        <p:spPr>
          <a:xfrm>
            <a:off x="457200" y="854862"/>
            <a:ext cx="8229600" cy="4530725"/>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startAt="4"/>
            </a:pPr>
            <a:r>
              <a:rPr lang="en-US" sz="2800"/>
              <a:t>SSL/TLS VPNs</a:t>
            </a:r>
            <a:endParaRPr/>
          </a:p>
          <a:p>
            <a:pPr indent="-533400" lvl="3" marL="1971675" rtl="0" algn="l">
              <a:lnSpc>
                <a:spcPct val="90000"/>
              </a:lnSpc>
              <a:spcBef>
                <a:spcPts val="360"/>
              </a:spcBef>
              <a:spcAft>
                <a:spcPts val="0"/>
              </a:spcAft>
              <a:buClr>
                <a:schemeClr val="dk1"/>
              </a:buClr>
              <a:buSzPts val="1800"/>
              <a:buFont typeface="Arial"/>
              <a:buChar char="•"/>
            </a:pPr>
            <a:r>
              <a:rPr lang="en-US"/>
              <a:t>These are secure (encrypted), virtual private networks that can be established to tunnel past any level of filtering since most filters cannot “see” the encrypted content or even where the user goes on the web</a:t>
            </a:r>
            <a:endParaRPr/>
          </a:p>
        </p:txBody>
      </p:sp>
      <p:pic>
        <p:nvPicPr>
          <p:cNvPr id="655" name="Google Shape;655;p56"/>
          <p:cNvPicPr preferRelativeResize="0"/>
          <p:nvPr/>
        </p:nvPicPr>
        <p:blipFill rotWithShape="1">
          <a:blip r:embed="rId3">
            <a:alphaModFix/>
          </a:blip>
          <a:srcRect b="0" l="0" r="0" t="0"/>
          <a:stretch/>
        </p:blipFill>
        <p:spPr>
          <a:xfrm>
            <a:off x="1695830" y="3143898"/>
            <a:ext cx="5827058" cy="306074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7"/>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61" name="Google Shape;661;p57"/>
          <p:cNvSpPr txBox="1"/>
          <p:nvPr>
            <p:ph idx="1" type="body"/>
          </p:nvPr>
        </p:nvSpPr>
        <p:spPr>
          <a:xfrm>
            <a:off x="457200" y="854862"/>
            <a:ext cx="8229600" cy="4530725"/>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startAt="4"/>
            </a:pPr>
            <a:r>
              <a:rPr lang="en-US" sz="2800"/>
              <a:t>SSL/TLS VPNs</a:t>
            </a:r>
            <a:endParaRPr/>
          </a:p>
          <a:p>
            <a:pPr indent="-533400" lvl="3" marL="1971675" rtl="0" algn="l">
              <a:lnSpc>
                <a:spcPct val="90000"/>
              </a:lnSpc>
              <a:spcBef>
                <a:spcPts val="360"/>
              </a:spcBef>
              <a:spcAft>
                <a:spcPts val="0"/>
              </a:spcAft>
              <a:buClr>
                <a:schemeClr val="dk1"/>
              </a:buClr>
              <a:buSzPts val="1800"/>
              <a:buFont typeface="Arial"/>
              <a:buChar char="•"/>
            </a:pPr>
            <a:r>
              <a:rPr lang="en-US"/>
              <a:t>These are secure (encrypted), virtual private networks that can be established to tunnel past any level of filtering since most filters cannot “see” the encrypted content or even where the user goes on the web</a:t>
            </a:r>
            <a:endParaRPr/>
          </a:p>
          <a:p>
            <a:pPr indent="-533400" lvl="3" marL="1971675" rtl="0" algn="l">
              <a:lnSpc>
                <a:spcPct val="90000"/>
              </a:lnSpc>
              <a:spcBef>
                <a:spcPts val="360"/>
              </a:spcBef>
              <a:spcAft>
                <a:spcPts val="0"/>
              </a:spcAft>
              <a:buClr>
                <a:schemeClr val="dk1"/>
              </a:buClr>
              <a:buSzPts val="1800"/>
              <a:buFont typeface="Arial"/>
              <a:buChar char="•"/>
            </a:pPr>
            <a:r>
              <a:rPr lang="en-US"/>
              <a:t>Websites exist, by the way, with free software downloads and instructions to help your child install and use this technology</a:t>
            </a:r>
            <a:endParaRPr/>
          </a:p>
          <a:p>
            <a:pPr indent="-533400" lvl="3" marL="1971675" rtl="0" algn="l">
              <a:lnSpc>
                <a:spcPct val="90000"/>
              </a:lnSpc>
              <a:spcBef>
                <a:spcPts val="360"/>
              </a:spcBef>
              <a:spcAft>
                <a:spcPts val="0"/>
              </a:spcAft>
              <a:buClr>
                <a:schemeClr val="dk1"/>
              </a:buClr>
              <a:buSzPts val="1800"/>
              <a:buFont typeface="Arial"/>
              <a:buChar char="•"/>
            </a:pPr>
            <a:r>
              <a:rPr lang="en-US"/>
              <a:t>Interesting that the primary market is for “gamers” (not pornography)</a:t>
            </a:r>
            <a:endParaRPr/>
          </a:p>
          <a:p>
            <a:pPr indent="-533400" lvl="3" marL="1971675" rtl="0" algn="l">
              <a:lnSpc>
                <a:spcPct val="90000"/>
              </a:lnSpc>
              <a:spcBef>
                <a:spcPts val="360"/>
              </a:spcBef>
              <a:spcAft>
                <a:spcPts val="0"/>
              </a:spcAft>
              <a:buClr>
                <a:schemeClr val="dk1"/>
              </a:buClr>
              <a:buSzPts val="1800"/>
              <a:buFont typeface="Arial"/>
              <a:buChar char="•"/>
            </a:pPr>
            <a:r>
              <a:rPr lang="en-US"/>
              <a:t>These applications cannot be installed without administrator privileges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8"/>
          <p:cNvSpPr txBox="1"/>
          <p:nvPr>
            <p:ph type="title"/>
          </p:nvPr>
        </p:nvSpPr>
        <p:spPr>
          <a:xfrm>
            <a:off x="457200" y="277813"/>
            <a:ext cx="8229600" cy="46132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III. TOOLS</a:t>
            </a:r>
            <a:endParaRPr/>
          </a:p>
        </p:txBody>
      </p:sp>
      <p:sp>
        <p:nvSpPr>
          <p:cNvPr id="667" name="Google Shape;667;p58"/>
          <p:cNvSpPr txBox="1"/>
          <p:nvPr>
            <p:ph idx="1" type="body"/>
          </p:nvPr>
        </p:nvSpPr>
        <p:spPr>
          <a:xfrm>
            <a:off x="457200" y="853365"/>
            <a:ext cx="8229600" cy="5563673"/>
          </a:xfrm>
          <a:prstGeom prst="rect">
            <a:avLst/>
          </a:prstGeom>
          <a:noFill/>
          <a:ln>
            <a:noFill/>
          </a:ln>
        </p:spPr>
        <p:txBody>
          <a:bodyPr anchorCtr="0" anchor="t" bIns="45700" lIns="91425" spcFirstLastPara="1" rIns="91425" wrap="square" tIns="45700">
            <a:noAutofit/>
          </a:bodyPr>
          <a:lstStyle/>
          <a:p>
            <a:pPr indent="-533400" lvl="1" marL="1104900" rtl="0" algn="l">
              <a:lnSpc>
                <a:spcPct val="90000"/>
              </a:lnSpc>
              <a:spcBef>
                <a:spcPts val="0"/>
              </a:spcBef>
              <a:spcAft>
                <a:spcPts val="0"/>
              </a:spcAft>
              <a:buClr>
                <a:schemeClr val="dk1"/>
              </a:buClr>
              <a:buSzPts val="1800"/>
              <a:buFont typeface="Calibri"/>
              <a:buAutoNum type="arabicPeriod" startAt="3"/>
            </a:pPr>
            <a:r>
              <a:rPr lang="en-US"/>
              <a:t>CURRENT CHALLENGES OF WHICH TO BE AWARE</a:t>
            </a:r>
            <a:endParaRPr/>
          </a:p>
          <a:p>
            <a:pPr indent="-533400" lvl="2" marL="1514475" rtl="0" algn="l">
              <a:lnSpc>
                <a:spcPct val="90000"/>
              </a:lnSpc>
              <a:spcBef>
                <a:spcPts val="560"/>
              </a:spcBef>
              <a:spcAft>
                <a:spcPts val="0"/>
              </a:spcAft>
              <a:buSzPts val="2520"/>
              <a:buFont typeface="Calibri"/>
              <a:buAutoNum type="alphaLcPeriod" startAt="5"/>
            </a:pPr>
            <a:r>
              <a:rPr lang="en-US" sz="2800"/>
              <a:t>OpenDNS</a:t>
            </a:r>
            <a:endParaRPr sz="2800"/>
          </a:p>
          <a:p>
            <a:pPr indent="-533400" lvl="3" marL="1971675" rtl="0" algn="l">
              <a:lnSpc>
                <a:spcPct val="90000"/>
              </a:lnSpc>
              <a:spcBef>
                <a:spcPts val="360"/>
              </a:spcBef>
              <a:spcAft>
                <a:spcPts val="0"/>
              </a:spcAft>
              <a:buClr>
                <a:schemeClr val="dk1"/>
              </a:buClr>
              <a:buSzPts val="1800"/>
              <a:buFont typeface="Arial"/>
              <a:buChar char="•"/>
            </a:pPr>
            <a:r>
              <a:rPr lang="en-US"/>
              <a:t>Shows very good promise for home network solutions, even for SSL VPNs</a:t>
            </a:r>
            <a:endParaRPr/>
          </a:p>
          <a:p>
            <a:pPr indent="-533400" lvl="3" marL="1971675" rtl="0" algn="l">
              <a:lnSpc>
                <a:spcPct val="90000"/>
              </a:lnSpc>
              <a:spcBef>
                <a:spcPts val="360"/>
              </a:spcBef>
              <a:spcAft>
                <a:spcPts val="0"/>
              </a:spcAft>
              <a:buClr>
                <a:schemeClr val="dk1"/>
              </a:buClr>
              <a:buSzPts val="1800"/>
              <a:buFont typeface="Arial"/>
              <a:buChar char="•"/>
            </a:pPr>
            <a:r>
              <a:rPr lang="en-US"/>
              <a:t>Loads at your router, so automatically covers anything that connects to your home network</a:t>
            </a:r>
            <a:endParaRPr/>
          </a:p>
          <a:p>
            <a:pPr indent="-533400" lvl="3" marL="1971675" rtl="0" algn="l">
              <a:lnSpc>
                <a:spcPct val="90000"/>
              </a:lnSpc>
              <a:spcBef>
                <a:spcPts val="360"/>
              </a:spcBef>
              <a:spcAft>
                <a:spcPts val="0"/>
              </a:spcAft>
              <a:buClr>
                <a:schemeClr val="dk1"/>
              </a:buClr>
              <a:buSzPts val="1800"/>
              <a:buFont typeface="Arial"/>
              <a:buChar char="•"/>
            </a:pPr>
            <a:r>
              <a:rPr lang="en-US"/>
              <a:t>Compiles all sites visited by every device in one place</a:t>
            </a:r>
            <a:endParaRPr/>
          </a:p>
          <a:p>
            <a:pPr indent="-533400" lvl="3" marL="1971675" rtl="0" algn="l">
              <a:lnSpc>
                <a:spcPct val="90000"/>
              </a:lnSpc>
              <a:spcBef>
                <a:spcPts val="360"/>
              </a:spcBef>
              <a:spcAft>
                <a:spcPts val="0"/>
              </a:spcAft>
              <a:buClr>
                <a:schemeClr val="dk1"/>
              </a:buClr>
              <a:buSzPts val="1800"/>
              <a:buFont typeface="Arial"/>
              <a:buChar char="•"/>
            </a:pPr>
            <a:r>
              <a:rPr lang="en-US"/>
              <a:t>For home use, it’s FREE!</a:t>
            </a:r>
            <a:endParaRPr/>
          </a:p>
          <a:p>
            <a:pPr indent="-533400" lvl="3" marL="1971675" rtl="0" algn="l">
              <a:lnSpc>
                <a:spcPct val="90000"/>
              </a:lnSpc>
              <a:spcBef>
                <a:spcPts val="360"/>
              </a:spcBef>
              <a:spcAft>
                <a:spcPts val="0"/>
              </a:spcAft>
              <a:buClr>
                <a:schemeClr val="dk1"/>
              </a:buClr>
              <a:buSzPts val="1800"/>
              <a:buFont typeface="Arial"/>
              <a:buChar char="•"/>
            </a:pPr>
            <a:r>
              <a:rPr lang="en-US"/>
              <a:t>Use as a layer of protection – will still need individual filtering on all mobile devices that leave the home</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59"/>
          <p:cNvSpPr txBox="1"/>
          <p:nvPr/>
        </p:nvSpPr>
        <p:spPr>
          <a:xfrm>
            <a:off x="1034136" y="2235208"/>
            <a:ext cx="7772400" cy="1504235"/>
          </a:xfrm>
          <a:prstGeom prst="rect">
            <a:avLst/>
          </a:prstGeom>
          <a:noFill/>
          <a:ln>
            <a:noFill/>
          </a:ln>
        </p:spPr>
        <p:txBody>
          <a:bodyPr anchorCtr="0" anchor="t" bIns="45700" lIns="91425" spcFirstLastPara="1" rIns="91425" wrap="square" tIns="45700">
            <a:normAutofit/>
          </a:bodyPr>
          <a:lstStyle/>
          <a:p>
            <a:pPr indent="0" lvl="0" marL="0" marR="0" rtl="0" algn="r">
              <a:spcBef>
                <a:spcPts val="0"/>
              </a:spcBef>
              <a:spcAft>
                <a:spcPts val="0"/>
              </a:spcAft>
              <a:buNone/>
            </a:pPr>
            <a:r>
              <a:rPr b="0" lang="en-US" sz="3200" cap="none">
                <a:solidFill>
                  <a:srgbClr val="FFFFFF"/>
                </a:solidFill>
                <a:latin typeface="Calibri"/>
                <a:ea typeface="Calibri"/>
                <a:cs typeface="Calibri"/>
                <a:sym typeface="Calibri"/>
              </a:rPr>
              <a:t>BIBLICAL DISCIPLINES &amp; TOOLS FOR INTERNET-CAPABLE TECHNOLOGIES</a:t>
            </a:r>
            <a:endParaRPr/>
          </a:p>
        </p:txBody>
      </p:sp>
      <p:sp>
        <p:nvSpPr>
          <p:cNvPr id="673" name="Google Shape;673;p59"/>
          <p:cNvSpPr txBox="1"/>
          <p:nvPr>
            <p:ph idx="1" type="subTitle"/>
          </p:nvPr>
        </p:nvSpPr>
        <p:spPr>
          <a:xfrm>
            <a:off x="2376713" y="3264910"/>
            <a:ext cx="6400800" cy="17526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2160"/>
              <a:buNone/>
            </a:pPr>
            <a:r>
              <a:rPr lang="en-US" sz="2400">
                <a:solidFill>
                  <a:schemeClr val="dk1"/>
                </a:solidFill>
              </a:rPr>
              <a:t>TIM KEETER</a:t>
            </a:r>
            <a:endParaRPr/>
          </a:p>
          <a:p>
            <a:pPr indent="0" lvl="0" marL="0" rtl="0" algn="r">
              <a:spcBef>
                <a:spcPts val="280"/>
              </a:spcBef>
              <a:spcAft>
                <a:spcPts val="0"/>
              </a:spcAft>
              <a:buSzPts val="1260"/>
              <a:buNone/>
            </a:pPr>
            <a:r>
              <a:rPr lang="en-US" sz="1400" u="sng">
                <a:solidFill>
                  <a:schemeClr val="dk1"/>
                </a:solidFill>
                <a:hlinkClick r:id="rId3">
                  <a:extLst>
                    <a:ext uri="{A12FA001-AC4F-418D-AE19-62706E023703}">
                      <ahyp:hlinkClr val="tx"/>
                    </a:ext>
                  </a:extLst>
                </a:hlinkClick>
              </a:rPr>
              <a:t>counseling@gcchsv.org</a:t>
            </a:r>
            <a:endParaRPr sz="1400">
              <a:solidFill>
                <a:schemeClr val="dk1"/>
              </a:solidFill>
            </a:endParaRPr>
          </a:p>
        </p:txBody>
      </p:sp>
      <p:pic>
        <p:nvPicPr>
          <p:cNvPr descr="Graphical user interface, logo" id="674" name="Google Shape;674;p59"/>
          <p:cNvPicPr preferRelativeResize="0"/>
          <p:nvPr/>
        </p:nvPicPr>
        <p:blipFill rotWithShape="1">
          <a:blip r:embed="rId4">
            <a:alphaModFix/>
          </a:blip>
          <a:srcRect b="0" l="0" r="0" t="0"/>
          <a:stretch/>
        </p:blipFill>
        <p:spPr>
          <a:xfrm>
            <a:off x="-28575" y="-95250"/>
            <a:ext cx="4371975" cy="14864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m">
  <a:themeElements>
    <a:clrScheme name="GCC Colors">
      <a:dk1>
        <a:srgbClr val="000000"/>
      </a:dk1>
      <a:lt1>
        <a:srgbClr val="FFFFFF"/>
      </a:lt1>
      <a:dk2>
        <a:srgbClr val="44546A"/>
      </a:dk2>
      <a:lt2>
        <a:srgbClr val="E7E6E6"/>
      </a:lt2>
      <a:accent1>
        <a:srgbClr val="428999"/>
      </a:accent1>
      <a:accent2>
        <a:srgbClr val="ED7D31"/>
      </a:accent2>
      <a:accent3>
        <a:srgbClr val="A5A5A5"/>
      </a:accent3>
      <a:accent4>
        <a:srgbClr val="B1A671"/>
      </a:accent4>
      <a:accent5>
        <a:srgbClr val="5B9BD5"/>
      </a:accent5>
      <a:accent6>
        <a:srgbClr val="222632"/>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GCC Colors">
      <a:dk1>
        <a:srgbClr val="000000"/>
      </a:dk1>
      <a:lt1>
        <a:srgbClr val="FFFFFF"/>
      </a:lt1>
      <a:dk2>
        <a:srgbClr val="44546A"/>
      </a:dk2>
      <a:lt2>
        <a:srgbClr val="E7E6E6"/>
      </a:lt2>
      <a:accent1>
        <a:srgbClr val="428999"/>
      </a:accent1>
      <a:accent2>
        <a:srgbClr val="ED7D31"/>
      </a:accent2>
      <a:accent3>
        <a:srgbClr val="A5A5A5"/>
      </a:accent3>
      <a:accent4>
        <a:srgbClr val="B1A671"/>
      </a:accent4>
      <a:accent5>
        <a:srgbClr val="5B9BD5"/>
      </a:accent5>
      <a:accent6>
        <a:srgbClr val="42899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2004-07-18T00:43:54Z</dcterms:created>
  <dc:creator>keeter</dc:creator>
</cp:coreProperties>
</file>