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7" r:id="rId1"/>
  </p:sldMasterIdLst>
  <p:notesMasterIdLst>
    <p:notesMasterId r:id="rId12"/>
  </p:notesMasterIdLst>
  <p:handoutMasterIdLst>
    <p:handoutMasterId r:id="rId13"/>
  </p:handoutMasterIdLst>
  <p:sldIdLst>
    <p:sldId id="256" r:id="rId2"/>
    <p:sldId id="713" r:id="rId3"/>
    <p:sldId id="711" r:id="rId4"/>
    <p:sldId id="712" r:id="rId5"/>
    <p:sldId id="715" r:id="rId6"/>
    <p:sldId id="716" r:id="rId7"/>
    <p:sldId id="717" r:id="rId8"/>
    <p:sldId id="718" r:id="rId9"/>
    <p:sldId id="719" r:id="rId10"/>
    <p:sldId id="720" r:id="rId11"/>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00CC"/>
    <a:srgbClr val="0000FF"/>
    <a:srgbClr val="FF3300"/>
    <a:srgbClr val="CC0000"/>
    <a:srgbClr val="FFCC00"/>
    <a:srgbClr val="2E3303"/>
    <a:srgbClr val="0000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84" autoAdjust="0"/>
    <p:restoredTop sz="75250" autoAdjust="0"/>
  </p:normalViewPr>
  <p:slideViewPr>
    <p:cSldViewPr>
      <p:cViewPr varScale="1">
        <p:scale>
          <a:sx n="69" d="100"/>
          <a:sy n="69" d="100"/>
        </p:scale>
        <p:origin x="-376"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2763"/>
          </a:xfrm>
          <a:prstGeom prst="rect">
            <a:avLst/>
          </a:prstGeom>
        </p:spPr>
        <p:txBody>
          <a:bodyPr vert="horz" lIns="97192" tIns="48596" rIns="97192" bIns="48596" rtlCol="0"/>
          <a:lstStyle>
            <a:lvl1pPr algn="l" eaLnBrk="0" hangingPunct="0">
              <a:defRPr sz="1300">
                <a:cs typeface="+mn-cs"/>
              </a:defRPr>
            </a:lvl1pPr>
          </a:lstStyle>
          <a:p>
            <a:pPr>
              <a:defRPr/>
            </a:pPr>
            <a:endParaRPr lang="en-US"/>
          </a:p>
        </p:txBody>
      </p:sp>
      <p:sp>
        <p:nvSpPr>
          <p:cNvPr id="3" name="Date Placeholder 2"/>
          <p:cNvSpPr>
            <a:spLocks noGrp="1"/>
          </p:cNvSpPr>
          <p:nvPr>
            <p:ph type="dt" sz="quarter" idx="1"/>
          </p:nvPr>
        </p:nvSpPr>
        <p:spPr>
          <a:xfrm>
            <a:off x="4021138" y="0"/>
            <a:ext cx="3076575" cy="512763"/>
          </a:xfrm>
          <a:prstGeom prst="rect">
            <a:avLst/>
          </a:prstGeom>
        </p:spPr>
        <p:txBody>
          <a:bodyPr vert="horz" lIns="97192" tIns="48596" rIns="97192" bIns="48596" rtlCol="0"/>
          <a:lstStyle>
            <a:lvl1pPr algn="r" eaLnBrk="0" hangingPunct="0">
              <a:defRPr sz="1300">
                <a:cs typeface="+mn-cs"/>
              </a:defRPr>
            </a:lvl1pPr>
          </a:lstStyle>
          <a:p>
            <a:pPr>
              <a:defRPr/>
            </a:pPr>
            <a:fld id="{CB81CBAF-D5B8-4132-B649-6D2E3D024EED}" type="datetimeFigureOut">
              <a:rPr lang="en-US"/>
              <a:pPr>
                <a:defRPr/>
              </a:pPr>
              <a:t>9/3/14</a:t>
            </a:fld>
            <a:endParaRPr lang="en-US"/>
          </a:p>
        </p:txBody>
      </p:sp>
      <p:sp>
        <p:nvSpPr>
          <p:cNvPr id="4" name="Footer Placeholder 3"/>
          <p:cNvSpPr>
            <a:spLocks noGrp="1"/>
          </p:cNvSpPr>
          <p:nvPr>
            <p:ph type="ftr" sz="quarter" idx="2"/>
          </p:nvPr>
        </p:nvSpPr>
        <p:spPr>
          <a:xfrm>
            <a:off x="0" y="9720263"/>
            <a:ext cx="3076575" cy="512762"/>
          </a:xfrm>
          <a:prstGeom prst="rect">
            <a:avLst/>
          </a:prstGeom>
        </p:spPr>
        <p:txBody>
          <a:bodyPr vert="horz" lIns="97192" tIns="48596" rIns="97192" bIns="48596" rtlCol="0" anchor="b"/>
          <a:lstStyle>
            <a:lvl1pPr algn="l" eaLnBrk="0" hangingPunct="0">
              <a:defRPr sz="1300">
                <a:cs typeface="+mn-cs"/>
              </a:defRPr>
            </a:lvl1pPr>
          </a:lstStyle>
          <a:p>
            <a:pPr>
              <a:defRPr/>
            </a:pPr>
            <a:endParaRPr lang="en-US"/>
          </a:p>
        </p:txBody>
      </p:sp>
      <p:sp>
        <p:nvSpPr>
          <p:cNvPr id="5" name="Slide Number Placeholder 4"/>
          <p:cNvSpPr>
            <a:spLocks noGrp="1"/>
          </p:cNvSpPr>
          <p:nvPr>
            <p:ph type="sldNum" sz="quarter" idx="3"/>
          </p:nvPr>
        </p:nvSpPr>
        <p:spPr>
          <a:xfrm>
            <a:off x="4021138" y="9720263"/>
            <a:ext cx="3076575" cy="512762"/>
          </a:xfrm>
          <a:prstGeom prst="rect">
            <a:avLst/>
          </a:prstGeom>
        </p:spPr>
        <p:txBody>
          <a:bodyPr vert="horz" lIns="97192" tIns="48596" rIns="97192" bIns="48596" rtlCol="0" anchor="b"/>
          <a:lstStyle>
            <a:lvl1pPr algn="r" eaLnBrk="0" hangingPunct="0">
              <a:defRPr sz="1300">
                <a:cs typeface="+mn-cs"/>
              </a:defRPr>
            </a:lvl1pPr>
          </a:lstStyle>
          <a:p>
            <a:pPr>
              <a:defRPr/>
            </a:pPr>
            <a:fld id="{7BC98C7E-5F07-4783-9D97-9609BBC2FE3E}" type="slidenum">
              <a:rPr lang="en-US"/>
              <a:pPr>
                <a:defRPr/>
              </a:pPr>
              <a:t>‹#›</a:t>
            </a:fld>
            <a:endParaRPr lang="en-US"/>
          </a:p>
        </p:txBody>
      </p:sp>
    </p:spTree>
    <p:extLst>
      <p:ext uri="{BB962C8B-B14F-4D97-AF65-F5344CB8AC3E}">
        <p14:creationId xmlns:p14="http://schemas.microsoft.com/office/powerpoint/2010/main" val="24966218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9794"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7192" tIns="48596" rIns="97192" bIns="48596" numCol="1" anchor="t" anchorCtr="0" compatLnSpc="1">
            <a:prstTxWarp prst="textNoShape">
              <a:avLst/>
            </a:prstTxWarp>
          </a:bodyPr>
          <a:lstStyle>
            <a:lvl1pPr eaLnBrk="1" hangingPunct="1">
              <a:defRPr sz="1300">
                <a:cs typeface="+mn-cs"/>
              </a:defRPr>
            </a:lvl1pPr>
          </a:lstStyle>
          <a:p>
            <a:pPr>
              <a:defRPr/>
            </a:pPr>
            <a:endParaRPr lang="en-US"/>
          </a:p>
        </p:txBody>
      </p:sp>
      <p:sp>
        <p:nvSpPr>
          <p:cNvPr id="289795" name="Rectangle 3"/>
          <p:cNvSpPr>
            <a:spLocks noGrp="1" noChangeArrowheads="1"/>
          </p:cNvSpPr>
          <p:nvPr>
            <p:ph type="dt" idx="1"/>
          </p:nvPr>
        </p:nvSpPr>
        <p:spPr bwMode="auto">
          <a:xfrm>
            <a:off x="4021138" y="0"/>
            <a:ext cx="3076575" cy="512763"/>
          </a:xfrm>
          <a:prstGeom prst="rect">
            <a:avLst/>
          </a:prstGeom>
          <a:noFill/>
          <a:ln w="9525">
            <a:noFill/>
            <a:miter lim="800000"/>
            <a:headEnd/>
            <a:tailEnd/>
          </a:ln>
          <a:effectLst/>
        </p:spPr>
        <p:txBody>
          <a:bodyPr vert="horz" wrap="square" lIns="97192" tIns="48596" rIns="97192" bIns="48596" numCol="1" anchor="t" anchorCtr="0" compatLnSpc="1">
            <a:prstTxWarp prst="textNoShape">
              <a:avLst/>
            </a:prstTxWarp>
          </a:bodyPr>
          <a:lstStyle>
            <a:lvl1pPr algn="r" eaLnBrk="1" hangingPunct="1">
              <a:defRPr sz="130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p:spPr>
      </p:sp>
      <p:sp>
        <p:nvSpPr>
          <p:cNvPr id="289797" name="Rectangle 5"/>
          <p:cNvSpPr>
            <a:spLocks noGrp="1" noChangeArrowheads="1"/>
          </p:cNvSpPr>
          <p:nvPr>
            <p:ph type="body" sz="quarter" idx="3"/>
          </p:nvPr>
        </p:nvSpPr>
        <p:spPr bwMode="auto">
          <a:xfrm>
            <a:off x="711200" y="4862513"/>
            <a:ext cx="5676900" cy="4605337"/>
          </a:xfrm>
          <a:prstGeom prst="rect">
            <a:avLst/>
          </a:prstGeom>
          <a:noFill/>
          <a:ln w="9525">
            <a:noFill/>
            <a:miter lim="800000"/>
            <a:headEnd/>
            <a:tailEnd/>
          </a:ln>
          <a:effectLst/>
        </p:spPr>
        <p:txBody>
          <a:bodyPr vert="horz" wrap="square" lIns="97192" tIns="48596" rIns="97192" bIns="485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9798" name="Rectangle 6"/>
          <p:cNvSpPr>
            <a:spLocks noGrp="1" noChangeArrowheads="1"/>
          </p:cNvSpPr>
          <p:nvPr>
            <p:ph type="ftr" sz="quarter" idx="4"/>
          </p:nvPr>
        </p:nvSpPr>
        <p:spPr bwMode="auto">
          <a:xfrm>
            <a:off x="0" y="9720263"/>
            <a:ext cx="3076575" cy="512762"/>
          </a:xfrm>
          <a:prstGeom prst="rect">
            <a:avLst/>
          </a:prstGeom>
          <a:noFill/>
          <a:ln w="9525">
            <a:noFill/>
            <a:miter lim="800000"/>
            <a:headEnd/>
            <a:tailEnd/>
          </a:ln>
          <a:effectLst/>
        </p:spPr>
        <p:txBody>
          <a:bodyPr vert="horz" wrap="square" lIns="97192" tIns="48596" rIns="97192" bIns="48596" numCol="1" anchor="b" anchorCtr="0" compatLnSpc="1">
            <a:prstTxWarp prst="textNoShape">
              <a:avLst/>
            </a:prstTxWarp>
          </a:bodyPr>
          <a:lstStyle>
            <a:lvl1pPr eaLnBrk="1" hangingPunct="1">
              <a:defRPr sz="1300">
                <a:cs typeface="+mn-cs"/>
              </a:defRPr>
            </a:lvl1pPr>
          </a:lstStyle>
          <a:p>
            <a:pPr>
              <a:defRPr/>
            </a:pPr>
            <a:endParaRPr lang="en-US"/>
          </a:p>
        </p:txBody>
      </p:sp>
      <p:sp>
        <p:nvSpPr>
          <p:cNvPr id="289799" name="Rectangle 7"/>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a:effectLst/>
        </p:spPr>
        <p:txBody>
          <a:bodyPr vert="horz" wrap="square" lIns="97192" tIns="48596" rIns="97192" bIns="48596" numCol="1" anchor="b" anchorCtr="0" compatLnSpc="1">
            <a:prstTxWarp prst="textNoShape">
              <a:avLst/>
            </a:prstTxWarp>
          </a:bodyPr>
          <a:lstStyle>
            <a:lvl1pPr algn="r" eaLnBrk="1" hangingPunct="1">
              <a:defRPr sz="1300">
                <a:cs typeface="+mn-cs"/>
              </a:defRPr>
            </a:lvl1pPr>
          </a:lstStyle>
          <a:p>
            <a:pPr>
              <a:defRPr/>
            </a:pPr>
            <a:fld id="{E895F528-BA87-46C6-9828-3DD8F2CCA42B}" type="slidenum">
              <a:rPr lang="en-US"/>
              <a:pPr>
                <a:defRPr/>
              </a:pPr>
              <a:t>‹#›</a:t>
            </a:fld>
            <a:endParaRPr lang="en-US"/>
          </a:p>
        </p:txBody>
      </p:sp>
    </p:spTree>
    <p:extLst>
      <p:ext uri="{BB962C8B-B14F-4D97-AF65-F5344CB8AC3E}">
        <p14:creationId xmlns:p14="http://schemas.microsoft.com/office/powerpoint/2010/main" val="28271269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F3868315-B1C2-4214-AFCC-F09796C01E87}" type="slidenum">
              <a:rPr lang="en-US" smtClean="0">
                <a:cs typeface="Arial" charset="0"/>
              </a:rPr>
              <a:pPr/>
              <a:t>1</a:t>
            </a:fld>
            <a:endParaRPr lang="en-US" smtClean="0">
              <a:cs typeface="Arial" charset="0"/>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endParaRPr lang="en-US" dirty="0" smtClean="0"/>
          </a:p>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p:spPr>
        <p:txBody>
          <a:bodyPr/>
          <a:lstStyle/>
          <a:p>
            <a:pPr lvl="1"/>
            <a:endParaRPr lang="en-US" dirty="0" smtClean="0"/>
          </a:p>
          <a:p>
            <a:pPr lvl="1"/>
            <a:endParaRPr lang="en-US" sz="1200" kern="1200" dirty="0" smtClean="0">
              <a:solidFill>
                <a:schemeClr val="tx1"/>
              </a:solidFill>
              <a:latin typeface="Arial" charset="0"/>
              <a:ea typeface="+mn-ea"/>
              <a:cs typeface="+mn-cs"/>
            </a:endParaRPr>
          </a:p>
        </p:txBody>
      </p:sp>
      <p:sp>
        <p:nvSpPr>
          <p:cNvPr id="20483" name="Slide Number Placeholder 3"/>
          <p:cNvSpPr>
            <a:spLocks noGrp="1"/>
          </p:cNvSpPr>
          <p:nvPr>
            <p:ph type="sldNum" sz="quarter" idx="5"/>
          </p:nvPr>
        </p:nvSpPr>
        <p:spPr>
          <a:noFill/>
        </p:spPr>
        <p:txBody>
          <a:bodyPr/>
          <a:lstStyle/>
          <a:p>
            <a:fld id="{F8C03AC3-6BCC-45D8-8E59-72CD734FD4E2}" type="slidenum">
              <a:rPr lang="en-US" smtClean="0">
                <a:cs typeface="Arial" charset="0"/>
              </a:rPr>
              <a:pPr/>
              <a:t>10</a:t>
            </a:fld>
            <a:endParaRPr lang="en-US" smtClean="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p:spPr>
        <p:txBody>
          <a:bodyPr/>
          <a:lstStyle/>
          <a:p>
            <a:pPr lvl="1"/>
            <a:endParaRPr lang="en-US" dirty="0" smtClean="0"/>
          </a:p>
          <a:p>
            <a:pPr lvl="1"/>
            <a:endParaRPr lang="en-US" sz="1200" kern="1200" dirty="0" smtClean="0">
              <a:solidFill>
                <a:schemeClr val="tx1"/>
              </a:solidFill>
              <a:latin typeface="Arial" charset="0"/>
              <a:ea typeface="+mn-ea"/>
              <a:cs typeface="+mn-cs"/>
            </a:endParaRPr>
          </a:p>
        </p:txBody>
      </p:sp>
      <p:sp>
        <p:nvSpPr>
          <p:cNvPr id="20483" name="Slide Number Placeholder 3"/>
          <p:cNvSpPr>
            <a:spLocks noGrp="1"/>
          </p:cNvSpPr>
          <p:nvPr>
            <p:ph type="sldNum" sz="quarter" idx="5"/>
          </p:nvPr>
        </p:nvSpPr>
        <p:spPr>
          <a:noFill/>
        </p:spPr>
        <p:txBody>
          <a:bodyPr/>
          <a:lstStyle/>
          <a:p>
            <a:fld id="{F8C03AC3-6BCC-45D8-8E59-72CD734FD4E2}" type="slidenum">
              <a:rPr lang="en-US" smtClean="0">
                <a:cs typeface="Arial" charset="0"/>
              </a:rPr>
              <a:pPr/>
              <a:t>2</a:t>
            </a:fld>
            <a:endParaRPr lang="en-US" smtClean="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p:spPr>
        <p:txBody>
          <a:bodyPr/>
          <a:lstStyle/>
          <a:p>
            <a:pPr lvl="1"/>
            <a:endParaRPr lang="en-US" dirty="0" smtClean="0"/>
          </a:p>
        </p:txBody>
      </p:sp>
      <p:sp>
        <p:nvSpPr>
          <p:cNvPr id="20483" name="Slide Number Placeholder 3"/>
          <p:cNvSpPr>
            <a:spLocks noGrp="1"/>
          </p:cNvSpPr>
          <p:nvPr>
            <p:ph type="sldNum" sz="quarter" idx="5"/>
          </p:nvPr>
        </p:nvSpPr>
        <p:spPr>
          <a:noFill/>
        </p:spPr>
        <p:txBody>
          <a:bodyPr/>
          <a:lstStyle/>
          <a:p>
            <a:fld id="{F8C03AC3-6BCC-45D8-8E59-72CD734FD4E2}" type="slidenum">
              <a:rPr lang="en-US" smtClean="0">
                <a:cs typeface="Arial" charset="0"/>
              </a:rPr>
              <a:pPr/>
              <a:t>3</a:t>
            </a:fld>
            <a:endParaRPr lang="en-US" smtClean="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p:spPr>
        <p:txBody>
          <a:bodyPr/>
          <a:lstStyle/>
          <a:p>
            <a:pPr lvl="1"/>
            <a:endParaRPr lang="en-US" dirty="0" smtClean="0"/>
          </a:p>
          <a:p>
            <a:pPr lvl="1"/>
            <a:endParaRPr lang="en-US" dirty="0" smtClean="0"/>
          </a:p>
          <a:p>
            <a:pPr lvl="1"/>
            <a:endParaRPr lang="en-US" sz="1200" kern="1200" dirty="0" smtClean="0">
              <a:solidFill>
                <a:schemeClr val="tx1"/>
              </a:solidFill>
              <a:latin typeface="Arial" charset="0"/>
              <a:ea typeface="+mn-ea"/>
              <a:cs typeface="+mn-cs"/>
            </a:endParaRPr>
          </a:p>
        </p:txBody>
      </p:sp>
      <p:sp>
        <p:nvSpPr>
          <p:cNvPr id="20483" name="Slide Number Placeholder 3"/>
          <p:cNvSpPr>
            <a:spLocks noGrp="1"/>
          </p:cNvSpPr>
          <p:nvPr>
            <p:ph type="sldNum" sz="quarter" idx="5"/>
          </p:nvPr>
        </p:nvSpPr>
        <p:spPr>
          <a:noFill/>
        </p:spPr>
        <p:txBody>
          <a:bodyPr/>
          <a:lstStyle/>
          <a:p>
            <a:fld id="{F8C03AC3-6BCC-45D8-8E59-72CD734FD4E2}" type="slidenum">
              <a:rPr lang="en-US" smtClean="0">
                <a:cs typeface="Arial" charset="0"/>
              </a:rPr>
              <a:pPr/>
              <a:t>4</a:t>
            </a:fld>
            <a:endParaRPr lang="en-US" smtClean="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p:spPr>
        <p:txBody>
          <a:bodyPr/>
          <a:lstStyle/>
          <a:p>
            <a:pPr lvl="1"/>
            <a:endParaRPr lang="en-US" dirty="0" smtClean="0"/>
          </a:p>
        </p:txBody>
      </p:sp>
      <p:sp>
        <p:nvSpPr>
          <p:cNvPr id="20483" name="Slide Number Placeholder 3"/>
          <p:cNvSpPr>
            <a:spLocks noGrp="1"/>
          </p:cNvSpPr>
          <p:nvPr>
            <p:ph type="sldNum" sz="quarter" idx="5"/>
          </p:nvPr>
        </p:nvSpPr>
        <p:spPr>
          <a:noFill/>
        </p:spPr>
        <p:txBody>
          <a:bodyPr/>
          <a:lstStyle/>
          <a:p>
            <a:fld id="{F8C03AC3-6BCC-45D8-8E59-72CD734FD4E2}" type="slidenum">
              <a:rPr lang="en-US" smtClean="0">
                <a:cs typeface="Arial" charset="0"/>
              </a:rPr>
              <a:pPr/>
              <a:t>5</a:t>
            </a:fld>
            <a:endParaRPr lang="en-US" smtClean="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p:spPr>
        <p:txBody>
          <a:bodyPr/>
          <a:lstStyle/>
          <a:p>
            <a:pPr lvl="1"/>
            <a:endParaRPr lang="en-US" dirty="0" smtClean="0"/>
          </a:p>
          <a:p>
            <a:pPr lvl="1"/>
            <a:endParaRPr lang="en-US" sz="1200" kern="1200" dirty="0" smtClean="0">
              <a:solidFill>
                <a:schemeClr val="tx1"/>
              </a:solidFill>
              <a:latin typeface="Arial" charset="0"/>
              <a:ea typeface="+mn-ea"/>
              <a:cs typeface="+mn-cs"/>
            </a:endParaRPr>
          </a:p>
          <a:p>
            <a:pPr lvl="1"/>
            <a:endParaRPr lang="en-US" sz="1200" kern="1200" dirty="0" smtClean="0">
              <a:solidFill>
                <a:schemeClr val="tx1"/>
              </a:solidFill>
              <a:latin typeface="Arial" charset="0"/>
              <a:ea typeface="+mn-ea"/>
              <a:cs typeface="+mn-cs"/>
            </a:endParaRPr>
          </a:p>
        </p:txBody>
      </p:sp>
      <p:sp>
        <p:nvSpPr>
          <p:cNvPr id="20483" name="Slide Number Placeholder 3"/>
          <p:cNvSpPr>
            <a:spLocks noGrp="1"/>
          </p:cNvSpPr>
          <p:nvPr>
            <p:ph type="sldNum" sz="quarter" idx="5"/>
          </p:nvPr>
        </p:nvSpPr>
        <p:spPr>
          <a:noFill/>
        </p:spPr>
        <p:txBody>
          <a:bodyPr/>
          <a:lstStyle/>
          <a:p>
            <a:fld id="{F8C03AC3-6BCC-45D8-8E59-72CD734FD4E2}" type="slidenum">
              <a:rPr lang="en-US" smtClean="0">
                <a:cs typeface="Arial" charset="0"/>
              </a:rPr>
              <a:pPr/>
              <a:t>6</a:t>
            </a:fld>
            <a:endParaRPr lang="en-US" smtClean="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p:spPr>
        <p:txBody>
          <a:bodyPr/>
          <a:lstStyle/>
          <a:p>
            <a:pPr lvl="1"/>
            <a:endParaRPr lang="en-US" dirty="0" smtClean="0"/>
          </a:p>
          <a:p>
            <a:pPr lvl="1"/>
            <a:endParaRPr lang="en-US" sz="1200" kern="1200" dirty="0" smtClean="0">
              <a:solidFill>
                <a:schemeClr val="tx1"/>
              </a:solidFill>
              <a:latin typeface="Arial" charset="0"/>
              <a:ea typeface="+mn-ea"/>
              <a:cs typeface="+mn-cs"/>
            </a:endParaRPr>
          </a:p>
        </p:txBody>
      </p:sp>
      <p:sp>
        <p:nvSpPr>
          <p:cNvPr id="20483" name="Slide Number Placeholder 3"/>
          <p:cNvSpPr>
            <a:spLocks noGrp="1"/>
          </p:cNvSpPr>
          <p:nvPr>
            <p:ph type="sldNum" sz="quarter" idx="5"/>
          </p:nvPr>
        </p:nvSpPr>
        <p:spPr>
          <a:noFill/>
        </p:spPr>
        <p:txBody>
          <a:bodyPr/>
          <a:lstStyle/>
          <a:p>
            <a:fld id="{F8C03AC3-6BCC-45D8-8E59-72CD734FD4E2}" type="slidenum">
              <a:rPr lang="en-US" smtClean="0">
                <a:cs typeface="Arial" charset="0"/>
              </a:rPr>
              <a:pPr/>
              <a:t>7</a:t>
            </a:fld>
            <a:endParaRPr lang="en-US" smtClean="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p:spPr>
        <p:txBody>
          <a:bodyPr/>
          <a:lstStyle/>
          <a:p>
            <a:pPr lvl="1"/>
            <a:endParaRPr lang="en-US" dirty="0" smtClean="0"/>
          </a:p>
          <a:p>
            <a:pPr lvl="1"/>
            <a:endParaRPr lang="en-US" sz="1200" kern="1200" dirty="0" smtClean="0">
              <a:solidFill>
                <a:schemeClr val="tx1"/>
              </a:solidFill>
              <a:latin typeface="Arial" charset="0"/>
              <a:ea typeface="+mn-ea"/>
              <a:cs typeface="+mn-cs"/>
            </a:endParaRPr>
          </a:p>
        </p:txBody>
      </p:sp>
      <p:sp>
        <p:nvSpPr>
          <p:cNvPr id="20483" name="Slide Number Placeholder 3"/>
          <p:cNvSpPr>
            <a:spLocks noGrp="1"/>
          </p:cNvSpPr>
          <p:nvPr>
            <p:ph type="sldNum" sz="quarter" idx="5"/>
          </p:nvPr>
        </p:nvSpPr>
        <p:spPr>
          <a:noFill/>
        </p:spPr>
        <p:txBody>
          <a:bodyPr/>
          <a:lstStyle/>
          <a:p>
            <a:fld id="{F8C03AC3-6BCC-45D8-8E59-72CD734FD4E2}" type="slidenum">
              <a:rPr lang="en-US" smtClean="0">
                <a:cs typeface="Arial" charset="0"/>
              </a:rPr>
              <a:pPr/>
              <a:t>8</a:t>
            </a:fld>
            <a:endParaRPr lang="en-US" smtClean="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p:spPr>
        <p:txBody>
          <a:bodyPr/>
          <a:lstStyle/>
          <a:p>
            <a:pPr lvl="1"/>
            <a:endParaRPr lang="en-US" dirty="0" smtClean="0"/>
          </a:p>
          <a:p>
            <a:pPr lvl="1"/>
            <a:endParaRPr lang="en-US" sz="1200" kern="1200" dirty="0" smtClean="0">
              <a:solidFill>
                <a:schemeClr val="tx1"/>
              </a:solidFill>
              <a:latin typeface="Arial" charset="0"/>
              <a:ea typeface="+mn-ea"/>
              <a:cs typeface="+mn-cs"/>
            </a:endParaRPr>
          </a:p>
        </p:txBody>
      </p:sp>
      <p:sp>
        <p:nvSpPr>
          <p:cNvPr id="20483" name="Slide Number Placeholder 3"/>
          <p:cNvSpPr>
            <a:spLocks noGrp="1"/>
          </p:cNvSpPr>
          <p:nvPr>
            <p:ph type="sldNum" sz="quarter" idx="5"/>
          </p:nvPr>
        </p:nvSpPr>
        <p:spPr>
          <a:noFill/>
        </p:spPr>
        <p:txBody>
          <a:bodyPr/>
          <a:lstStyle/>
          <a:p>
            <a:fld id="{F8C03AC3-6BCC-45D8-8E59-72CD734FD4E2}" type="slidenum">
              <a:rPr lang="en-US" smtClean="0">
                <a:cs typeface="Arial" charset="0"/>
              </a:rPr>
              <a:pPr/>
              <a:t>9</a:t>
            </a:fld>
            <a:endParaRPr lang="en-US"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themeOverride" Target="../theme/themeOverride4.xml"/><Relationship Id="rId2" Type="http://schemas.openxmlformats.org/officeDocument/2006/relationships/slideMaster" Target="../slideMasters/slideMaster1.xml"/><Relationship Id="rId3"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D96DD5C5-7F70-42B5-B503-C96E77A7349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3C9FFDF-9155-48FD-AD11-70E6BF3801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56D6BCD-5AEE-43C5-8D1A-A1827CEF478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27E8334-C311-4F13-AB96-5FF4483FECB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F1EB1617-2F16-4DF5-8F2E-407D63B7F03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A80DCE7A-CE34-4E1F-A41D-CF35854A978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7A4097E1-C9FE-4D76-85B0-76FAE65D9EA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7E247553-6D57-4C41-9FF1-15C7B88C231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C5D29FD4-9483-4D99-830D-1CB03D67DF2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5DE1BF1D-02CB-4CBE-AE90-BCFC903E224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EEDA4841-164A-467C-B227-C90C89339B7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a:cs typeface="+mn-cs"/>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cs typeface="+mn-cs"/>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cs typeface="+mn-cs"/>
              </a:defRPr>
            </a:lvl1pPr>
            <a:extLst/>
          </a:lstStyle>
          <a:p>
            <a:pPr>
              <a:defRPr/>
            </a:pPr>
            <a:fld id="{133381CB-3379-4DF5-91A3-47905839D03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88" r:id="rId2"/>
    <p:sldLayoutId id="2147483690" r:id="rId3"/>
    <p:sldLayoutId id="2147483691" r:id="rId4"/>
    <p:sldLayoutId id="2147483692" r:id="rId5"/>
    <p:sldLayoutId id="2147483693" r:id="rId6"/>
    <p:sldLayoutId id="2147483687" r:id="rId7"/>
    <p:sldLayoutId id="2147483694" r:id="rId8"/>
    <p:sldLayoutId id="2147483695" r:id="rId9"/>
    <p:sldLayoutId id="2147483686" r:id="rId10"/>
    <p:sldLayoutId id="2147483685"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685800" y="381000"/>
            <a:ext cx="7467600" cy="685800"/>
          </a:xfrm>
        </p:spPr>
        <p:txBody>
          <a:bodyPr/>
          <a:lstStyle/>
          <a:p>
            <a:pPr marR="0" algn="ctr" eaLnBrk="1" hangingPunct="1"/>
            <a:r>
              <a:rPr lang="en-US" sz="3200" dirty="0" smtClean="0">
                <a:latin typeface="Arial" charset="0"/>
                <a:cs typeface="Arial" charset="0"/>
              </a:rPr>
              <a:t>False Religion Harms True Fellowship</a:t>
            </a:r>
          </a:p>
        </p:txBody>
      </p:sp>
      <p:sp>
        <p:nvSpPr>
          <p:cNvPr id="15362" name="Text Box 4"/>
          <p:cNvSpPr txBox="1">
            <a:spLocks noChangeArrowheads="1"/>
          </p:cNvSpPr>
          <p:nvPr/>
        </p:nvSpPr>
        <p:spPr bwMode="auto">
          <a:xfrm>
            <a:off x="304800" y="5486400"/>
            <a:ext cx="3962400" cy="366713"/>
          </a:xfrm>
          <a:prstGeom prst="rect">
            <a:avLst/>
          </a:prstGeom>
          <a:noFill/>
          <a:ln w="9525">
            <a:noFill/>
            <a:miter lim="800000"/>
            <a:headEnd/>
            <a:tailEnd/>
          </a:ln>
        </p:spPr>
        <p:txBody>
          <a:bodyPr>
            <a:spAutoFit/>
          </a:bodyPr>
          <a:lstStyle/>
          <a:p>
            <a:pPr eaLnBrk="0" hangingPunct="0">
              <a:spcBef>
                <a:spcPct val="50000"/>
              </a:spcBef>
            </a:pPr>
            <a:endParaRPr lang="en-US"/>
          </a:p>
        </p:txBody>
      </p:sp>
      <p:sp>
        <p:nvSpPr>
          <p:cNvPr id="15363" name="Text Box 5"/>
          <p:cNvSpPr txBox="1">
            <a:spLocks noChangeArrowheads="1"/>
          </p:cNvSpPr>
          <p:nvPr/>
        </p:nvSpPr>
        <p:spPr bwMode="auto">
          <a:xfrm>
            <a:off x="533400" y="3429000"/>
            <a:ext cx="4953000" cy="779463"/>
          </a:xfrm>
          <a:prstGeom prst="rect">
            <a:avLst/>
          </a:prstGeom>
          <a:noFill/>
          <a:ln w="9525">
            <a:noFill/>
            <a:miter lim="800000"/>
            <a:headEnd/>
            <a:tailEnd/>
          </a:ln>
        </p:spPr>
        <p:txBody>
          <a:bodyPr>
            <a:spAutoFit/>
          </a:bodyPr>
          <a:lstStyle/>
          <a:p>
            <a:pPr eaLnBrk="0" hangingPunct="0">
              <a:spcBef>
                <a:spcPct val="50000"/>
              </a:spcBef>
            </a:pPr>
            <a:r>
              <a:rPr lang="en-US" dirty="0"/>
              <a:t>Presented by Bob DeWaay</a:t>
            </a:r>
          </a:p>
          <a:p>
            <a:pPr eaLnBrk="0" hangingPunct="0">
              <a:spcBef>
                <a:spcPct val="50000"/>
              </a:spcBef>
            </a:pPr>
            <a:r>
              <a:rPr lang="en-US" dirty="0" smtClean="0"/>
              <a:t>August 31, 2014</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4"/>
          <p:cNvSpPr>
            <a:spLocks noChangeArrowheads="1"/>
          </p:cNvSpPr>
          <p:nvPr/>
        </p:nvSpPr>
        <p:spPr bwMode="auto">
          <a:xfrm>
            <a:off x="228600" y="76200"/>
            <a:ext cx="8839200" cy="1066800"/>
          </a:xfrm>
          <a:prstGeom prst="rect">
            <a:avLst/>
          </a:prstGeom>
          <a:noFill/>
          <a:ln w="9525">
            <a:noFill/>
            <a:miter lim="800000"/>
            <a:headEnd/>
            <a:tailEnd/>
          </a:ln>
        </p:spPr>
        <p:txBody>
          <a:bodyPr anchor="ctr"/>
          <a:lstStyle/>
          <a:p>
            <a:pPr algn="ctr"/>
            <a:r>
              <a:rPr lang="en-US" sz="3400" dirty="0" smtClean="0">
                <a:solidFill>
                  <a:srgbClr val="3333CC"/>
                </a:solidFill>
              </a:rPr>
              <a:t>True Fellowship Means Obeying the Law of Christ</a:t>
            </a:r>
            <a:endParaRPr lang="en-US" sz="3400" dirty="0">
              <a:solidFill>
                <a:srgbClr val="3333CC"/>
              </a:solidFill>
            </a:endParaRPr>
          </a:p>
        </p:txBody>
      </p:sp>
      <p:sp>
        <p:nvSpPr>
          <p:cNvPr id="19458" name="Rectangle 3"/>
          <p:cNvSpPr txBox="1">
            <a:spLocks noChangeArrowheads="1"/>
          </p:cNvSpPr>
          <p:nvPr/>
        </p:nvSpPr>
        <p:spPr bwMode="auto">
          <a:xfrm>
            <a:off x="228600" y="1066800"/>
            <a:ext cx="8610600" cy="1524000"/>
          </a:xfrm>
          <a:prstGeom prst="rect">
            <a:avLst/>
          </a:prstGeom>
          <a:noFill/>
          <a:ln w="9525">
            <a:noFill/>
            <a:miter lim="800000"/>
            <a:headEnd/>
            <a:tailEnd/>
          </a:ln>
        </p:spPr>
        <p:txBody>
          <a:bodyPr/>
          <a:lstStyle/>
          <a:p>
            <a:pPr marL="365125" indent="-255588">
              <a:buClr>
                <a:schemeClr val="accent1"/>
              </a:buClr>
              <a:buSzPct val="68000"/>
            </a:pPr>
            <a:r>
              <a:rPr lang="en-US" sz="2800" u="sng" dirty="0" smtClean="0"/>
              <a:t>Galatians 6:2</a:t>
            </a:r>
            <a:r>
              <a:rPr lang="en-US" sz="2800" dirty="0" smtClean="0"/>
              <a:t> (NASB)</a:t>
            </a:r>
            <a:endParaRPr lang="en-US" sz="2800" dirty="0"/>
          </a:p>
          <a:p>
            <a:pPr marL="365125" indent="-255588">
              <a:buClr>
                <a:schemeClr val="accent1"/>
              </a:buClr>
              <a:buSzPct val="68000"/>
            </a:pPr>
            <a:r>
              <a:rPr lang="en-US" sz="1400" dirty="0"/>
              <a:t> </a:t>
            </a:r>
            <a:r>
              <a:rPr lang="en-US" sz="2800" dirty="0" smtClean="0"/>
              <a:t>	</a:t>
            </a:r>
            <a:r>
              <a:rPr lang="en-US" sz="2800" dirty="0" smtClean="0">
                <a:solidFill>
                  <a:srgbClr val="C00000"/>
                </a:solidFill>
              </a:rPr>
              <a:t>Bear one another's burdens</a:t>
            </a:r>
            <a:r>
              <a:rPr lang="en-US" sz="2800" dirty="0" smtClean="0"/>
              <a:t>, and thereby fulfill the law of Christ.</a:t>
            </a:r>
          </a:p>
          <a:p>
            <a:pPr marL="365125" indent="-255588">
              <a:buClr>
                <a:schemeClr val="accent1"/>
              </a:buClr>
              <a:buSzPct val="68000"/>
            </a:pPr>
            <a:endParaRPr lang="en-US" sz="2000" dirty="0" smtClean="0"/>
          </a:p>
          <a:p>
            <a:pPr marL="365125" indent="-255588">
              <a:buClr>
                <a:schemeClr val="accent1"/>
              </a:buClr>
              <a:buSzPct val="68000"/>
            </a:pPr>
            <a:endParaRPr lang="en-US" sz="2800" u="sng"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r>
              <a:rPr lang="en-US" sz="2800" dirty="0"/>
              <a:t>	</a:t>
            </a: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a:p>
        </p:txBody>
      </p:sp>
      <p:sp>
        <p:nvSpPr>
          <p:cNvPr id="4" name="Rectangle 3"/>
          <p:cNvSpPr txBox="1">
            <a:spLocks noChangeArrowheads="1"/>
          </p:cNvSpPr>
          <p:nvPr/>
        </p:nvSpPr>
        <p:spPr bwMode="auto">
          <a:xfrm>
            <a:off x="228600" y="2438400"/>
            <a:ext cx="8763000" cy="1981200"/>
          </a:xfrm>
          <a:prstGeom prst="rect">
            <a:avLst/>
          </a:prstGeom>
          <a:noFill/>
          <a:ln w="9525">
            <a:noFill/>
            <a:miter lim="800000"/>
            <a:headEnd/>
            <a:tailEnd/>
          </a:ln>
        </p:spPr>
        <p:txBody>
          <a:bodyPr/>
          <a:lstStyle/>
          <a:p>
            <a:pPr marL="365125" indent="-255588">
              <a:buClr>
                <a:schemeClr val="accent1"/>
              </a:buClr>
              <a:buSzPct val="68000"/>
            </a:pPr>
            <a:r>
              <a:rPr lang="en-US" sz="2800" u="sng" dirty="0" smtClean="0"/>
              <a:t>1John 3:23</a:t>
            </a:r>
            <a:r>
              <a:rPr lang="en-US" sz="2800" dirty="0" smtClean="0"/>
              <a:t> (NASB)</a:t>
            </a:r>
            <a:endParaRPr lang="en-US" sz="2800" dirty="0"/>
          </a:p>
          <a:p>
            <a:pPr marL="365125" indent="-255588">
              <a:buClr>
                <a:schemeClr val="accent1"/>
              </a:buClr>
              <a:buSzPct val="68000"/>
            </a:pPr>
            <a:r>
              <a:rPr lang="en-US" sz="1400" dirty="0"/>
              <a:t> </a:t>
            </a:r>
          </a:p>
          <a:p>
            <a:pPr marL="365125" indent="-255588">
              <a:buClr>
                <a:schemeClr val="accent1"/>
              </a:buClr>
              <a:buSzPct val="68000"/>
            </a:pPr>
            <a:r>
              <a:rPr lang="en-US" sz="2800" dirty="0" smtClean="0"/>
              <a:t>	This is </a:t>
            </a:r>
            <a:r>
              <a:rPr lang="en-US" sz="2800" dirty="0" smtClean="0">
                <a:solidFill>
                  <a:srgbClr val="C00000"/>
                </a:solidFill>
              </a:rPr>
              <a:t>His commandment</a:t>
            </a:r>
            <a:r>
              <a:rPr lang="en-US" sz="2800" dirty="0" smtClean="0"/>
              <a:t>, that we </a:t>
            </a:r>
            <a:r>
              <a:rPr lang="en-US" sz="2800" dirty="0" smtClean="0">
                <a:solidFill>
                  <a:srgbClr val="008000"/>
                </a:solidFill>
              </a:rPr>
              <a:t>believe</a:t>
            </a:r>
            <a:r>
              <a:rPr lang="en-US" sz="2800" dirty="0" smtClean="0"/>
              <a:t> in the name of His Son Jesus Christ, and </a:t>
            </a:r>
            <a:r>
              <a:rPr lang="en-US" sz="2800" dirty="0" smtClean="0">
                <a:solidFill>
                  <a:srgbClr val="008000"/>
                </a:solidFill>
              </a:rPr>
              <a:t>love one another</a:t>
            </a:r>
            <a:r>
              <a:rPr lang="en-US" sz="2800" dirty="0" smtClean="0"/>
              <a:t>, just as He commanded us.</a:t>
            </a:r>
          </a:p>
          <a:p>
            <a:pPr marL="365125" indent="-255588">
              <a:buClr>
                <a:schemeClr val="accent1"/>
              </a:buClr>
              <a:buSzPct val="68000"/>
            </a:pPr>
            <a:endParaRPr lang="en-US" sz="2800" dirty="0" smtClean="0"/>
          </a:p>
          <a:p>
            <a:pPr marL="365125" indent="-255588">
              <a:buClr>
                <a:schemeClr val="accent1"/>
              </a:buClr>
              <a:buSzPct val="68000"/>
            </a:pPr>
            <a:endParaRPr lang="en-US" sz="2000" dirty="0" smtClean="0"/>
          </a:p>
          <a:p>
            <a:pPr marL="365125" indent="-255588">
              <a:buClr>
                <a:schemeClr val="accent1"/>
              </a:buClr>
              <a:buSzPct val="68000"/>
            </a:pPr>
            <a:endParaRPr lang="en-US" sz="2800" u="sng"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r>
              <a:rPr lang="en-US" sz="2800" dirty="0"/>
              <a:t>	</a:t>
            </a: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a:p>
        </p:txBody>
      </p:sp>
      <p:sp>
        <p:nvSpPr>
          <p:cNvPr id="5" name="Rectangle 3"/>
          <p:cNvSpPr txBox="1">
            <a:spLocks noChangeArrowheads="1"/>
          </p:cNvSpPr>
          <p:nvPr/>
        </p:nvSpPr>
        <p:spPr bwMode="auto">
          <a:xfrm>
            <a:off x="152400" y="4572000"/>
            <a:ext cx="8839200" cy="1981200"/>
          </a:xfrm>
          <a:prstGeom prst="rect">
            <a:avLst/>
          </a:prstGeom>
          <a:noFill/>
          <a:ln w="9525">
            <a:noFill/>
            <a:miter lim="800000"/>
            <a:headEnd/>
            <a:tailEnd/>
          </a:ln>
        </p:spPr>
        <p:txBody>
          <a:bodyPr/>
          <a:lstStyle/>
          <a:p>
            <a:pPr marL="365125" indent="-255588">
              <a:buClr>
                <a:schemeClr val="accent1"/>
              </a:buClr>
              <a:buSzPct val="68000"/>
            </a:pPr>
            <a:r>
              <a:rPr lang="en-US" sz="2800" u="sng" dirty="0" smtClean="0"/>
              <a:t>1John 4:21</a:t>
            </a:r>
            <a:r>
              <a:rPr lang="en-US" sz="2800" dirty="0" smtClean="0"/>
              <a:t> (NASB)</a:t>
            </a:r>
            <a:endParaRPr lang="en-US" sz="2800" dirty="0"/>
          </a:p>
          <a:p>
            <a:pPr marL="365125" indent="-255588">
              <a:buClr>
                <a:schemeClr val="accent1"/>
              </a:buClr>
              <a:buSzPct val="68000"/>
            </a:pPr>
            <a:r>
              <a:rPr lang="en-US" sz="1400" dirty="0"/>
              <a:t> </a:t>
            </a:r>
          </a:p>
          <a:p>
            <a:pPr marL="365125" indent="-255588">
              <a:buClr>
                <a:schemeClr val="accent1"/>
              </a:buClr>
              <a:buSzPct val="68000"/>
            </a:pPr>
            <a:r>
              <a:rPr lang="en-US" sz="2800" dirty="0" smtClean="0"/>
              <a:t>	And </a:t>
            </a:r>
            <a:r>
              <a:rPr lang="en-US" sz="2800" dirty="0" smtClean="0">
                <a:solidFill>
                  <a:srgbClr val="C00000"/>
                </a:solidFill>
              </a:rPr>
              <a:t>this commandment </a:t>
            </a:r>
            <a:r>
              <a:rPr lang="en-US" sz="2800" dirty="0" smtClean="0"/>
              <a:t>we have from Him, that the one who loves God </a:t>
            </a:r>
            <a:r>
              <a:rPr lang="en-US" sz="2800" dirty="0" smtClean="0">
                <a:solidFill>
                  <a:srgbClr val="008000"/>
                </a:solidFill>
              </a:rPr>
              <a:t>should love his brother also</a:t>
            </a:r>
            <a:r>
              <a:rPr lang="en-US" sz="2800" dirty="0" smtClean="0"/>
              <a:t>.</a:t>
            </a:r>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000" dirty="0" smtClean="0"/>
          </a:p>
          <a:p>
            <a:pPr marL="365125" indent="-255588">
              <a:buClr>
                <a:schemeClr val="accent1"/>
              </a:buClr>
              <a:buSzPct val="68000"/>
            </a:pPr>
            <a:endParaRPr lang="en-US" sz="2800" u="sng"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r>
              <a:rPr lang="en-US" sz="2800" dirty="0"/>
              <a:t>	</a:t>
            </a: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4"/>
          <p:cNvSpPr>
            <a:spLocks noChangeArrowheads="1"/>
          </p:cNvSpPr>
          <p:nvPr/>
        </p:nvSpPr>
        <p:spPr bwMode="auto">
          <a:xfrm>
            <a:off x="228600" y="76200"/>
            <a:ext cx="8839200" cy="1066800"/>
          </a:xfrm>
          <a:prstGeom prst="rect">
            <a:avLst/>
          </a:prstGeom>
          <a:noFill/>
          <a:ln w="9525">
            <a:noFill/>
            <a:miter lim="800000"/>
            <a:headEnd/>
            <a:tailEnd/>
          </a:ln>
        </p:spPr>
        <p:txBody>
          <a:bodyPr anchor="ctr"/>
          <a:lstStyle/>
          <a:p>
            <a:pPr algn="ctr"/>
            <a:r>
              <a:rPr lang="en-US" sz="3400" dirty="0" smtClean="0">
                <a:solidFill>
                  <a:srgbClr val="3333CC"/>
                </a:solidFill>
              </a:rPr>
              <a:t>False Doctrine Harms Piety</a:t>
            </a:r>
            <a:endParaRPr lang="en-US" sz="3400" dirty="0">
              <a:solidFill>
                <a:srgbClr val="3333CC"/>
              </a:solidFill>
            </a:endParaRPr>
          </a:p>
        </p:txBody>
      </p:sp>
      <p:sp>
        <p:nvSpPr>
          <p:cNvPr id="19458" name="Rectangle 3"/>
          <p:cNvSpPr txBox="1">
            <a:spLocks noChangeArrowheads="1"/>
          </p:cNvSpPr>
          <p:nvPr/>
        </p:nvSpPr>
        <p:spPr bwMode="auto">
          <a:xfrm>
            <a:off x="228600" y="1295400"/>
            <a:ext cx="8610600" cy="3352800"/>
          </a:xfrm>
          <a:prstGeom prst="rect">
            <a:avLst/>
          </a:prstGeom>
          <a:noFill/>
          <a:ln w="9525">
            <a:noFill/>
            <a:miter lim="800000"/>
            <a:headEnd/>
            <a:tailEnd/>
          </a:ln>
        </p:spPr>
        <p:txBody>
          <a:bodyPr/>
          <a:lstStyle/>
          <a:p>
            <a:pPr marL="365125" indent="-255588">
              <a:buClr>
                <a:schemeClr val="accent1"/>
              </a:buClr>
              <a:buSzPct val="68000"/>
            </a:pPr>
            <a:r>
              <a:rPr lang="en-US" sz="2800" u="sng" dirty="0" smtClean="0"/>
              <a:t>1Timothy 6:3-4</a:t>
            </a:r>
            <a:r>
              <a:rPr lang="en-US" sz="2800" dirty="0" smtClean="0"/>
              <a:t> (HCSB)</a:t>
            </a:r>
            <a:endParaRPr lang="en-US" sz="2800" dirty="0"/>
          </a:p>
          <a:p>
            <a:pPr marL="365125" indent="-255588">
              <a:buClr>
                <a:schemeClr val="accent1"/>
              </a:buClr>
              <a:buSzPct val="68000"/>
            </a:pPr>
            <a:r>
              <a:rPr lang="en-US" sz="1400" dirty="0"/>
              <a:t> </a:t>
            </a:r>
          </a:p>
          <a:p>
            <a:pPr marL="365125" indent="-255588">
              <a:buClr>
                <a:schemeClr val="accent1"/>
              </a:buClr>
              <a:buSzPct val="68000"/>
            </a:pPr>
            <a:r>
              <a:rPr lang="en-US" sz="2800" dirty="0" smtClean="0"/>
              <a:t>	</a:t>
            </a:r>
            <a:r>
              <a:rPr lang="en-US" sz="2800" dirty="0" smtClean="0">
                <a:solidFill>
                  <a:srgbClr val="C00000"/>
                </a:solidFill>
              </a:rPr>
              <a:t>If anyone teaches other doctrine </a:t>
            </a:r>
            <a:r>
              <a:rPr lang="en-US" sz="2800" dirty="0" smtClean="0"/>
              <a:t>and does not agree with </a:t>
            </a:r>
            <a:r>
              <a:rPr lang="en-US" sz="2800" dirty="0" smtClean="0">
                <a:solidFill>
                  <a:srgbClr val="C00000"/>
                </a:solidFill>
              </a:rPr>
              <a:t>the sound teaching of our Lord  Jesus Christ</a:t>
            </a:r>
            <a:r>
              <a:rPr lang="en-US" sz="2800" dirty="0" smtClean="0"/>
              <a:t> and with the teaching that promotes </a:t>
            </a:r>
            <a:r>
              <a:rPr lang="en-US" sz="2800" dirty="0" smtClean="0">
                <a:solidFill>
                  <a:srgbClr val="0000FF"/>
                </a:solidFill>
              </a:rPr>
              <a:t>godliness</a:t>
            </a:r>
            <a:r>
              <a:rPr lang="en-US" sz="2800" dirty="0" smtClean="0"/>
              <a:t>, </a:t>
            </a:r>
            <a:r>
              <a:rPr lang="en-US" sz="2800" baseline="30000" dirty="0" smtClean="0"/>
              <a:t> </a:t>
            </a:r>
            <a:r>
              <a:rPr lang="en-US" sz="2800" dirty="0" smtClean="0"/>
              <a:t>he is conceited, understanding nothing, but has a sick interest in disputes and arguments over words.</a:t>
            </a:r>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r>
              <a:rPr lang="en-US" sz="2800" dirty="0" smtClean="0"/>
              <a:t>	</a:t>
            </a:r>
            <a:endParaRPr lang="en-US" sz="2800" i="1"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r>
              <a:rPr lang="en-US" sz="2800" dirty="0"/>
              <a:t>	</a:t>
            </a: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4"/>
          <p:cNvSpPr>
            <a:spLocks noChangeArrowheads="1"/>
          </p:cNvSpPr>
          <p:nvPr/>
        </p:nvSpPr>
        <p:spPr bwMode="auto">
          <a:xfrm>
            <a:off x="228600" y="76200"/>
            <a:ext cx="8839200" cy="1066800"/>
          </a:xfrm>
          <a:prstGeom prst="rect">
            <a:avLst/>
          </a:prstGeom>
          <a:noFill/>
          <a:ln w="9525">
            <a:noFill/>
            <a:miter lim="800000"/>
            <a:headEnd/>
            <a:tailEnd/>
          </a:ln>
        </p:spPr>
        <p:txBody>
          <a:bodyPr anchor="ctr"/>
          <a:lstStyle/>
          <a:p>
            <a:pPr algn="ctr"/>
            <a:r>
              <a:rPr lang="en-US" sz="3400" dirty="0" smtClean="0">
                <a:solidFill>
                  <a:srgbClr val="3333CC"/>
                </a:solidFill>
              </a:rPr>
              <a:t>Pietism Promotes False Piety</a:t>
            </a:r>
            <a:endParaRPr lang="en-US" sz="3400" dirty="0">
              <a:solidFill>
                <a:srgbClr val="3333CC"/>
              </a:solidFill>
            </a:endParaRPr>
          </a:p>
        </p:txBody>
      </p:sp>
      <p:sp>
        <p:nvSpPr>
          <p:cNvPr id="19458" name="Rectangle 3"/>
          <p:cNvSpPr txBox="1">
            <a:spLocks noChangeArrowheads="1"/>
          </p:cNvSpPr>
          <p:nvPr/>
        </p:nvSpPr>
        <p:spPr bwMode="auto">
          <a:xfrm>
            <a:off x="228600" y="1219200"/>
            <a:ext cx="8610600" cy="4114800"/>
          </a:xfrm>
          <a:prstGeom prst="rect">
            <a:avLst/>
          </a:prstGeom>
          <a:noFill/>
          <a:ln w="9525">
            <a:noFill/>
            <a:miter lim="800000"/>
            <a:headEnd/>
            <a:tailEnd/>
          </a:ln>
        </p:spPr>
        <p:txBody>
          <a:bodyPr/>
          <a:lstStyle/>
          <a:p>
            <a:pPr marL="365125" indent="-255588">
              <a:buClr>
                <a:schemeClr val="accent1"/>
              </a:buClr>
              <a:buSzPct val="68000"/>
            </a:pPr>
            <a:r>
              <a:rPr lang="en-US" sz="2800" u="sng" dirty="0" smtClean="0"/>
              <a:t>Colossians 2:20-22</a:t>
            </a:r>
            <a:r>
              <a:rPr lang="en-US" sz="2800" dirty="0" smtClean="0"/>
              <a:t> (HCSB)</a:t>
            </a:r>
            <a:endParaRPr lang="en-US" sz="2800" dirty="0"/>
          </a:p>
          <a:p>
            <a:pPr marL="365125" indent="-255588">
              <a:buClr>
                <a:schemeClr val="accent1"/>
              </a:buClr>
              <a:buSzPct val="68000"/>
            </a:pPr>
            <a:r>
              <a:rPr lang="en-US" sz="1400" dirty="0"/>
              <a:t> </a:t>
            </a:r>
          </a:p>
          <a:p>
            <a:pPr marL="365125" indent="-255588">
              <a:buClr>
                <a:schemeClr val="accent1"/>
              </a:buClr>
              <a:buSzPct val="68000"/>
            </a:pPr>
            <a:r>
              <a:rPr lang="en-US" sz="2800" dirty="0" smtClean="0"/>
              <a:t>	</a:t>
            </a:r>
            <a:r>
              <a:rPr lang="en-US" sz="2800" dirty="0" smtClean="0">
                <a:solidFill>
                  <a:srgbClr val="C00000"/>
                </a:solidFill>
              </a:rPr>
              <a:t>If you died </a:t>
            </a:r>
            <a:r>
              <a:rPr lang="en-US" sz="2800" dirty="0" smtClean="0"/>
              <a:t>with the Messiah to </a:t>
            </a:r>
            <a:r>
              <a:rPr lang="en-US" sz="2800" dirty="0" smtClean="0">
                <a:solidFill>
                  <a:srgbClr val="0000CC"/>
                </a:solidFill>
              </a:rPr>
              <a:t>the elemental forces of this world</a:t>
            </a:r>
            <a:r>
              <a:rPr lang="en-US" sz="2800" dirty="0" smtClean="0"/>
              <a:t>, </a:t>
            </a:r>
            <a:r>
              <a:rPr lang="en-US" sz="2800" dirty="0" smtClean="0">
                <a:solidFill>
                  <a:srgbClr val="C00000"/>
                </a:solidFill>
              </a:rPr>
              <a:t>why do you live </a:t>
            </a:r>
            <a:r>
              <a:rPr lang="en-US" sz="2800" dirty="0" smtClean="0">
                <a:solidFill>
                  <a:srgbClr val="0000CC"/>
                </a:solidFill>
              </a:rPr>
              <a:t>as if you still belonged to the world? </a:t>
            </a:r>
            <a:r>
              <a:rPr lang="en-US" sz="2800" dirty="0" smtClean="0"/>
              <a:t>Why do you submit to regulations: </a:t>
            </a:r>
            <a:r>
              <a:rPr lang="en-US" sz="2800" baseline="30000" dirty="0" smtClean="0"/>
              <a:t> </a:t>
            </a:r>
            <a:r>
              <a:rPr lang="en-US" sz="2800" dirty="0" smtClean="0"/>
              <a:t>“Don’t handle, don’t taste, don’t touch”? </a:t>
            </a:r>
            <a:r>
              <a:rPr lang="en-US" sz="2800" baseline="30000" dirty="0" smtClean="0"/>
              <a:t> </a:t>
            </a:r>
            <a:r>
              <a:rPr lang="en-US" sz="2800" dirty="0" smtClean="0"/>
              <a:t>All these regulations refer to </a:t>
            </a:r>
            <a:r>
              <a:rPr lang="en-US" sz="2800" dirty="0" smtClean="0">
                <a:solidFill>
                  <a:schemeClr val="accent3">
                    <a:lumMod val="75000"/>
                  </a:schemeClr>
                </a:solidFill>
              </a:rPr>
              <a:t>what is destroyed by being used up</a:t>
            </a:r>
            <a:r>
              <a:rPr lang="en-US" sz="2800" dirty="0" smtClean="0"/>
              <a:t>; they are commands and </a:t>
            </a:r>
            <a:r>
              <a:rPr lang="en-US" sz="2800" dirty="0" smtClean="0">
                <a:solidFill>
                  <a:srgbClr val="008000"/>
                </a:solidFill>
              </a:rPr>
              <a:t>doctrines of men</a:t>
            </a:r>
            <a:r>
              <a:rPr lang="en-US" sz="2800" dirty="0" smtClean="0"/>
              <a:t>. </a:t>
            </a:r>
          </a:p>
          <a:p>
            <a:pPr marL="365125" indent="-255588">
              <a:buClr>
                <a:schemeClr val="accent1"/>
              </a:buClr>
              <a:buSzPct val="68000"/>
            </a:pPr>
            <a:r>
              <a:rPr lang="en-US" sz="2800" dirty="0" smtClean="0"/>
              <a:t>	</a:t>
            </a:r>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r>
              <a:rPr lang="en-US" sz="2800" dirty="0"/>
              <a:t>	</a:t>
            </a: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4"/>
          <p:cNvSpPr>
            <a:spLocks noChangeArrowheads="1"/>
          </p:cNvSpPr>
          <p:nvPr/>
        </p:nvSpPr>
        <p:spPr bwMode="auto">
          <a:xfrm>
            <a:off x="228600" y="76200"/>
            <a:ext cx="8839200" cy="1066800"/>
          </a:xfrm>
          <a:prstGeom prst="rect">
            <a:avLst/>
          </a:prstGeom>
          <a:noFill/>
          <a:ln w="9525">
            <a:noFill/>
            <a:miter lim="800000"/>
            <a:headEnd/>
            <a:tailEnd/>
          </a:ln>
        </p:spPr>
        <p:txBody>
          <a:bodyPr anchor="ctr"/>
          <a:lstStyle/>
          <a:p>
            <a:pPr algn="ctr"/>
            <a:r>
              <a:rPr lang="en-US" sz="3400" dirty="0" smtClean="0">
                <a:solidFill>
                  <a:srgbClr val="3333CC"/>
                </a:solidFill>
              </a:rPr>
              <a:t>Pietism Promotes False Piety</a:t>
            </a:r>
            <a:endParaRPr lang="en-US" sz="3400" dirty="0">
              <a:solidFill>
                <a:srgbClr val="3333CC"/>
              </a:solidFill>
            </a:endParaRPr>
          </a:p>
        </p:txBody>
      </p:sp>
      <p:sp>
        <p:nvSpPr>
          <p:cNvPr id="19458" name="Rectangle 3"/>
          <p:cNvSpPr txBox="1">
            <a:spLocks noChangeArrowheads="1"/>
          </p:cNvSpPr>
          <p:nvPr/>
        </p:nvSpPr>
        <p:spPr bwMode="auto">
          <a:xfrm>
            <a:off x="228600" y="1219200"/>
            <a:ext cx="8610600" cy="4114800"/>
          </a:xfrm>
          <a:prstGeom prst="rect">
            <a:avLst/>
          </a:prstGeom>
          <a:noFill/>
          <a:ln w="9525">
            <a:noFill/>
            <a:miter lim="800000"/>
            <a:headEnd/>
            <a:tailEnd/>
          </a:ln>
        </p:spPr>
        <p:txBody>
          <a:bodyPr/>
          <a:lstStyle/>
          <a:p>
            <a:pPr marL="365125" indent="-255588">
              <a:buClr>
                <a:schemeClr val="accent1"/>
              </a:buClr>
              <a:buSzPct val="68000"/>
            </a:pPr>
            <a:r>
              <a:rPr lang="en-US" sz="2800" u="sng" dirty="0" smtClean="0"/>
              <a:t>Colossians 2:23</a:t>
            </a:r>
            <a:r>
              <a:rPr lang="en-US" sz="2800" dirty="0" smtClean="0"/>
              <a:t> (NRSV)</a:t>
            </a:r>
            <a:endParaRPr lang="en-US" sz="2800" dirty="0"/>
          </a:p>
          <a:p>
            <a:pPr marL="365125" indent="-255588">
              <a:buClr>
                <a:schemeClr val="accent1"/>
              </a:buClr>
              <a:buSzPct val="68000"/>
            </a:pPr>
            <a:r>
              <a:rPr lang="en-US" sz="1400" dirty="0"/>
              <a:t> </a:t>
            </a:r>
          </a:p>
          <a:p>
            <a:pPr marL="365125" indent="-255588">
              <a:buClr>
                <a:schemeClr val="accent1"/>
              </a:buClr>
              <a:buSzPct val="68000"/>
            </a:pPr>
            <a:r>
              <a:rPr lang="en-US" sz="2800" dirty="0" smtClean="0"/>
              <a:t>	These have indeed an appearance of wisdom in promoting </a:t>
            </a:r>
            <a:r>
              <a:rPr lang="en-US" sz="2800" dirty="0" smtClean="0">
                <a:solidFill>
                  <a:srgbClr val="C00000"/>
                </a:solidFill>
              </a:rPr>
              <a:t>self-imposed piety</a:t>
            </a:r>
            <a:r>
              <a:rPr lang="en-US" sz="2800" dirty="0" smtClean="0"/>
              <a:t>, humility, and </a:t>
            </a:r>
            <a:r>
              <a:rPr lang="en-US" sz="2800" dirty="0" smtClean="0">
                <a:solidFill>
                  <a:srgbClr val="008000"/>
                </a:solidFill>
              </a:rPr>
              <a:t>severe treatment of the body</a:t>
            </a:r>
            <a:r>
              <a:rPr lang="en-US" sz="2800" dirty="0" smtClean="0"/>
              <a:t>, but they </a:t>
            </a:r>
            <a:r>
              <a:rPr lang="en-US" sz="2800" dirty="0" smtClean="0">
                <a:solidFill>
                  <a:srgbClr val="0000CC"/>
                </a:solidFill>
              </a:rPr>
              <a:t>are of no value </a:t>
            </a:r>
            <a:r>
              <a:rPr lang="en-US" sz="2800" dirty="0" smtClean="0"/>
              <a:t>in checking self-indulgence.</a:t>
            </a:r>
          </a:p>
          <a:p>
            <a:pPr marL="365125" indent="-255588">
              <a:buClr>
                <a:schemeClr val="accent1"/>
              </a:buClr>
              <a:buSzPct val="68000"/>
            </a:pPr>
            <a:endParaRPr lang="en-US" sz="2800" dirty="0" smtClean="0"/>
          </a:p>
          <a:p>
            <a:pPr marL="365125" indent="-255588">
              <a:buClr>
                <a:schemeClr val="accent1"/>
              </a:buClr>
              <a:buSzPct val="68000"/>
            </a:pPr>
            <a:r>
              <a:rPr lang="en-US" sz="2800" dirty="0" smtClean="0"/>
              <a:t>	</a:t>
            </a:r>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r>
              <a:rPr lang="en-US" sz="2800" dirty="0"/>
              <a:t>	</a:t>
            </a: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4"/>
          <p:cNvSpPr>
            <a:spLocks noChangeArrowheads="1"/>
          </p:cNvSpPr>
          <p:nvPr/>
        </p:nvSpPr>
        <p:spPr bwMode="auto">
          <a:xfrm>
            <a:off x="228600" y="76200"/>
            <a:ext cx="8839200" cy="914400"/>
          </a:xfrm>
          <a:prstGeom prst="rect">
            <a:avLst/>
          </a:prstGeom>
          <a:noFill/>
          <a:ln w="9525">
            <a:noFill/>
            <a:miter lim="800000"/>
            <a:headEnd/>
            <a:tailEnd/>
          </a:ln>
        </p:spPr>
        <p:txBody>
          <a:bodyPr anchor="ctr"/>
          <a:lstStyle/>
          <a:p>
            <a:pPr algn="ctr"/>
            <a:r>
              <a:rPr lang="en-US" sz="3400" dirty="0" smtClean="0">
                <a:solidFill>
                  <a:srgbClr val="3333CC"/>
                </a:solidFill>
              </a:rPr>
              <a:t>Pietism Promotes Religious Oaths</a:t>
            </a:r>
            <a:endParaRPr lang="en-US" sz="3400" dirty="0">
              <a:solidFill>
                <a:srgbClr val="3333CC"/>
              </a:solidFill>
            </a:endParaRPr>
          </a:p>
        </p:txBody>
      </p:sp>
      <p:sp>
        <p:nvSpPr>
          <p:cNvPr id="19458" name="Rectangle 3"/>
          <p:cNvSpPr txBox="1">
            <a:spLocks noChangeArrowheads="1"/>
          </p:cNvSpPr>
          <p:nvPr/>
        </p:nvSpPr>
        <p:spPr bwMode="auto">
          <a:xfrm>
            <a:off x="228600" y="1066800"/>
            <a:ext cx="8610600" cy="4953000"/>
          </a:xfrm>
          <a:prstGeom prst="rect">
            <a:avLst/>
          </a:prstGeom>
          <a:noFill/>
          <a:ln w="9525">
            <a:noFill/>
            <a:miter lim="800000"/>
            <a:headEnd/>
            <a:tailEnd/>
          </a:ln>
        </p:spPr>
        <p:txBody>
          <a:bodyPr/>
          <a:lstStyle/>
          <a:p>
            <a:pPr marL="365125" indent="-255588">
              <a:buClr>
                <a:schemeClr val="accent1"/>
              </a:buClr>
              <a:buSzPct val="68000"/>
            </a:pPr>
            <a:r>
              <a:rPr lang="en-US" sz="2800" u="sng" dirty="0" smtClean="0"/>
              <a:t>James 5:12</a:t>
            </a:r>
            <a:r>
              <a:rPr lang="en-US" sz="2800" dirty="0" smtClean="0"/>
              <a:t> (NASB)</a:t>
            </a:r>
            <a:endParaRPr lang="en-US" sz="2800" dirty="0"/>
          </a:p>
          <a:p>
            <a:pPr marL="365125" indent="-255588">
              <a:buClr>
                <a:schemeClr val="accent1"/>
              </a:buClr>
              <a:buSzPct val="68000"/>
            </a:pPr>
            <a:r>
              <a:rPr lang="en-US" sz="1400" dirty="0"/>
              <a:t> </a:t>
            </a:r>
          </a:p>
          <a:p>
            <a:pPr marL="365125" indent="-255588">
              <a:buClr>
                <a:schemeClr val="accent1"/>
              </a:buClr>
              <a:buSzPct val="68000"/>
            </a:pPr>
            <a:r>
              <a:rPr lang="en-US" sz="2800" dirty="0" smtClean="0"/>
              <a:t>	But above all, my brethren, do not swear, either by heaven or by earth </a:t>
            </a:r>
            <a:r>
              <a:rPr lang="en-US" sz="2800" dirty="0" smtClean="0">
                <a:solidFill>
                  <a:srgbClr val="C00000"/>
                </a:solidFill>
              </a:rPr>
              <a:t>or with any other oath</a:t>
            </a:r>
            <a:r>
              <a:rPr lang="en-US" sz="2800" dirty="0" smtClean="0"/>
              <a:t>; but your yes is to be yes, and your no, no, so that you may not fall under judgment.</a:t>
            </a:r>
          </a:p>
          <a:p>
            <a:pPr marL="365125" indent="-255588">
              <a:buClr>
                <a:schemeClr val="accent1"/>
              </a:buClr>
              <a:buSzPct val="68000"/>
            </a:pPr>
            <a:endParaRPr lang="en-US" sz="2800" dirty="0" smtClean="0"/>
          </a:p>
          <a:p>
            <a:pPr marL="365125" indent="-255588">
              <a:buClr>
                <a:schemeClr val="accent1"/>
              </a:buClr>
              <a:buSzPct val="68000"/>
            </a:pPr>
            <a:r>
              <a:rPr lang="en-US" sz="2800" u="sng" dirty="0" smtClean="0"/>
              <a:t>Matthew 5:34</a:t>
            </a:r>
            <a:r>
              <a:rPr lang="en-US" sz="2800" dirty="0" smtClean="0"/>
              <a:t> (NASB)  </a:t>
            </a:r>
          </a:p>
          <a:p>
            <a:pPr marL="365125" indent="-255588">
              <a:buClr>
                <a:schemeClr val="accent1"/>
              </a:buClr>
              <a:buSzPct val="68000"/>
            </a:pPr>
            <a:endParaRPr lang="en-US" sz="2800" dirty="0" smtClean="0"/>
          </a:p>
          <a:p>
            <a:pPr marL="365125" indent="-255588">
              <a:buClr>
                <a:schemeClr val="accent1"/>
              </a:buClr>
              <a:buSzPct val="68000"/>
            </a:pPr>
            <a:r>
              <a:rPr lang="en-US" sz="2800" dirty="0" smtClean="0"/>
              <a:t>	“But I say to you, </a:t>
            </a:r>
            <a:r>
              <a:rPr lang="en-US" sz="2800" dirty="0" smtClean="0">
                <a:solidFill>
                  <a:srgbClr val="C00000"/>
                </a:solidFill>
              </a:rPr>
              <a:t>make no oath at all</a:t>
            </a:r>
            <a:r>
              <a:rPr lang="en-US" sz="2800" dirty="0" smtClean="0"/>
              <a:t>, either by heaven, for it is the throne of God,”</a:t>
            </a:r>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r>
              <a:rPr lang="en-US" sz="2800" dirty="0" smtClean="0"/>
              <a:t>	</a:t>
            </a:r>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r>
              <a:rPr lang="en-US" sz="2800" dirty="0"/>
              <a:t>	</a:t>
            </a: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4"/>
          <p:cNvSpPr>
            <a:spLocks noChangeArrowheads="1"/>
          </p:cNvSpPr>
          <p:nvPr/>
        </p:nvSpPr>
        <p:spPr bwMode="auto">
          <a:xfrm>
            <a:off x="228600" y="76200"/>
            <a:ext cx="8839200" cy="1066800"/>
          </a:xfrm>
          <a:prstGeom prst="rect">
            <a:avLst/>
          </a:prstGeom>
          <a:noFill/>
          <a:ln w="9525">
            <a:noFill/>
            <a:miter lim="800000"/>
            <a:headEnd/>
            <a:tailEnd/>
          </a:ln>
        </p:spPr>
        <p:txBody>
          <a:bodyPr anchor="ctr"/>
          <a:lstStyle/>
          <a:p>
            <a:pPr algn="ctr"/>
            <a:r>
              <a:rPr lang="en-US" sz="3400" dirty="0" smtClean="0">
                <a:solidFill>
                  <a:srgbClr val="3333CC"/>
                </a:solidFill>
              </a:rPr>
              <a:t>God Gives Grace to the Humble</a:t>
            </a:r>
            <a:endParaRPr lang="en-US" sz="3400" dirty="0">
              <a:solidFill>
                <a:srgbClr val="3333CC"/>
              </a:solidFill>
            </a:endParaRPr>
          </a:p>
        </p:txBody>
      </p:sp>
      <p:sp>
        <p:nvSpPr>
          <p:cNvPr id="19458" name="Rectangle 3"/>
          <p:cNvSpPr txBox="1">
            <a:spLocks noChangeArrowheads="1"/>
          </p:cNvSpPr>
          <p:nvPr/>
        </p:nvSpPr>
        <p:spPr bwMode="auto">
          <a:xfrm>
            <a:off x="228600" y="1066800"/>
            <a:ext cx="8610600" cy="5257800"/>
          </a:xfrm>
          <a:prstGeom prst="rect">
            <a:avLst/>
          </a:prstGeom>
          <a:noFill/>
          <a:ln w="9525">
            <a:noFill/>
            <a:miter lim="800000"/>
            <a:headEnd/>
            <a:tailEnd/>
          </a:ln>
        </p:spPr>
        <p:txBody>
          <a:bodyPr/>
          <a:lstStyle/>
          <a:p>
            <a:pPr marL="365125" indent="-255588">
              <a:buClr>
                <a:schemeClr val="accent1"/>
              </a:buClr>
              <a:buSzPct val="68000"/>
            </a:pPr>
            <a:r>
              <a:rPr lang="en-US" sz="2800" u="sng" dirty="0" smtClean="0"/>
              <a:t>James 4:6</a:t>
            </a:r>
            <a:r>
              <a:rPr lang="en-US" sz="2800" dirty="0" smtClean="0"/>
              <a:t> (NASB)</a:t>
            </a:r>
            <a:endParaRPr lang="en-US" sz="2800" dirty="0"/>
          </a:p>
          <a:p>
            <a:pPr marL="365125" indent="-255588">
              <a:buClr>
                <a:schemeClr val="accent1"/>
              </a:buClr>
              <a:buSzPct val="68000"/>
            </a:pPr>
            <a:r>
              <a:rPr lang="en-US" sz="1400" dirty="0"/>
              <a:t> </a:t>
            </a:r>
          </a:p>
          <a:p>
            <a:pPr marL="365125" indent="-255588">
              <a:buClr>
                <a:schemeClr val="accent1"/>
              </a:buClr>
              <a:buSzPct val="68000"/>
            </a:pPr>
            <a:r>
              <a:rPr lang="en-US" sz="2800" dirty="0" smtClean="0"/>
              <a:t>	But He gives a greater </a:t>
            </a:r>
            <a:r>
              <a:rPr lang="en-US" sz="2800" dirty="0" smtClean="0">
                <a:solidFill>
                  <a:srgbClr val="C00000"/>
                </a:solidFill>
              </a:rPr>
              <a:t>grace</a:t>
            </a:r>
            <a:r>
              <a:rPr lang="en-US" sz="2800" dirty="0" smtClean="0"/>
              <a:t>. Therefore it says, “God is opposed to the proud, but </a:t>
            </a:r>
            <a:r>
              <a:rPr lang="en-US" sz="2800" dirty="0" smtClean="0">
                <a:solidFill>
                  <a:srgbClr val="C00000"/>
                </a:solidFill>
              </a:rPr>
              <a:t>gives grace </a:t>
            </a:r>
            <a:r>
              <a:rPr lang="en-US" sz="2800" dirty="0" smtClean="0"/>
              <a:t>to the humble.”</a:t>
            </a:r>
          </a:p>
          <a:p>
            <a:pPr marL="365125" indent="-255588">
              <a:buClr>
                <a:schemeClr val="accent1"/>
              </a:buClr>
              <a:buSzPct val="68000"/>
            </a:pPr>
            <a:endParaRPr lang="en-US" sz="2800" dirty="0" smtClean="0"/>
          </a:p>
          <a:p>
            <a:pPr marL="365125" indent="-255588">
              <a:buClr>
                <a:schemeClr val="accent1"/>
              </a:buClr>
              <a:buSzPct val="68000"/>
            </a:pPr>
            <a:r>
              <a:rPr lang="en-US" sz="2800" u="sng" dirty="0" smtClean="0"/>
              <a:t>1Peter 5:5</a:t>
            </a:r>
            <a:r>
              <a:rPr lang="en-US" sz="2800" dirty="0" smtClean="0"/>
              <a:t> (NASB)  </a:t>
            </a:r>
          </a:p>
          <a:p>
            <a:pPr marL="365125" indent="-255588">
              <a:buClr>
                <a:schemeClr val="accent1"/>
              </a:buClr>
              <a:buSzPct val="68000"/>
            </a:pPr>
            <a:endParaRPr lang="en-US" sz="1600" dirty="0" smtClean="0"/>
          </a:p>
          <a:p>
            <a:pPr marL="365125" indent="-255588">
              <a:buClr>
                <a:schemeClr val="accent1"/>
              </a:buClr>
              <a:buSzPct val="68000"/>
            </a:pPr>
            <a:r>
              <a:rPr lang="en-US" sz="2800" dirty="0" smtClean="0"/>
              <a:t>	You younger men, likewise, be subject to your elders; and all of you, clothe yourselves with humility toward one another, for God is opposed to the proud, but </a:t>
            </a:r>
            <a:r>
              <a:rPr lang="en-US" sz="2800" dirty="0" smtClean="0">
                <a:solidFill>
                  <a:srgbClr val="C00000"/>
                </a:solidFill>
              </a:rPr>
              <a:t>gives grace to the humble</a:t>
            </a:r>
            <a:r>
              <a:rPr lang="en-US" sz="2800" dirty="0" smtClean="0"/>
              <a:t>.</a:t>
            </a:r>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r>
              <a:rPr lang="en-US" sz="2800" dirty="0" smtClean="0"/>
              <a:t>	</a:t>
            </a:r>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r>
              <a:rPr lang="en-US" sz="2800" dirty="0"/>
              <a:t>	</a:t>
            </a: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4"/>
          <p:cNvSpPr>
            <a:spLocks noChangeArrowheads="1"/>
          </p:cNvSpPr>
          <p:nvPr/>
        </p:nvSpPr>
        <p:spPr bwMode="auto">
          <a:xfrm>
            <a:off x="228600" y="76200"/>
            <a:ext cx="8839200" cy="1066800"/>
          </a:xfrm>
          <a:prstGeom prst="rect">
            <a:avLst/>
          </a:prstGeom>
          <a:noFill/>
          <a:ln w="9525">
            <a:noFill/>
            <a:miter lim="800000"/>
            <a:headEnd/>
            <a:tailEnd/>
          </a:ln>
        </p:spPr>
        <p:txBody>
          <a:bodyPr anchor="ctr"/>
          <a:lstStyle/>
          <a:p>
            <a:pPr algn="ctr"/>
            <a:r>
              <a:rPr lang="en-US" sz="3400" dirty="0" smtClean="0">
                <a:solidFill>
                  <a:srgbClr val="3333CC"/>
                </a:solidFill>
              </a:rPr>
              <a:t>They Had Christian Fellowship and Practiced Bearing One Another’s Burdens</a:t>
            </a:r>
            <a:endParaRPr lang="en-US" sz="3400" dirty="0">
              <a:solidFill>
                <a:srgbClr val="3333CC"/>
              </a:solidFill>
            </a:endParaRPr>
          </a:p>
        </p:txBody>
      </p:sp>
      <p:sp>
        <p:nvSpPr>
          <p:cNvPr id="19458" name="Rectangle 3"/>
          <p:cNvSpPr txBox="1">
            <a:spLocks noChangeArrowheads="1"/>
          </p:cNvSpPr>
          <p:nvPr/>
        </p:nvSpPr>
        <p:spPr bwMode="auto">
          <a:xfrm>
            <a:off x="228600" y="1447800"/>
            <a:ext cx="8610600" cy="4495800"/>
          </a:xfrm>
          <a:prstGeom prst="rect">
            <a:avLst/>
          </a:prstGeom>
          <a:noFill/>
          <a:ln w="9525">
            <a:noFill/>
            <a:miter lim="800000"/>
            <a:headEnd/>
            <a:tailEnd/>
          </a:ln>
        </p:spPr>
        <p:txBody>
          <a:bodyPr/>
          <a:lstStyle/>
          <a:p>
            <a:pPr marL="365125" indent="-255588">
              <a:buClr>
                <a:schemeClr val="accent1"/>
              </a:buClr>
              <a:buSzPct val="68000"/>
            </a:pPr>
            <a:r>
              <a:rPr lang="en-US" sz="2800" u="sng" dirty="0" smtClean="0"/>
              <a:t>Acts 2:42</a:t>
            </a:r>
            <a:r>
              <a:rPr lang="en-US" sz="2800" dirty="0" smtClean="0"/>
              <a:t> (NASB)</a:t>
            </a:r>
            <a:endParaRPr lang="en-US" sz="2800" dirty="0"/>
          </a:p>
          <a:p>
            <a:pPr marL="365125" indent="-255588">
              <a:buClr>
                <a:schemeClr val="accent1"/>
              </a:buClr>
              <a:buSzPct val="68000"/>
            </a:pPr>
            <a:r>
              <a:rPr lang="en-US" sz="1400" dirty="0"/>
              <a:t> </a:t>
            </a:r>
          </a:p>
          <a:p>
            <a:pPr marL="365125" indent="-255588">
              <a:buClr>
                <a:schemeClr val="accent1"/>
              </a:buClr>
              <a:buSzPct val="68000"/>
            </a:pPr>
            <a:r>
              <a:rPr lang="en-US" sz="2800" dirty="0" smtClean="0"/>
              <a:t>	They were continually </a:t>
            </a:r>
            <a:r>
              <a:rPr lang="en-US" sz="2800" dirty="0" smtClean="0">
                <a:solidFill>
                  <a:schemeClr val="tx1">
                    <a:lumMod val="95000"/>
                    <a:lumOff val="5000"/>
                  </a:schemeClr>
                </a:solidFill>
              </a:rPr>
              <a:t>devoting themselves to the apostles' teaching</a:t>
            </a:r>
            <a:r>
              <a:rPr lang="en-US" sz="2800" dirty="0" smtClean="0"/>
              <a:t> and to </a:t>
            </a:r>
            <a:r>
              <a:rPr lang="en-US" sz="2800" dirty="0" smtClean="0">
                <a:solidFill>
                  <a:srgbClr val="C00000"/>
                </a:solidFill>
              </a:rPr>
              <a:t>fellowship</a:t>
            </a:r>
            <a:r>
              <a:rPr lang="en-US" sz="2800" dirty="0" smtClean="0"/>
              <a:t>, to the breaking of bread and to prayer.</a:t>
            </a:r>
          </a:p>
          <a:p>
            <a:pPr marL="365125" indent="-255588">
              <a:buClr>
                <a:schemeClr val="accent1"/>
              </a:buClr>
              <a:buSzPct val="68000"/>
            </a:pPr>
            <a:endParaRPr lang="en-US" sz="2000" dirty="0" smtClean="0"/>
          </a:p>
          <a:p>
            <a:pPr marL="365125" indent="-255588">
              <a:buClr>
                <a:schemeClr val="accent1"/>
              </a:buClr>
              <a:buSzPct val="68000"/>
            </a:pPr>
            <a:r>
              <a:rPr lang="en-US" sz="2800" u="sng" dirty="0" smtClean="0"/>
              <a:t>Acts 2:45</a:t>
            </a:r>
            <a:r>
              <a:rPr lang="en-US" sz="2800" dirty="0" smtClean="0"/>
              <a:t> (NASB)</a:t>
            </a:r>
          </a:p>
          <a:p>
            <a:pPr marL="365125" indent="-255588">
              <a:buClr>
                <a:schemeClr val="accent1"/>
              </a:buClr>
              <a:buSzPct val="68000"/>
            </a:pPr>
            <a:endParaRPr lang="en-US" sz="1400" u="sng" dirty="0" smtClean="0"/>
          </a:p>
          <a:p>
            <a:pPr marL="365125" indent="-255588">
              <a:buClr>
                <a:schemeClr val="accent1"/>
              </a:buClr>
              <a:buSzPct val="68000"/>
            </a:pPr>
            <a:r>
              <a:rPr lang="en-US" sz="2800" dirty="0" smtClean="0"/>
              <a:t>	and they began selling their property and possessions and were </a:t>
            </a:r>
            <a:r>
              <a:rPr lang="en-US" sz="2800" dirty="0" smtClean="0">
                <a:solidFill>
                  <a:srgbClr val="C00000"/>
                </a:solidFill>
              </a:rPr>
              <a:t>sharing them with all</a:t>
            </a:r>
            <a:r>
              <a:rPr lang="en-US" sz="2800" dirty="0" smtClean="0"/>
              <a:t>, as anyone might have need.</a:t>
            </a:r>
          </a:p>
          <a:p>
            <a:pPr marL="365125" indent="-255588">
              <a:buClr>
                <a:schemeClr val="accent1"/>
              </a:buClr>
              <a:buSzPct val="68000"/>
            </a:pPr>
            <a:endParaRPr lang="en-US" sz="2800" u="sng"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r>
              <a:rPr lang="en-US" sz="2800" dirty="0"/>
              <a:t>	</a:t>
            </a: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4"/>
          <p:cNvSpPr>
            <a:spLocks noChangeArrowheads="1"/>
          </p:cNvSpPr>
          <p:nvPr/>
        </p:nvSpPr>
        <p:spPr bwMode="auto">
          <a:xfrm>
            <a:off x="228600" y="76200"/>
            <a:ext cx="8839200" cy="1066800"/>
          </a:xfrm>
          <a:prstGeom prst="rect">
            <a:avLst/>
          </a:prstGeom>
          <a:noFill/>
          <a:ln w="9525">
            <a:noFill/>
            <a:miter lim="800000"/>
            <a:headEnd/>
            <a:tailEnd/>
          </a:ln>
        </p:spPr>
        <p:txBody>
          <a:bodyPr anchor="ctr"/>
          <a:lstStyle/>
          <a:p>
            <a:pPr algn="ctr"/>
            <a:r>
              <a:rPr lang="en-US" sz="3400" dirty="0" smtClean="0">
                <a:solidFill>
                  <a:srgbClr val="3333CC"/>
                </a:solidFill>
              </a:rPr>
              <a:t>True Fellowship is Grounded in the Gospel</a:t>
            </a:r>
            <a:endParaRPr lang="en-US" sz="3400" dirty="0">
              <a:solidFill>
                <a:srgbClr val="3333CC"/>
              </a:solidFill>
            </a:endParaRPr>
          </a:p>
        </p:txBody>
      </p:sp>
      <p:sp>
        <p:nvSpPr>
          <p:cNvPr id="19458" name="Rectangle 3"/>
          <p:cNvSpPr txBox="1">
            <a:spLocks noChangeArrowheads="1"/>
          </p:cNvSpPr>
          <p:nvPr/>
        </p:nvSpPr>
        <p:spPr bwMode="auto">
          <a:xfrm>
            <a:off x="228600" y="1447800"/>
            <a:ext cx="8610600" cy="2971800"/>
          </a:xfrm>
          <a:prstGeom prst="rect">
            <a:avLst/>
          </a:prstGeom>
          <a:noFill/>
          <a:ln w="9525">
            <a:noFill/>
            <a:miter lim="800000"/>
            <a:headEnd/>
            <a:tailEnd/>
          </a:ln>
        </p:spPr>
        <p:txBody>
          <a:bodyPr/>
          <a:lstStyle/>
          <a:p>
            <a:pPr marL="365125" indent="-255588">
              <a:buClr>
                <a:schemeClr val="accent1"/>
              </a:buClr>
              <a:buSzPct val="68000"/>
            </a:pPr>
            <a:r>
              <a:rPr lang="en-US" sz="2800" u="sng" dirty="0" smtClean="0"/>
              <a:t>1John 1:3, 4</a:t>
            </a:r>
            <a:r>
              <a:rPr lang="en-US" sz="2800" dirty="0" smtClean="0"/>
              <a:t> (NASB)</a:t>
            </a:r>
            <a:endParaRPr lang="en-US" sz="2800" dirty="0"/>
          </a:p>
          <a:p>
            <a:pPr marL="365125" indent="-255588">
              <a:buClr>
                <a:schemeClr val="accent1"/>
              </a:buClr>
              <a:buSzPct val="68000"/>
            </a:pPr>
            <a:r>
              <a:rPr lang="en-US" sz="1400" dirty="0"/>
              <a:t> </a:t>
            </a:r>
          </a:p>
          <a:p>
            <a:pPr marL="365125" indent="-255588">
              <a:buClr>
                <a:schemeClr val="accent1"/>
              </a:buClr>
              <a:buSzPct val="68000"/>
            </a:pPr>
            <a:r>
              <a:rPr lang="en-US" sz="2800" dirty="0" smtClean="0"/>
              <a:t>	what we have seen and heard we proclaim to you also, </a:t>
            </a:r>
            <a:r>
              <a:rPr lang="en-US" sz="2800" dirty="0" smtClean="0">
                <a:solidFill>
                  <a:srgbClr val="C00000"/>
                </a:solidFill>
              </a:rPr>
              <a:t>so that you too may have fellowship with us</a:t>
            </a:r>
            <a:r>
              <a:rPr lang="en-US" sz="2800" dirty="0" smtClean="0"/>
              <a:t>; and indeed our fellowship is with the Father, and with His Son Jesus Christ. These things we write, so that our joy may be made complete.</a:t>
            </a:r>
          </a:p>
          <a:p>
            <a:pPr marL="365125" indent="-255588">
              <a:buClr>
                <a:schemeClr val="accent1"/>
              </a:buClr>
              <a:buSzPct val="68000"/>
            </a:pPr>
            <a:endParaRPr lang="en-US" sz="2000" dirty="0" smtClean="0"/>
          </a:p>
          <a:p>
            <a:pPr marL="365125" indent="-255588">
              <a:buClr>
                <a:schemeClr val="accent1"/>
              </a:buClr>
              <a:buSzPct val="68000"/>
            </a:pPr>
            <a:endParaRPr lang="en-US" sz="2800" u="sng"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r>
              <a:rPr lang="en-US" sz="2800" dirty="0"/>
              <a:t>	</a:t>
            </a: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4"/>
          <p:cNvSpPr>
            <a:spLocks noChangeArrowheads="1"/>
          </p:cNvSpPr>
          <p:nvPr/>
        </p:nvSpPr>
        <p:spPr bwMode="auto">
          <a:xfrm>
            <a:off x="228600" y="76200"/>
            <a:ext cx="8839200" cy="1066800"/>
          </a:xfrm>
          <a:prstGeom prst="rect">
            <a:avLst/>
          </a:prstGeom>
          <a:noFill/>
          <a:ln w="9525">
            <a:noFill/>
            <a:miter lim="800000"/>
            <a:headEnd/>
            <a:tailEnd/>
          </a:ln>
        </p:spPr>
        <p:txBody>
          <a:bodyPr anchor="ctr"/>
          <a:lstStyle/>
          <a:p>
            <a:pPr algn="ctr"/>
            <a:r>
              <a:rPr lang="en-US" sz="3400" dirty="0" smtClean="0">
                <a:solidFill>
                  <a:srgbClr val="3333CC"/>
                </a:solidFill>
              </a:rPr>
              <a:t>True Fellowship Means Walking in the Light</a:t>
            </a:r>
            <a:endParaRPr lang="en-US" sz="3400" dirty="0">
              <a:solidFill>
                <a:srgbClr val="3333CC"/>
              </a:solidFill>
            </a:endParaRPr>
          </a:p>
        </p:txBody>
      </p:sp>
      <p:sp>
        <p:nvSpPr>
          <p:cNvPr id="19458" name="Rectangle 3"/>
          <p:cNvSpPr txBox="1">
            <a:spLocks noChangeArrowheads="1"/>
          </p:cNvSpPr>
          <p:nvPr/>
        </p:nvSpPr>
        <p:spPr bwMode="auto">
          <a:xfrm>
            <a:off x="228600" y="1447800"/>
            <a:ext cx="8610600" cy="4572000"/>
          </a:xfrm>
          <a:prstGeom prst="rect">
            <a:avLst/>
          </a:prstGeom>
          <a:noFill/>
          <a:ln w="9525">
            <a:noFill/>
            <a:miter lim="800000"/>
            <a:headEnd/>
            <a:tailEnd/>
          </a:ln>
        </p:spPr>
        <p:txBody>
          <a:bodyPr/>
          <a:lstStyle/>
          <a:p>
            <a:pPr marL="365125" indent="-255588">
              <a:buClr>
                <a:schemeClr val="accent1"/>
              </a:buClr>
              <a:buSzPct val="68000"/>
            </a:pPr>
            <a:r>
              <a:rPr lang="en-US" sz="2800" u="sng" dirty="0" smtClean="0"/>
              <a:t>1John 1:5 - 7</a:t>
            </a:r>
            <a:r>
              <a:rPr lang="en-US" sz="2800" dirty="0" smtClean="0"/>
              <a:t> (NASB)</a:t>
            </a:r>
            <a:endParaRPr lang="en-US" sz="2800" dirty="0"/>
          </a:p>
          <a:p>
            <a:pPr marL="365125" indent="-255588">
              <a:buClr>
                <a:schemeClr val="accent1"/>
              </a:buClr>
              <a:buSzPct val="68000"/>
            </a:pPr>
            <a:r>
              <a:rPr lang="en-US" sz="1400" dirty="0"/>
              <a:t> </a:t>
            </a:r>
          </a:p>
          <a:p>
            <a:pPr marL="365125" indent="-255588">
              <a:buClr>
                <a:schemeClr val="accent1"/>
              </a:buClr>
              <a:buSzPct val="68000"/>
            </a:pPr>
            <a:r>
              <a:rPr lang="en-US" sz="2800" dirty="0" smtClean="0"/>
              <a:t>	This is the message we have heard from Him and announce to you, that God is Light, and in Him there is no darkness at all. If we say that we have fellowship with Him and yet walk in the darkness, we lie and do not practice the truth; but if we walk in the Light as He Himself is in the Light, </a:t>
            </a:r>
            <a:r>
              <a:rPr lang="en-US" sz="2800" dirty="0" smtClean="0">
                <a:solidFill>
                  <a:srgbClr val="008000"/>
                </a:solidFill>
              </a:rPr>
              <a:t>we have fellowship with one another</a:t>
            </a:r>
            <a:r>
              <a:rPr lang="en-US" sz="2800" dirty="0" smtClean="0">
                <a:solidFill>
                  <a:srgbClr val="C00000"/>
                </a:solidFill>
              </a:rPr>
              <a:t>, and the blood of Jesus His Son cleanses us from all sin</a:t>
            </a:r>
            <a:r>
              <a:rPr lang="en-US" sz="2800" dirty="0" smtClean="0"/>
              <a:t>.</a:t>
            </a:r>
          </a:p>
          <a:p>
            <a:pPr marL="365125" indent="-255588">
              <a:buClr>
                <a:schemeClr val="accent1"/>
              </a:buClr>
              <a:buSzPct val="68000"/>
            </a:pPr>
            <a:endParaRPr lang="en-US" sz="2000" dirty="0" smtClean="0"/>
          </a:p>
          <a:p>
            <a:pPr marL="365125" indent="-255588">
              <a:buClr>
                <a:schemeClr val="accent1"/>
              </a:buClr>
              <a:buSzPct val="68000"/>
            </a:pPr>
            <a:endParaRPr lang="en-US" sz="2800" u="sng"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r>
              <a:rPr lang="en-US" sz="2800" dirty="0"/>
              <a:t>	</a:t>
            </a: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smtClean="0"/>
          </a:p>
          <a:p>
            <a:pPr marL="365125" indent="-255588">
              <a:buClr>
                <a:schemeClr val="accent1"/>
              </a:buClr>
              <a:buSzPct val="68000"/>
            </a:pPr>
            <a:endParaRPr lang="en-US" sz="2800" dirty="0"/>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txDef>
      <a:spPr bwMode="auto">
        <a:noFill/>
        <a:ln w="38100">
          <a:solidFill>
            <a:schemeClr val="tx1"/>
          </a:solidFill>
          <a:miter lim="800000"/>
          <a:headEnd/>
          <a:tailEnd/>
        </a:ln>
      </a:spPr>
      <a:bodyPr wrap="square" rtlCol="0">
        <a:spAutoFit/>
      </a:bodyPr>
      <a:lstStyle>
        <a:defPPr marL="365125" indent="-255588">
          <a:buClr>
            <a:schemeClr val="accent1"/>
          </a:buClr>
          <a:buSzPct val="68000"/>
          <a:defRPr sz="2800" dirty="0" smtClean="0"/>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53097</TotalTime>
  <Words>173</Words>
  <Application>Microsoft Macintosh PowerPoint</Application>
  <PresentationFormat>On-screen Show (4:3)</PresentationFormat>
  <Paragraphs>198</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Baptism</dc:title>
  <dc:creator>DeWaay</dc:creator>
  <cp:lastModifiedBy>g.peters1950</cp:lastModifiedBy>
  <cp:revision>2573</cp:revision>
  <dcterms:created xsi:type="dcterms:W3CDTF">2004-04-07T22:52:17Z</dcterms:created>
  <dcterms:modified xsi:type="dcterms:W3CDTF">2014-09-03T20:33:11Z</dcterms:modified>
</cp:coreProperties>
</file>