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8" r:id="rId2"/>
  </p:sldMasterIdLst>
  <p:notesMasterIdLst>
    <p:notesMasterId r:id="rId11"/>
  </p:notesMasterIdLst>
  <p:handoutMasterIdLst>
    <p:handoutMasterId r:id="rId12"/>
  </p:handoutMasterIdLst>
  <p:sldIdLst>
    <p:sldId id="256" r:id="rId3"/>
    <p:sldId id="257" r:id="rId4"/>
    <p:sldId id="262" r:id="rId5"/>
    <p:sldId id="263" r:id="rId6"/>
    <p:sldId id="264" r:id="rId7"/>
    <p:sldId id="266" r:id="rId8"/>
    <p:sldId id="269" r:id="rId9"/>
    <p:sldId id="270" r:id="rId1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2"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C4734"/>
    <a:srgbClr val="0C07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50" autoAdjust="0"/>
    <p:restoredTop sz="94434" autoAdjust="0"/>
  </p:normalViewPr>
  <p:slideViewPr>
    <p:cSldViewPr snapToGrid="0" showGuides="1">
      <p:cViewPr varScale="1">
        <p:scale>
          <a:sx n="71" d="100"/>
          <a:sy n="71" d="100"/>
        </p:scale>
        <p:origin x="1152" y="66"/>
      </p:cViewPr>
      <p:guideLst>
        <p:guide orient="horz" pos="4152"/>
        <p:guide pos="2880"/>
      </p:guideLst>
    </p:cSldViewPr>
  </p:slideViewPr>
  <p:notesTextViewPr>
    <p:cViewPr>
      <p:scale>
        <a:sx n="1" d="1"/>
        <a:sy n="1" d="1"/>
      </p:scale>
      <p:origin x="0" y="0"/>
    </p:cViewPr>
  </p:notesTextViewPr>
  <p:notesViewPr>
    <p:cSldViewPr snapToGrid="0" showGuides="1">
      <p:cViewPr varScale="1">
        <p:scale>
          <a:sx n="51" d="100"/>
          <a:sy n="51" d="100"/>
        </p:scale>
        <p:origin x="281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58994" y="240865"/>
            <a:ext cx="3169921" cy="481727"/>
          </a:xfrm>
          <a:prstGeom prst="rect">
            <a:avLst/>
          </a:prstGeom>
        </p:spPr>
        <p:txBody>
          <a:bodyPr vert="horz" lIns="96661" tIns="48330" rIns="96661" bIns="48330" rtlCol="0"/>
          <a:lstStyle>
            <a:lvl1pPr algn="l">
              <a:defRPr sz="1300"/>
            </a:lvl1pPr>
          </a:lstStyle>
          <a:p>
            <a:r>
              <a:rPr lang="en-US" dirty="0" smtClean="0"/>
              <a:t>Acts 4:23-31</a:t>
            </a:r>
            <a:br>
              <a:rPr lang="en-US" dirty="0" smtClean="0"/>
            </a:br>
            <a:r>
              <a:rPr lang="en-US" dirty="0"/>
              <a:t>Prayer For Boldness</a:t>
            </a:r>
            <a:endParaRPr lang="en-US" b="1" dirty="0" smtClean="0"/>
          </a:p>
        </p:txBody>
      </p:sp>
      <p:sp>
        <p:nvSpPr>
          <p:cNvPr id="3" name="Date Placeholder 2"/>
          <p:cNvSpPr>
            <a:spLocks noGrp="1"/>
          </p:cNvSpPr>
          <p:nvPr>
            <p:ph type="dt" sz="quarter" idx="1"/>
          </p:nvPr>
        </p:nvSpPr>
        <p:spPr>
          <a:xfrm>
            <a:off x="3619705" y="240865"/>
            <a:ext cx="3169921" cy="481727"/>
          </a:xfrm>
          <a:prstGeom prst="rect">
            <a:avLst/>
          </a:prstGeom>
        </p:spPr>
        <p:txBody>
          <a:bodyPr vert="horz" lIns="96661" tIns="48330" rIns="96661" bIns="48330" rtlCol="0"/>
          <a:lstStyle>
            <a:lvl1pPr algn="r">
              <a:defRPr sz="1300"/>
            </a:lvl1pPr>
          </a:lstStyle>
          <a:p>
            <a:r>
              <a:rPr lang="en-US" dirty="0" smtClean="0"/>
              <a:t>03/08/15</a:t>
            </a:r>
            <a:br>
              <a:rPr lang="en-US" dirty="0" smtClean="0"/>
            </a:br>
            <a:r>
              <a:rPr lang="en-US" dirty="0" smtClean="0"/>
              <a:t>by Bob DeWaay</a:t>
            </a:r>
          </a:p>
          <a:p>
            <a:endParaRPr lang="en-US" dirty="0"/>
          </a:p>
        </p:txBody>
      </p:sp>
      <p:sp>
        <p:nvSpPr>
          <p:cNvPr id="5" name="Slide Number Placeholder 4"/>
          <p:cNvSpPr>
            <a:spLocks noGrp="1"/>
          </p:cNvSpPr>
          <p:nvPr>
            <p:ph type="sldNum" sz="quarter" idx="3"/>
          </p:nvPr>
        </p:nvSpPr>
        <p:spPr>
          <a:xfrm>
            <a:off x="3625654" y="8878613"/>
            <a:ext cx="3169921" cy="481726"/>
          </a:xfrm>
          <a:prstGeom prst="rect">
            <a:avLst/>
          </a:prstGeom>
        </p:spPr>
        <p:txBody>
          <a:bodyPr vert="horz" lIns="96661" tIns="48330" rIns="96661" bIns="48330" rtlCol="0" anchor="ctr" anchorCtr="0"/>
          <a:lstStyle>
            <a:lvl1pPr algn="r">
              <a:defRPr sz="1300"/>
            </a:lvl1pPr>
          </a:lstStyle>
          <a:p>
            <a:pPr algn="l">
              <a:tabLst>
                <a:tab pos="3834628" algn="r"/>
              </a:tabLst>
            </a:pPr>
            <a:r>
              <a:rPr lang="en-US" dirty="0" smtClean="0">
                <a:latin typeface="Calibri" panose="020F0502020204030204" pitchFamily="34" charset="0"/>
              </a:rPr>
              <a:t>www.gospelofgracefellowship.org 	</a:t>
            </a:r>
            <a:fld id="{031CC2AA-5D6B-4D60-9620-A1FD7A510E25}" type="slidenum">
              <a:rPr lang="en-US" smtClean="0"/>
              <a:pPr algn="l">
                <a:tabLst>
                  <a:tab pos="3834628" algn="r"/>
                </a:tabLst>
              </a:pPr>
              <a:t>‹#›</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826" y="8760784"/>
            <a:ext cx="2146573" cy="717378"/>
          </a:xfrm>
          <a:prstGeom prst="rect">
            <a:avLst/>
          </a:prstGeom>
        </p:spPr>
      </p:pic>
    </p:spTree>
    <p:extLst>
      <p:ext uri="{BB962C8B-B14F-4D97-AF65-F5344CB8AC3E}">
        <p14:creationId xmlns:p14="http://schemas.microsoft.com/office/powerpoint/2010/main" val="1617835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1" cy="481727"/>
          </a:xfrm>
          <a:prstGeom prst="rect">
            <a:avLst/>
          </a:prstGeom>
        </p:spPr>
        <p:txBody>
          <a:bodyPr vert="horz" lIns="96661" tIns="48330" rIns="96661" bIns="48330" rtlCol="0"/>
          <a:lstStyle>
            <a:lvl1pPr algn="l">
              <a:defRPr sz="1300"/>
            </a:lvl1pPr>
          </a:lstStyle>
          <a:p>
            <a:endParaRPr lang="en-US"/>
          </a:p>
        </p:txBody>
      </p:sp>
      <p:sp>
        <p:nvSpPr>
          <p:cNvPr id="3" name="Date Placeholder 2"/>
          <p:cNvSpPr>
            <a:spLocks noGrp="1"/>
          </p:cNvSpPr>
          <p:nvPr>
            <p:ph type="dt" idx="1"/>
          </p:nvPr>
        </p:nvSpPr>
        <p:spPr>
          <a:xfrm>
            <a:off x="4143588" y="0"/>
            <a:ext cx="3169921" cy="481727"/>
          </a:xfrm>
          <a:prstGeom prst="rect">
            <a:avLst/>
          </a:prstGeom>
        </p:spPr>
        <p:txBody>
          <a:bodyPr vert="horz" lIns="96661" tIns="48330" rIns="96661" bIns="48330" rtlCol="0"/>
          <a:lstStyle>
            <a:lvl1pPr algn="r">
              <a:defRPr sz="1300"/>
            </a:lvl1pPr>
          </a:lstStyle>
          <a:p>
            <a:fld id="{2EE14134-EB5F-4355-A37E-93B70D431A7B}" type="datetimeFigureOut">
              <a:rPr lang="en-US" smtClean="0"/>
              <a:pPr/>
              <a:t>3/7/2015</a:t>
            </a:fld>
            <a:endParaRPr lang="en-US"/>
          </a:p>
        </p:txBody>
      </p:sp>
      <p:sp>
        <p:nvSpPr>
          <p:cNvPr id="4" name="Slide Image Placeholder 3"/>
          <p:cNvSpPr>
            <a:spLocks noGrp="1" noRot="1" noChangeAspect="1"/>
          </p:cNvSpPr>
          <p:nvPr>
            <p:ph type="sldImg" idx="2"/>
          </p:nvPr>
        </p:nvSpPr>
        <p:spPr>
          <a:xfrm>
            <a:off x="1498600" y="1200150"/>
            <a:ext cx="4318000" cy="3240088"/>
          </a:xfrm>
          <a:prstGeom prst="rect">
            <a:avLst/>
          </a:prstGeom>
          <a:noFill/>
          <a:ln w="12700">
            <a:solidFill>
              <a:prstClr val="black"/>
            </a:solidFill>
          </a:ln>
        </p:spPr>
        <p:txBody>
          <a:bodyPr vert="horz" lIns="96661" tIns="48330" rIns="96661" bIns="48330" rtlCol="0" anchor="ctr"/>
          <a:lstStyle/>
          <a:p>
            <a:endParaRPr lang="en-US"/>
          </a:p>
        </p:txBody>
      </p:sp>
      <p:sp>
        <p:nvSpPr>
          <p:cNvPr id="5" name="Notes Placeholder 4"/>
          <p:cNvSpPr>
            <a:spLocks noGrp="1"/>
          </p:cNvSpPr>
          <p:nvPr>
            <p:ph type="body" sz="quarter" idx="3"/>
          </p:nvPr>
        </p:nvSpPr>
        <p:spPr>
          <a:xfrm>
            <a:off x="731521" y="4620579"/>
            <a:ext cx="5852160" cy="3780473"/>
          </a:xfrm>
          <a:prstGeom prst="rect">
            <a:avLst/>
          </a:prstGeom>
        </p:spPr>
        <p:txBody>
          <a:bodyPr vert="horz" lIns="96661" tIns="48330" rIns="96661" bIns="4833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119476"/>
            <a:ext cx="3169921" cy="481726"/>
          </a:xfrm>
          <a:prstGeom prst="rect">
            <a:avLst/>
          </a:prstGeom>
        </p:spPr>
        <p:txBody>
          <a:bodyPr vert="horz" lIns="96661" tIns="48330" rIns="96661" bIns="48330"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6"/>
            <a:ext cx="3169921" cy="481726"/>
          </a:xfrm>
          <a:prstGeom prst="rect">
            <a:avLst/>
          </a:prstGeom>
        </p:spPr>
        <p:txBody>
          <a:bodyPr vert="horz" lIns="96661" tIns="48330" rIns="96661" bIns="48330" rtlCol="0" anchor="b"/>
          <a:lstStyle>
            <a:lvl1pPr algn="r">
              <a:defRPr sz="1300"/>
            </a:lvl1pPr>
          </a:lstStyle>
          <a:p>
            <a:fld id="{8A5F1437-57C2-4F47-943A-D8EFFAA7B551}" type="slidenum">
              <a:rPr lang="en-US" smtClean="0"/>
              <a:pPr/>
              <a:t>‹#›</a:t>
            </a:fld>
            <a:endParaRPr lang="en-US"/>
          </a:p>
        </p:txBody>
      </p:sp>
    </p:spTree>
    <p:extLst>
      <p:ext uri="{BB962C8B-B14F-4D97-AF65-F5344CB8AC3E}">
        <p14:creationId xmlns:p14="http://schemas.microsoft.com/office/powerpoint/2010/main" val="1758457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After they were released, they went to their own people and reported everything the chief priests and the elders had said to them. When they heard this, they all raised their voices to God and said, “Master, You are the One who made the heaven, the earth, and the sea, and everything in </a:t>
            </a:r>
            <a:r>
              <a:rPr lang="en-US" dirty="0" err="1"/>
              <a:t>them.You</a:t>
            </a:r>
            <a:r>
              <a:rPr lang="en-US" dirty="0"/>
              <a:t> said through the Holy Spirit, by the mouth of our father David Your servant: </a:t>
            </a:r>
            <a:r>
              <a:rPr lang="en-US" b="1" dirty="0"/>
              <a:t>Why did the Gentiles rage</a:t>
            </a:r>
            <a:r>
              <a:rPr lang="en-US" dirty="0"/>
              <a:t> </a:t>
            </a:r>
            <a:r>
              <a:rPr lang="en-US" b="1" dirty="0"/>
              <a:t>and the peoples plot futile things?</a:t>
            </a:r>
            <a:r>
              <a:rPr lang="en-US" baseline="30000" dirty="0"/>
              <a:t> </a:t>
            </a:r>
            <a:r>
              <a:rPr lang="en-US" b="1" dirty="0"/>
              <a:t>The kings of the earth took their stand</a:t>
            </a:r>
            <a:r>
              <a:rPr lang="en-US" dirty="0"/>
              <a:t> </a:t>
            </a:r>
            <a:r>
              <a:rPr lang="en-US" b="1" dirty="0"/>
              <a:t>and the rulers assembled together</a:t>
            </a:r>
            <a:r>
              <a:rPr lang="en-US" dirty="0"/>
              <a:t> </a:t>
            </a:r>
            <a:r>
              <a:rPr lang="en-US" b="1" dirty="0"/>
              <a:t>against the Lord and against His Messiah.</a:t>
            </a:r>
            <a:r>
              <a:rPr lang="en-US" dirty="0"/>
              <a:t> For, in fact, in this city both Herod and Pontius Pilate, with the Gentiles and the people  of Israel, assembled together against Your holy Servant Jesus, whom You anointed, to do whatever Your hand and Your plan had predestined to take place. And now, Lord, consider their threats, and grant that Your slaves may speak Your message with complete boldness, while You stretch out Your hand for healing, signs, and wonders  to be performed through the name of Your holy Servant Jesus.” When they had prayed, the place where they were assembled was shaken, and they were all filled with the Holy Spirit and began to speak God’s message with boldness. (Acts 4:23-31 HCSB)</a:t>
            </a:r>
          </a:p>
        </p:txBody>
      </p:sp>
      <p:sp>
        <p:nvSpPr>
          <p:cNvPr id="4" name="Slide Number Placeholder 3"/>
          <p:cNvSpPr>
            <a:spLocks noGrp="1"/>
          </p:cNvSpPr>
          <p:nvPr>
            <p:ph type="sldNum" sz="quarter" idx="10"/>
          </p:nvPr>
        </p:nvSpPr>
        <p:spPr/>
        <p:txBody>
          <a:bodyPr/>
          <a:lstStyle/>
          <a:p>
            <a:fld id="{8A5F1437-57C2-4F47-943A-D8EFFAA7B551}" type="slidenum">
              <a:rPr lang="en-US" smtClean="0"/>
              <a:pPr/>
              <a:t>1</a:t>
            </a:fld>
            <a:endParaRPr lang="en-US"/>
          </a:p>
        </p:txBody>
      </p:sp>
    </p:spTree>
    <p:extLst>
      <p:ext uri="{BB962C8B-B14F-4D97-AF65-F5344CB8AC3E}">
        <p14:creationId xmlns:p14="http://schemas.microsoft.com/office/powerpoint/2010/main" val="41008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2</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3</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4</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5</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6</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7</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8</a:t>
            </a:fld>
            <a:endParaRPr lang="en-US"/>
          </a:p>
        </p:txBody>
      </p:sp>
    </p:spTree>
    <p:extLst>
      <p:ext uri="{BB962C8B-B14F-4D97-AF65-F5344CB8AC3E}">
        <p14:creationId xmlns:p14="http://schemas.microsoft.com/office/powerpoint/2010/main" val="26092571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0" y="3657600"/>
            <a:ext cx="9151087" cy="3200400"/>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3657600"/>
            <a:ext cx="9144000" cy="3200400"/>
          </a:xfrm>
          <a:prstGeom prst="rect">
            <a:avLst/>
          </a:prstGeom>
          <a:solidFill>
            <a:srgbClr val="4C4734">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Subtitle 2"/>
          <p:cNvSpPr>
            <a:spLocks noGrp="1"/>
          </p:cNvSpPr>
          <p:nvPr>
            <p:ph type="subTitle" idx="1"/>
          </p:nvPr>
        </p:nvSpPr>
        <p:spPr>
          <a:xfrm>
            <a:off x="571500" y="4464423"/>
            <a:ext cx="8001000" cy="618565"/>
          </a:xfrm>
          <a:prstGeom prst="rect">
            <a:avLst/>
          </a:prstGeom>
        </p:spPr>
        <p:txBody>
          <a:bodyPr>
            <a:noAutofit/>
          </a:bodyPr>
          <a:lstStyle>
            <a:lvl1pPr marL="0" indent="0" algn="ctr">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29" y="0"/>
            <a:ext cx="5199529" cy="3581440"/>
          </a:xfrm>
          <a:prstGeom prst="rect">
            <a:avLst/>
          </a:prstGeom>
          <a:effectLst>
            <a:softEdge rad="63500"/>
          </a:effectLst>
        </p:spPr>
      </p:pic>
      <p:sp>
        <p:nvSpPr>
          <p:cNvPr id="10" name="TextBox 9"/>
          <p:cNvSpPr txBox="1"/>
          <p:nvPr userDrawn="1"/>
        </p:nvSpPr>
        <p:spPr>
          <a:xfrm>
            <a:off x="5181600" y="0"/>
            <a:ext cx="3948953" cy="3581439"/>
          </a:xfrm>
          <a:prstGeom prst="rect">
            <a:avLst/>
          </a:prstGeom>
          <a:solidFill>
            <a:srgbClr val="BA9C66">
              <a:alpha val="50196"/>
            </a:srgbClr>
          </a:solidFill>
          <a:effectLst>
            <a:softEdge rad="63500"/>
          </a:effectLst>
        </p:spPr>
        <p:txBody>
          <a:bodyPr wrap="square" lIns="118872" tIns="182880" rIns="118872" bIns="91440" rtlCol="0">
            <a:noAutofit/>
          </a:bodyPr>
          <a:lstStyle/>
          <a:p>
            <a:pPr algn="ctr"/>
            <a:r>
              <a:rPr lang="en-US" sz="3400" dirty="0" smtClean="0">
                <a:solidFill>
                  <a:srgbClr val="5F4C2B"/>
                </a:solidFill>
                <a:latin typeface="Blackadder ITC" panose="04020505051007020D02" pitchFamily="82" charset="0"/>
              </a:rPr>
              <a:t>“...and </a:t>
            </a:r>
            <a:r>
              <a:rPr lang="en-US" sz="3400" dirty="0">
                <a:solidFill>
                  <a:srgbClr val="5F4C2B"/>
                </a:solidFill>
                <a:latin typeface="Blackadder ITC" panose="04020505051007020D02" pitchFamily="82" charset="0"/>
              </a:rPr>
              <a:t>you will be My witnesses in Jerusalem, </a:t>
            </a:r>
            <a:r>
              <a:rPr lang="en-US" sz="3400" dirty="0" smtClean="0">
                <a:solidFill>
                  <a:srgbClr val="5F4C2B"/>
                </a:solidFill>
                <a:latin typeface="Blackadder ITC" panose="04020505051007020D02" pitchFamily="82" charset="0"/>
              </a:rPr>
              <a:t/>
            </a:r>
            <a:br>
              <a:rPr lang="en-US" sz="3400" dirty="0" smtClean="0">
                <a:solidFill>
                  <a:srgbClr val="5F4C2B"/>
                </a:solidFill>
                <a:latin typeface="Blackadder ITC" panose="04020505051007020D02" pitchFamily="82" charset="0"/>
              </a:rPr>
            </a:br>
            <a:r>
              <a:rPr lang="en-US" sz="3400" dirty="0" smtClean="0">
                <a:solidFill>
                  <a:srgbClr val="5F4C2B"/>
                </a:solidFill>
                <a:latin typeface="Blackadder ITC" panose="04020505051007020D02" pitchFamily="82" charset="0"/>
              </a:rPr>
              <a:t>in </a:t>
            </a:r>
            <a:r>
              <a:rPr lang="en-US" sz="3400" dirty="0">
                <a:solidFill>
                  <a:srgbClr val="5F4C2B"/>
                </a:solidFill>
                <a:latin typeface="Blackadder ITC" panose="04020505051007020D02" pitchFamily="82" charset="0"/>
              </a:rPr>
              <a:t>all Judea and </a:t>
            </a:r>
            <a:r>
              <a:rPr lang="en-US" sz="3400" dirty="0" smtClean="0">
                <a:solidFill>
                  <a:srgbClr val="5F4C2B"/>
                </a:solidFill>
                <a:latin typeface="Blackadder ITC" panose="04020505051007020D02" pitchFamily="82" charset="0"/>
              </a:rPr>
              <a:t/>
            </a:r>
            <a:br>
              <a:rPr lang="en-US" sz="3400" dirty="0" smtClean="0">
                <a:solidFill>
                  <a:srgbClr val="5F4C2B"/>
                </a:solidFill>
                <a:latin typeface="Blackadder ITC" panose="04020505051007020D02" pitchFamily="82" charset="0"/>
              </a:rPr>
            </a:br>
            <a:r>
              <a:rPr lang="en-US" sz="3400" dirty="0" smtClean="0">
                <a:solidFill>
                  <a:srgbClr val="5F4C2B"/>
                </a:solidFill>
                <a:latin typeface="Blackadder ITC" panose="04020505051007020D02" pitchFamily="82" charset="0"/>
              </a:rPr>
              <a:t>Samaria</a:t>
            </a:r>
            <a:r>
              <a:rPr lang="en-US" sz="3400" dirty="0">
                <a:solidFill>
                  <a:srgbClr val="5F4C2B"/>
                </a:solidFill>
                <a:latin typeface="Blackadder ITC" panose="04020505051007020D02" pitchFamily="82" charset="0"/>
              </a:rPr>
              <a:t>, and to the </a:t>
            </a:r>
            <a:r>
              <a:rPr lang="en-US" sz="3400" dirty="0" smtClean="0">
                <a:solidFill>
                  <a:srgbClr val="5F4C2B"/>
                </a:solidFill>
                <a:latin typeface="Blackadder ITC" panose="04020505051007020D02" pitchFamily="82" charset="0"/>
              </a:rPr>
              <a:t/>
            </a:r>
            <a:br>
              <a:rPr lang="en-US" sz="3400" dirty="0" smtClean="0">
                <a:solidFill>
                  <a:srgbClr val="5F4C2B"/>
                </a:solidFill>
                <a:latin typeface="Blackadder ITC" panose="04020505051007020D02" pitchFamily="82" charset="0"/>
              </a:rPr>
            </a:br>
            <a:r>
              <a:rPr lang="en-US" sz="3400" dirty="0" smtClean="0">
                <a:solidFill>
                  <a:srgbClr val="5F4C2B"/>
                </a:solidFill>
                <a:latin typeface="Blackadder ITC" panose="04020505051007020D02" pitchFamily="82" charset="0"/>
              </a:rPr>
              <a:t>ends </a:t>
            </a:r>
            <a:r>
              <a:rPr lang="en-US" sz="3400" dirty="0">
                <a:solidFill>
                  <a:srgbClr val="5F4C2B"/>
                </a:solidFill>
                <a:latin typeface="Blackadder ITC" panose="04020505051007020D02" pitchFamily="82" charset="0"/>
              </a:rPr>
              <a:t>of the </a:t>
            </a:r>
            <a:r>
              <a:rPr lang="en-US" sz="3400" dirty="0" smtClean="0">
                <a:solidFill>
                  <a:srgbClr val="5F4C2B"/>
                </a:solidFill>
                <a:latin typeface="Blackadder ITC" panose="04020505051007020D02" pitchFamily="82" charset="0"/>
              </a:rPr>
              <a:t>earth.”</a:t>
            </a:r>
            <a:br>
              <a:rPr lang="en-US" sz="3400" dirty="0" smtClean="0">
                <a:solidFill>
                  <a:srgbClr val="5F4C2B"/>
                </a:solidFill>
                <a:latin typeface="Blackadder ITC" panose="04020505051007020D02" pitchFamily="82" charset="0"/>
              </a:rPr>
            </a:br>
            <a:r>
              <a:rPr lang="en-US" sz="3400" dirty="0" smtClean="0">
                <a:solidFill>
                  <a:srgbClr val="5F4C2B"/>
                </a:solidFill>
                <a:latin typeface="Blackadder ITC" panose="04020505051007020D02" pitchFamily="82" charset="0"/>
              </a:rPr>
              <a:t>Acts 1:8b</a:t>
            </a:r>
            <a:endParaRPr lang="en-US" sz="3400" dirty="0">
              <a:solidFill>
                <a:srgbClr val="5F4C2B"/>
              </a:solidFill>
              <a:latin typeface="Blackadder ITC" panose="04020505051007020D02" pitchFamily="82" charset="0"/>
            </a:endParaRPr>
          </a:p>
        </p:txBody>
      </p:sp>
      <p:sp>
        <p:nvSpPr>
          <p:cNvPr id="11" name="Rounded Rectangle 10"/>
          <p:cNvSpPr/>
          <p:nvPr userDrawn="1"/>
        </p:nvSpPr>
        <p:spPr>
          <a:xfrm rot="20624649">
            <a:off x="339586" y="114970"/>
            <a:ext cx="4417260" cy="3345352"/>
          </a:xfrm>
          <a:prstGeom prst="roundRect">
            <a:avLst/>
          </a:prstGeom>
          <a:solidFill>
            <a:srgbClr val="4C4734">
              <a:alpha val="37000"/>
            </a:srgbClr>
          </a:solidFill>
          <a:effectLst>
            <a:softEdge rad="38100"/>
          </a:effectLst>
        </p:spPr>
        <p:txBody>
          <a:bodyPr wrap="square" lIns="91440" tIns="45720" rIns="91440" bIns="45720">
            <a:prstTxWarp prst="textPlain">
              <a:avLst/>
            </a:prstTxWarp>
            <a:spAutoFit/>
          </a:bodyPr>
          <a:lstStyle/>
          <a:p>
            <a:pPr algn="ctr"/>
            <a: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t>The Acts </a:t>
            </a:r>
            <a:b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br>
            <a: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t>of </a:t>
            </a:r>
            <a:b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br>
            <a: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t>The Apostles</a:t>
            </a:r>
            <a:endParaRPr lang="en-US" sz="620" b="1" dirty="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endParaRPr>
          </a:p>
        </p:txBody>
      </p:sp>
      <p:sp>
        <p:nvSpPr>
          <p:cNvPr id="16" name="Rectangle 15"/>
          <p:cNvSpPr/>
          <p:nvPr userDrawn="1"/>
        </p:nvSpPr>
        <p:spPr>
          <a:xfrm>
            <a:off x="571500" y="5148280"/>
            <a:ext cx="8001000" cy="1569660"/>
          </a:xfrm>
          <a:prstGeom prst="rect">
            <a:avLst/>
          </a:prstGeom>
        </p:spPr>
        <p:txBody>
          <a:bodyPr wrap="square">
            <a:spAutoFit/>
          </a:bodyPr>
          <a:lstStyle/>
          <a:p>
            <a:pPr algn="ctr">
              <a:spcBef>
                <a:spcPts val="0"/>
              </a:spcBef>
            </a:pPr>
            <a:r>
              <a:rPr lang="en-US" sz="2400" i="1" dirty="0" smtClean="0">
                <a:solidFill>
                  <a:schemeClr val="bg1"/>
                </a:solidFill>
              </a:rPr>
              <a:t>by Bob DeWaay</a:t>
            </a:r>
            <a:br>
              <a:rPr lang="en-US" sz="2400" i="1" dirty="0" smtClean="0">
                <a:solidFill>
                  <a:schemeClr val="bg1"/>
                </a:solidFill>
              </a:rPr>
            </a:br>
            <a:endParaRPr lang="en-US" sz="2400" i="1" dirty="0" smtClean="0">
              <a:solidFill>
                <a:schemeClr val="bg1"/>
              </a:solidFill>
            </a:endParaRPr>
          </a:p>
          <a:p>
            <a:pPr algn="ctr">
              <a:spcBef>
                <a:spcPts val="0"/>
              </a:spcBef>
            </a:pPr>
            <a:endParaRPr lang="en-US" sz="2400" i="1" dirty="0" smtClean="0">
              <a:solidFill>
                <a:schemeClr val="bg1"/>
              </a:solidFill>
            </a:endParaRPr>
          </a:p>
          <a:p>
            <a:pPr algn="l">
              <a:spcBef>
                <a:spcPts val="0"/>
              </a:spcBef>
              <a:spcAft>
                <a:spcPts val="1200"/>
              </a:spcAft>
              <a:tabLst>
                <a:tab pos="7664450" algn="r"/>
              </a:tabLst>
            </a:pPr>
            <a:r>
              <a:rPr lang="en-US" sz="2400" dirty="0" smtClean="0">
                <a:solidFill>
                  <a:schemeClr val="bg1"/>
                </a:solidFill>
              </a:rPr>
              <a:t>Gospel of Grace Fellowship </a:t>
            </a:r>
          </a:p>
        </p:txBody>
      </p:sp>
      <p:sp>
        <p:nvSpPr>
          <p:cNvPr id="17" name="Title 16"/>
          <p:cNvSpPr>
            <a:spLocks noGrp="1"/>
          </p:cNvSpPr>
          <p:nvPr>
            <p:ph type="title"/>
          </p:nvPr>
        </p:nvSpPr>
        <p:spPr>
          <a:xfrm>
            <a:off x="309282" y="3778622"/>
            <a:ext cx="8498542" cy="632013"/>
          </a:xfrm>
          <a:prstGeom prst="rect">
            <a:avLst/>
          </a:prstGeom>
        </p:spPr>
        <p:txBody>
          <a:bodyPr anchor="t" anchorCtr="0">
            <a:noAutofit/>
          </a:bodyPr>
          <a:lstStyle>
            <a:lvl1pPr algn="ctr">
              <a:defRPr sz="4400" b="1">
                <a:solidFill>
                  <a:schemeClr val="bg1"/>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7443376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A847E1-7AB4-4619-AF8B-B8DC68DCAE41}" type="datetimeFigureOut">
              <a:rPr lang="en-US" smtClean="0"/>
              <a:pPr/>
              <a:t>3/7/2015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A847E1-7AB4-4619-AF8B-B8DC68DCAE41}" type="datetimeFigureOut">
              <a:rPr lang="en-US" smtClean="0"/>
              <a:pPr/>
              <a:t>3/7/2015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A847E1-7AB4-4619-AF8B-B8DC68DCAE41}" type="datetimeFigureOut">
              <a:rPr lang="en-US" smtClean="0"/>
              <a:pPr/>
              <a:t>3/7/2015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A847E1-7AB4-4619-AF8B-B8DC68DCAE41}" type="datetimeFigureOut">
              <a:rPr lang="en-US" smtClean="0"/>
              <a:pPr/>
              <a:t>3/7/2015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A847E1-7AB4-4619-AF8B-B8DC68DCAE41}" type="datetimeFigureOut">
              <a:rPr lang="en-US" smtClean="0"/>
              <a:pPr/>
              <a:t>3/7/2015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A847E1-7AB4-4619-AF8B-B8DC68DCAE41}" type="datetimeFigureOut">
              <a:rPr lang="en-US" smtClean="0"/>
              <a:pPr/>
              <a:t>3/7/2015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A847E1-7AB4-4619-AF8B-B8DC68DCAE41}" type="datetimeFigureOut">
              <a:rPr lang="en-US" smtClean="0"/>
              <a:pPr/>
              <a:t>3/7/2015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A847E1-7AB4-4619-AF8B-B8DC68DCAE41}" type="datetimeFigureOut">
              <a:rPr lang="en-US" smtClean="0"/>
              <a:pPr/>
              <a:t>3/7/2015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A847E1-7AB4-4619-AF8B-B8DC68DCAE41}" type="datetimeFigureOut">
              <a:rPr lang="en-US" smtClean="0"/>
              <a:pPr/>
              <a:t>3/7/2015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cripture-Bullet Points">
    <p:spTree>
      <p:nvGrpSpPr>
        <p:cNvPr id="1" name=""/>
        <p:cNvGrpSpPr/>
        <p:nvPr/>
      </p:nvGrpSpPr>
      <p:grpSpPr>
        <a:xfrm>
          <a:off x="0" y="0"/>
          <a:ext cx="0" cy="0"/>
          <a:chOff x="0" y="0"/>
          <a:chExt cx="0" cy="0"/>
        </a:xfrm>
      </p:grpSpPr>
      <p:sp>
        <p:nvSpPr>
          <p:cNvPr id="7" name="Title 1"/>
          <p:cNvSpPr>
            <a:spLocks noGrp="1"/>
          </p:cNvSpPr>
          <p:nvPr>
            <p:ph type="title"/>
          </p:nvPr>
        </p:nvSpPr>
        <p:spPr>
          <a:xfrm>
            <a:off x="228600" y="76201"/>
            <a:ext cx="8686800" cy="6340474"/>
          </a:xfrm>
          <a:prstGeom prst="rect">
            <a:avLst/>
          </a:prstGeom>
          <a:blipFill>
            <a:blip r:embed="rId2" cstate="print"/>
            <a:tile tx="0" ty="0" sx="100000" sy="100000" flip="none" algn="tl"/>
          </a:blipFill>
          <a:effectLst>
            <a:softEdge rad="50800"/>
          </a:effectLst>
        </p:spPr>
        <p:txBody>
          <a:bodyPr vert="horz" tIns="274320" anchor="t" anchorCtr="0">
            <a:noAutofit/>
            <a:scene3d>
              <a:camera prst="orthographicFront"/>
              <a:lightRig rig="soft" dir="t"/>
            </a:scene3d>
            <a:sp3d prstMaterial="softEdge">
              <a:bevelT w="25400" h="25400"/>
            </a:sp3d>
          </a:bodyPr>
          <a:lstStyle>
            <a:lvl1pPr algn="ctr">
              <a:defRPr kumimoji="0" lang="en-US" sz="4000" b="1" dirty="0">
                <a:solidFill>
                  <a:srgbClr val="4C4734"/>
                </a:solidFill>
                <a:effectLst>
                  <a:outerShdw blurRad="31750" dist="25400" dir="5400000" algn="tl" rotWithShape="0">
                    <a:srgbClr val="000000">
                      <a:alpha val="25000"/>
                    </a:srgbClr>
                  </a:outerShdw>
                </a:effectLst>
                <a:latin typeface="Calibri" panose="020F0502020204030204" pitchFamily="34" charset="0"/>
              </a:defRPr>
            </a:lvl1pPr>
          </a:lstStyle>
          <a:p>
            <a:pPr lvl="0" algn="ctr">
              <a:lnSpc>
                <a:spcPts val="3600"/>
              </a:lnSpc>
            </a:pPr>
            <a:r>
              <a:rPr lang="en-US" dirty="0" smtClean="0"/>
              <a:t>Click to edit Master title style</a:t>
            </a:r>
            <a:endParaRPr lang="en-US" dirty="0"/>
          </a:p>
        </p:txBody>
      </p:sp>
      <p:sp>
        <p:nvSpPr>
          <p:cNvPr id="8" name="Text Placeholder 3"/>
          <p:cNvSpPr>
            <a:spLocks noGrp="1"/>
          </p:cNvSpPr>
          <p:nvPr>
            <p:ph type="body" sz="quarter" idx="10"/>
          </p:nvPr>
        </p:nvSpPr>
        <p:spPr>
          <a:xfrm>
            <a:off x="457200" y="1219200"/>
            <a:ext cx="8229600" cy="2286000"/>
          </a:xfrm>
          <a:prstGeom prst="rect">
            <a:avLst/>
          </a:prstGeom>
        </p:spPr>
        <p:txBody>
          <a:bodyPr/>
          <a:lstStyle>
            <a:lvl1pPr marL="109728" indent="0">
              <a:lnSpc>
                <a:spcPts val="3200"/>
              </a:lnSpc>
              <a:spcBef>
                <a:spcPts val="0"/>
              </a:spcBef>
              <a:spcAft>
                <a:spcPts val="600"/>
              </a:spcAft>
              <a:buNone/>
              <a:defRPr sz="3200" b="1" u="sng">
                <a:solidFill>
                  <a:srgbClr val="4C4734"/>
                </a:solidFill>
              </a:defRPr>
            </a:lvl1pPr>
            <a:lvl2pPr marL="225425" indent="0">
              <a:lnSpc>
                <a:spcPts val="3200"/>
              </a:lnSpc>
              <a:spcBef>
                <a:spcPts val="0"/>
              </a:spcBef>
              <a:spcAft>
                <a:spcPts val="600"/>
              </a:spcAft>
              <a:buNone/>
              <a:defRPr sz="3000">
                <a:solidFill>
                  <a:srgbClr val="4C4734"/>
                </a:solidFill>
              </a:defRPr>
            </a:lvl2pPr>
            <a:lvl3pPr marL="344488" indent="0">
              <a:spcBef>
                <a:spcPts val="0"/>
              </a:spcBef>
              <a:spcAft>
                <a:spcPts val="600"/>
              </a:spcAft>
              <a:buFontTx/>
              <a:buNone/>
              <a:defRPr sz="2400">
                <a:solidFill>
                  <a:srgbClr val="4C4734"/>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Text Placeholder 5"/>
          <p:cNvSpPr>
            <a:spLocks noGrp="1"/>
          </p:cNvSpPr>
          <p:nvPr>
            <p:ph type="body" sz="quarter" idx="11"/>
          </p:nvPr>
        </p:nvSpPr>
        <p:spPr>
          <a:xfrm>
            <a:off x="457200" y="3810000"/>
            <a:ext cx="8229600" cy="2514600"/>
          </a:xfrm>
          <a:prstGeom prst="rect">
            <a:avLst/>
          </a:prstGeom>
        </p:spPr>
        <p:txBody>
          <a:bodyPr/>
          <a:lstStyle>
            <a:lvl1pPr>
              <a:lnSpc>
                <a:spcPts val="3100"/>
              </a:lnSpc>
              <a:spcBef>
                <a:spcPts val="0"/>
              </a:spcBef>
              <a:spcAft>
                <a:spcPts val="600"/>
              </a:spcAft>
              <a:buClr>
                <a:srgbClr val="4C4734"/>
              </a:buClr>
              <a:defRPr>
                <a:solidFill>
                  <a:srgbClr val="4C4734"/>
                </a:solidFill>
              </a:defRPr>
            </a:lvl1pPr>
            <a:lvl2pPr marL="569913" indent="-225425">
              <a:spcBef>
                <a:spcPts val="0"/>
              </a:spcBef>
              <a:spcAft>
                <a:spcPts val="600"/>
              </a:spcAft>
              <a:buFont typeface="Verdana" panose="020B0604030504040204" pitchFamily="34" charset="0"/>
              <a:buChar char="-"/>
              <a:defRPr baseline="0">
                <a:solidFill>
                  <a:srgbClr val="4C4734"/>
                </a:solidFill>
              </a:defRPr>
            </a:lvl2pPr>
          </a:lstStyle>
          <a:p>
            <a:pPr lvl="0"/>
            <a:r>
              <a:rPr lang="en-US" dirty="0" smtClean="0"/>
              <a:t>Click to edit Master text styles</a:t>
            </a:r>
          </a:p>
          <a:p>
            <a:pPr lvl="1"/>
            <a:r>
              <a:rPr lang="en-US" dirty="0" smtClean="0"/>
              <a:t>Second level</a:t>
            </a:r>
          </a:p>
        </p:txBody>
      </p:sp>
      <p:sp>
        <p:nvSpPr>
          <p:cNvPr id="13" name="Rectangle 12"/>
          <p:cNvSpPr/>
          <p:nvPr userDrawn="1"/>
        </p:nvSpPr>
        <p:spPr>
          <a:xfrm>
            <a:off x="8451584" y="6435660"/>
            <a:ext cx="486030" cy="400110"/>
          </a:xfrm>
          <a:prstGeom prst="rect">
            <a:avLst/>
          </a:prstGeom>
        </p:spPr>
        <p:txBody>
          <a:bodyPr wrap="none">
            <a:spAutoFit/>
          </a:bodyPr>
          <a:lstStyle/>
          <a:p>
            <a:pPr algn="ctr">
              <a:tabLst>
                <a:tab pos="7937500" algn="r"/>
              </a:tabLst>
              <a:defRPr/>
            </a:pPr>
            <a:fld id="{6DFDF108-0CAB-440A-AF2E-8B426FC057CB}" type="slidenum">
              <a:rPr lang="en-US" sz="2000" kern="1200" smtClean="0">
                <a:solidFill>
                  <a:srgbClr val="4C4734"/>
                </a:solidFill>
                <a:latin typeface="+mn-lt"/>
                <a:ea typeface="+mn-ea"/>
                <a:cs typeface="+mn-cs"/>
              </a:rPr>
              <a:pPr algn="ctr">
                <a:tabLst>
                  <a:tab pos="7937500" algn="r"/>
                </a:tabLst>
                <a:defRPr/>
              </a:pPr>
              <a:t>‹#›</a:t>
            </a:fld>
            <a:endParaRPr lang="en-US" sz="2000" kern="1200" dirty="0">
              <a:solidFill>
                <a:srgbClr val="4C4734"/>
              </a:solidFill>
              <a:latin typeface="+mn-lt"/>
              <a:ea typeface="+mn-ea"/>
              <a:cs typeface="+mn-cs"/>
            </a:endParaRPr>
          </a:p>
        </p:txBody>
      </p:sp>
      <p:sp>
        <p:nvSpPr>
          <p:cNvPr id="21" name="Footer Placeholder 20"/>
          <p:cNvSpPr>
            <a:spLocks noGrp="1"/>
          </p:cNvSpPr>
          <p:nvPr>
            <p:ph type="ftr" sz="quarter" idx="12"/>
          </p:nvPr>
        </p:nvSpPr>
        <p:spPr>
          <a:xfrm>
            <a:off x="228599" y="6455741"/>
            <a:ext cx="6026427" cy="365125"/>
          </a:xfrm>
        </p:spPr>
        <p:txBody>
          <a:bodyPr/>
          <a:lstStyle/>
          <a:p>
            <a:r>
              <a:rPr lang="en-US" dirty="0" smtClean="0"/>
              <a:t>Boldness in Christ: Acts 4:13-22</a:t>
            </a:r>
            <a:endParaRPr lang="en-US" dirty="0"/>
          </a:p>
        </p:txBody>
      </p:sp>
    </p:spTree>
    <p:extLst>
      <p:ext uri="{BB962C8B-B14F-4D97-AF65-F5344CB8AC3E}">
        <p14:creationId xmlns:p14="http://schemas.microsoft.com/office/powerpoint/2010/main" val="3384902624"/>
      </p:ext>
    </p:extLst>
  </p:cSld>
  <p:clrMapOvr>
    <a:masterClrMapping/>
  </p:clrMapOvr>
  <p:extLst mod="1">
    <p:ext uri="{DCECCB84-F9BA-43D5-87BE-67443E8EF086}">
      <p15:sldGuideLst xmlns:p15="http://schemas.microsoft.com/office/powerpoint/2012/main">
        <p15:guide id="1" orient="horz" pos="4224" userDrawn="1">
          <p15:clr>
            <a:srgbClr val="FBAE40"/>
          </p15:clr>
        </p15:guide>
        <p15:guide id="2" pos="1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t>TITLE-Change on Doc Properties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cripture-Scripture">
    <p:spTree>
      <p:nvGrpSpPr>
        <p:cNvPr id="1" name=""/>
        <p:cNvGrpSpPr/>
        <p:nvPr/>
      </p:nvGrpSpPr>
      <p:grpSpPr>
        <a:xfrm>
          <a:off x="0" y="0"/>
          <a:ext cx="0" cy="0"/>
          <a:chOff x="0" y="0"/>
          <a:chExt cx="0" cy="0"/>
        </a:xfrm>
      </p:grpSpPr>
      <p:sp>
        <p:nvSpPr>
          <p:cNvPr id="7" name="Title 1"/>
          <p:cNvSpPr>
            <a:spLocks noGrp="1"/>
          </p:cNvSpPr>
          <p:nvPr>
            <p:ph type="title"/>
          </p:nvPr>
        </p:nvSpPr>
        <p:spPr>
          <a:xfrm>
            <a:off x="228600" y="76201"/>
            <a:ext cx="8686800" cy="6340474"/>
          </a:xfrm>
          <a:prstGeom prst="rect">
            <a:avLst/>
          </a:prstGeom>
          <a:blipFill>
            <a:blip r:embed="rId2" cstate="print"/>
            <a:tile tx="0" ty="0" sx="100000" sy="100000" flip="none" algn="tl"/>
          </a:blipFill>
          <a:effectLst>
            <a:softEdge rad="50800"/>
          </a:effectLst>
        </p:spPr>
        <p:txBody>
          <a:bodyPr vert="horz" tIns="274320" anchor="t" anchorCtr="0">
            <a:noAutofit/>
            <a:scene3d>
              <a:camera prst="orthographicFront"/>
              <a:lightRig rig="soft" dir="t"/>
            </a:scene3d>
            <a:sp3d prstMaterial="softEdge">
              <a:bevelT w="25400" h="25400"/>
            </a:sp3d>
          </a:bodyPr>
          <a:lstStyle>
            <a:lvl1pPr algn="ctr">
              <a:defRPr kumimoji="0" lang="en-US" sz="4000" b="1" dirty="0">
                <a:solidFill>
                  <a:srgbClr val="4C4734"/>
                </a:solidFill>
                <a:effectLst>
                  <a:outerShdw blurRad="31750" dist="25400" dir="5400000" algn="tl" rotWithShape="0">
                    <a:srgbClr val="000000">
                      <a:alpha val="25000"/>
                    </a:srgbClr>
                  </a:outerShdw>
                </a:effectLst>
                <a:latin typeface="Calibri" panose="020F0502020204030204" pitchFamily="34" charset="0"/>
              </a:defRPr>
            </a:lvl1pPr>
          </a:lstStyle>
          <a:p>
            <a:pPr lvl="0" algn="ctr">
              <a:lnSpc>
                <a:spcPts val="3600"/>
              </a:lnSpc>
            </a:pPr>
            <a:r>
              <a:rPr lang="en-US" dirty="0" smtClean="0"/>
              <a:t>Click to edit Master title style</a:t>
            </a:r>
            <a:endParaRPr lang="en-US" dirty="0"/>
          </a:p>
        </p:txBody>
      </p:sp>
      <p:sp>
        <p:nvSpPr>
          <p:cNvPr id="3" name="Text Placeholder 2"/>
          <p:cNvSpPr>
            <a:spLocks noGrp="1"/>
          </p:cNvSpPr>
          <p:nvPr>
            <p:ph type="body" sz="quarter" idx="14"/>
          </p:nvPr>
        </p:nvSpPr>
        <p:spPr>
          <a:xfrm>
            <a:off x="469900" y="1219200"/>
            <a:ext cx="8229600" cy="2286000"/>
          </a:xfrm>
          <a:prstGeom prst="rect">
            <a:avLst/>
          </a:prstGeom>
        </p:spPr>
        <p:txBody>
          <a:bodyPr/>
          <a:lstStyle>
            <a:lvl1pPr marL="566928" indent="-457200">
              <a:buNone/>
              <a:defRPr lang="en-US" sz="3200" b="1" u="sng" kern="1200" dirty="0" smtClean="0">
                <a:solidFill>
                  <a:srgbClr val="4C4734"/>
                </a:solidFill>
                <a:latin typeface="+mn-lt"/>
                <a:ea typeface="+mn-ea"/>
                <a:cs typeface="+mn-cs"/>
              </a:defRPr>
            </a:lvl1pPr>
            <a:lvl2pPr marL="682625" indent="-457200">
              <a:buNone/>
              <a:defRPr lang="en-US" sz="3000" kern="1200" dirty="0" smtClean="0">
                <a:solidFill>
                  <a:srgbClr val="4C4734"/>
                </a:solidFill>
                <a:latin typeface="+mn-lt"/>
                <a:ea typeface="+mn-ea"/>
                <a:cs typeface="+mn-cs"/>
              </a:defRPr>
            </a:lvl2pPr>
          </a:lstStyle>
          <a:p>
            <a:pPr marL="109728" lvl="0" indent="0" algn="l" defTabSz="914400" rtl="0" eaLnBrk="1" latinLnBrk="0" hangingPunct="1">
              <a:lnSpc>
                <a:spcPts val="3200"/>
              </a:lnSpc>
              <a:spcBef>
                <a:spcPts val="0"/>
              </a:spcBef>
              <a:spcAft>
                <a:spcPts val="600"/>
              </a:spcAft>
            </a:pPr>
            <a:r>
              <a:rPr lang="en-US" dirty="0" smtClean="0"/>
              <a:t>Click to edit Master text styles</a:t>
            </a:r>
          </a:p>
          <a:p>
            <a:pPr marL="225425" lvl="1" indent="0" algn="l" defTabSz="914400" rtl="0" eaLnBrk="1" latinLnBrk="0" hangingPunct="1">
              <a:lnSpc>
                <a:spcPts val="3200"/>
              </a:lnSpc>
              <a:spcBef>
                <a:spcPts val="0"/>
              </a:spcBef>
              <a:spcAft>
                <a:spcPts val="600"/>
              </a:spcAft>
            </a:pPr>
            <a:r>
              <a:rPr lang="en-US" dirty="0" smtClean="0"/>
              <a:t>Second level</a:t>
            </a:r>
          </a:p>
        </p:txBody>
      </p:sp>
      <p:sp>
        <p:nvSpPr>
          <p:cNvPr id="11" name="Text Placeholder 2"/>
          <p:cNvSpPr>
            <a:spLocks noGrp="1"/>
          </p:cNvSpPr>
          <p:nvPr>
            <p:ph type="body" sz="quarter" idx="15"/>
          </p:nvPr>
        </p:nvSpPr>
        <p:spPr>
          <a:xfrm>
            <a:off x="469900" y="3790950"/>
            <a:ext cx="8229600" cy="2286000"/>
          </a:xfrm>
          <a:prstGeom prst="rect">
            <a:avLst/>
          </a:prstGeom>
        </p:spPr>
        <p:txBody>
          <a:bodyPr/>
          <a:lstStyle>
            <a:lvl1pPr marL="566928" indent="-457200">
              <a:buNone/>
              <a:defRPr lang="en-US" sz="3200" b="1" u="sng" kern="1200" dirty="0" smtClean="0">
                <a:solidFill>
                  <a:srgbClr val="4C4734"/>
                </a:solidFill>
                <a:latin typeface="+mn-lt"/>
                <a:ea typeface="+mn-ea"/>
                <a:cs typeface="+mn-cs"/>
              </a:defRPr>
            </a:lvl1pPr>
            <a:lvl2pPr marL="682625" indent="-457200">
              <a:buNone/>
              <a:defRPr lang="en-US" sz="3000" kern="1200" dirty="0" smtClean="0">
                <a:solidFill>
                  <a:srgbClr val="4C4734"/>
                </a:solidFill>
                <a:latin typeface="+mn-lt"/>
                <a:ea typeface="+mn-ea"/>
                <a:cs typeface="+mn-cs"/>
              </a:defRPr>
            </a:lvl2pPr>
          </a:lstStyle>
          <a:p>
            <a:pPr marL="109728" lvl="0" indent="0" algn="l" defTabSz="914400" rtl="0" eaLnBrk="1" latinLnBrk="0" hangingPunct="1">
              <a:lnSpc>
                <a:spcPts val="3200"/>
              </a:lnSpc>
              <a:spcBef>
                <a:spcPts val="0"/>
              </a:spcBef>
              <a:spcAft>
                <a:spcPts val="600"/>
              </a:spcAft>
            </a:pPr>
            <a:r>
              <a:rPr lang="en-US" dirty="0" smtClean="0"/>
              <a:t>Click to edit Master text styles</a:t>
            </a:r>
          </a:p>
          <a:p>
            <a:pPr marL="225425" lvl="1" indent="0" algn="l" defTabSz="914400" rtl="0" eaLnBrk="1" latinLnBrk="0" hangingPunct="1">
              <a:lnSpc>
                <a:spcPts val="3200"/>
              </a:lnSpc>
              <a:spcBef>
                <a:spcPts val="0"/>
              </a:spcBef>
              <a:spcAft>
                <a:spcPts val="600"/>
              </a:spcAft>
            </a:pPr>
            <a:r>
              <a:rPr lang="en-US" dirty="0" smtClean="0"/>
              <a:t>Second level</a:t>
            </a:r>
          </a:p>
        </p:txBody>
      </p:sp>
      <p:sp>
        <p:nvSpPr>
          <p:cNvPr id="14" name="Rectangle 13"/>
          <p:cNvSpPr/>
          <p:nvPr userDrawn="1"/>
        </p:nvSpPr>
        <p:spPr>
          <a:xfrm>
            <a:off x="8451584" y="6435660"/>
            <a:ext cx="486030" cy="400110"/>
          </a:xfrm>
          <a:prstGeom prst="rect">
            <a:avLst/>
          </a:prstGeom>
        </p:spPr>
        <p:txBody>
          <a:bodyPr wrap="none">
            <a:spAutoFit/>
          </a:bodyPr>
          <a:lstStyle/>
          <a:p>
            <a:pPr algn="ctr">
              <a:tabLst>
                <a:tab pos="7937500" algn="r"/>
              </a:tabLst>
              <a:defRPr/>
            </a:pPr>
            <a:fld id="{6DFDF108-0CAB-440A-AF2E-8B426FC057CB}" type="slidenum">
              <a:rPr lang="en-US" sz="2000" kern="1200" smtClean="0">
                <a:solidFill>
                  <a:srgbClr val="4C4734"/>
                </a:solidFill>
                <a:latin typeface="+mn-lt"/>
                <a:ea typeface="+mn-ea"/>
                <a:cs typeface="+mn-cs"/>
              </a:rPr>
              <a:pPr algn="ctr">
                <a:tabLst>
                  <a:tab pos="7937500" algn="r"/>
                </a:tabLst>
                <a:defRPr/>
              </a:pPr>
              <a:t>‹#›</a:t>
            </a:fld>
            <a:endParaRPr lang="en-US" sz="2000" kern="1200" dirty="0">
              <a:solidFill>
                <a:srgbClr val="4C4734"/>
              </a:solidFill>
              <a:latin typeface="+mn-lt"/>
              <a:ea typeface="+mn-ea"/>
              <a:cs typeface="+mn-cs"/>
            </a:endParaRPr>
          </a:p>
        </p:txBody>
      </p:sp>
      <p:sp>
        <p:nvSpPr>
          <p:cNvPr id="15" name="Footer Placeholder 14"/>
          <p:cNvSpPr>
            <a:spLocks noGrp="1"/>
          </p:cNvSpPr>
          <p:nvPr>
            <p:ph type="ftr" sz="quarter" idx="16"/>
          </p:nvPr>
        </p:nvSpPr>
        <p:spPr>
          <a:xfrm>
            <a:off x="228600" y="6455538"/>
            <a:ext cx="5986670" cy="365125"/>
          </a:xfrm>
        </p:spPr>
        <p:txBody>
          <a:bodyPr/>
          <a:lstStyle/>
          <a:p>
            <a:r>
              <a:rPr lang="en-US" dirty="0" smtClean="0"/>
              <a:t>Boldness in Christ: Acts 4:13-22</a:t>
            </a:r>
            <a:endParaRPr lang="en-US" dirty="0"/>
          </a:p>
        </p:txBody>
      </p:sp>
    </p:spTree>
    <p:extLst>
      <p:ext uri="{BB962C8B-B14F-4D97-AF65-F5344CB8AC3E}">
        <p14:creationId xmlns:p14="http://schemas.microsoft.com/office/powerpoint/2010/main" val="1010049976"/>
      </p:ext>
    </p:extLst>
  </p:cSld>
  <p:clrMapOvr>
    <a:masterClrMapping/>
  </p:clrMapOvr>
  <p:extLst mod="1">
    <p:ext uri="{DCECCB84-F9BA-43D5-87BE-67443E8EF086}">
      <p15:sldGuideLst xmlns:p15="http://schemas.microsoft.com/office/powerpoint/2012/main">
        <p15:guide id="1" orient="horz" pos="4224" userDrawn="1">
          <p15:clr>
            <a:srgbClr val="FBAE40"/>
          </p15:clr>
        </p15:guide>
        <p15:guide id="2" pos="14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Bullet Points">
    <p:spTree>
      <p:nvGrpSpPr>
        <p:cNvPr id="1" name=""/>
        <p:cNvGrpSpPr/>
        <p:nvPr/>
      </p:nvGrpSpPr>
      <p:grpSpPr>
        <a:xfrm>
          <a:off x="0" y="0"/>
          <a:ext cx="0" cy="0"/>
          <a:chOff x="0" y="0"/>
          <a:chExt cx="0" cy="0"/>
        </a:xfrm>
      </p:grpSpPr>
      <p:sp>
        <p:nvSpPr>
          <p:cNvPr id="7" name="Title 1"/>
          <p:cNvSpPr>
            <a:spLocks noGrp="1"/>
          </p:cNvSpPr>
          <p:nvPr>
            <p:ph type="title"/>
          </p:nvPr>
        </p:nvSpPr>
        <p:spPr>
          <a:xfrm>
            <a:off x="228600" y="76201"/>
            <a:ext cx="8686800" cy="6340474"/>
          </a:xfrm>
          <a:prstGeom prst="rect">
            <a:avLst/>
          </a:prstGeom>
          <a:blipFill>
            <a:blip r:embed="rId2" cstate="print"/>
            <a:tile tx="0" ty="0" sx="100000" sy="100000" flip="none" algn="tl"/>
          </a:blipFill>
          <a:effectLst>
            <a:softEdge rad="50800"/>
          </a:effectLst>
        </p:spPr>
        <p:txBody>
          <a:bodyPr vert="horz" tIns="274320" anchor="t" anchorCtr="0">
            <a:noAutofit/>
            <a:scene3d>
              <a:camera prst="orthographicFront"/>
              <a:lightRig rig="soft" dir="t"/>
            </a:scene3d>
            <a:sp3d prstMaterial="softEdge">
              <a:bevelT w="25400" h="25400"/>
            </a:sp3d>
          </a:bodyPr>
          <a:lstStyle>
            <a:lvl1pPr algn="ctr">
              <a:defRPr kumimoji="0" lang="en-US" sz="4000" b="1" dirty="0">
                <a:solidFill>
                  <a:srgbClr val="4C4734"/>
                </a:solidFill>
                <a:effectLst>
                  <a:outerShdw blurRad="31750" dist="25400" dir="5400000" algn="tl" rotWithShape="0">
                    <a:srgbClr val="000000">
                      <a:alpha val="25000"/>
                    </a:srgbClr>
                  </a:outerShdw>
                </a:effectLst>
                <a:latin typeface="Calibri" panose="020F0502020204030204" pitchFamily="34" charset="0"/>
              </a:defRPr>
            </a:lvl1pPr>
          </a:lstStyle>
          <a:p>
            <a:pPr lvl="0" algn="ctr">
              <a:lnSpc>
                <a:spcPts val="3600"/>
              </a:lnSpc>
            </a:pPr>
            <a:r>
              <a:rPr lang="en-US" dirty="0" smtClean="0"/>
              <a:t>Click to edit Master title style</a:t>
            </a:r>
            <a:endParaRPr lang="en-US" dirty="0"/>
          </a:p>
        </p:txBody>
      </p:sp>
      <p:sp>
        <p:nvSpPr>
          <p:cNvPr id="9" name="Text Placeholder 5"/>
          <p:cNvSpPr>
            <a:spLocks noGrp="1"/>
          </p:cNvSpPr>
          <p:nvPr>
            <p:ph type="body" sz="quarter" idx="11"/>
          </p:nvPr>
        </p:nvSpPr>
        <p:spPr>
          <a:xfrm>
            <a:off x="457200" y="1219200"/>
            <a:ext cx="8229600" cy="5105400"/>
          </a:xfrm>
          <a:prstGeom prst="rect">
            <a:avLst/>
          </a:prstGeom>
        </p:spPr>
        <p:txBody>
          <a:bodyPr/>
          <a:lstStyle>
            <a:lvl1pPr>
              <a:lnSpc>
                <a:spcPts val="3100"/>
              </a:lnSpc>
              <a:spcBef>
                <a:spcPts val="0"/>
              </a:spcBef>
              <a:spcAft>
                <a:spcPts val="600"/>
              </a:spcAft>
              <a:buClr>
                <a:srgbClr val="4C4734"/>
              </a:buClr>
              <a:defRPr sz="3200">
                <a:solidFill>
                  <a:srgbClr val="4C4734"/>
                </a:solidFill>
              </a:defRPr>
            </a:lvl1pPr>
          </a:lstStyle>
          <a:p>
            <a:pPr lvl="0"/>
            <a:r>
              <a:rPr lang="en-US" dirty="0" smtClean="0"/>
              <a:t>Click to edit Master text styles</a:t>
            </a:r>
          </a:p>
        </p:txBody>
      </p:sp>
      <p:sp>
        <p:nvSpPr>
          <p:cNvPr id="13" name="Rectangle 12"/>
          <p:cNvSpPr/>
          <p:nvPr userDrawn="1"/>
        </p:nvSpPr>
        <p:spPr>
          <a:xfrm>
            <a:off x="8451584" y="6435660"/>
            <a:ext cx="486030" cy="400110"/>
          </a:xfrm>
          <a:prstGeom prst="rect">
            <a:avLst/>
          </a:prstGeom>
        </p:spPr>
        <p:txBody>
          <a:bodyPr wrap="none">
            <a:spAutoFit/>
          </a:bodyPr>
          <a:lstStyle/>
          <a:p>
            <a:pPr algn="ctr">
              <a:tabLst>
                <a:tab pos="7937500" algn="r"/>
              </a:tabLst>
              <a:defRPr/>
            </a:pPr>
            <a:fld id="{6DFDF108-0CAB-440A-AF2E-8B426FC057CB}" type="slidenum">
              <a:rPr lang="en-US" sz="2000" kern="1200" smtClean="0">
                <a:solidFill>
                  <a:srgbClr val="4C4734"/>
                </a:solidFill>
                <a:latin typeface="+mn-lt"/>
                <a:ea typeface="+mn-ea"/>
                <a:cs typeface="+mn-cs"/>
              </a:rPr>
              <a:pPr algn="ctr">
                <a:tabLst>
                  <a:tab pos="7937500" algn="r"/>
                </a:tabLst>
                <a:defRPr/>
              </a:pPr>
              <a:t>‹#›</a:t>
            </a:fld>
            <a:endParaRPr lang="en-US" sz="2000" kern="1200" dirty="0">
              <a:solidFill>
                <a:srgbClr val="4C4734"/>
              </a:solidFill>
              <a:latin typeface="+mn-lt"/>
              <a:ea typeface="+mn-ea"/>
              <a:cs typeface="+mn-cs"/>
            </a:endParaRPr>
          </a:p>
        </p:txBody>
      </p:sp>
      <p:sp>
        <p:nvSpPr>
          <p:cNvPr id="21" name="Footer Placeholder 20"/>
          <p:cNvSpPr>
            <a:spLocks noGrp="1"/>
          </p:cNvSpPr>
          <p:nvPr>
            <p:ph type="ftr" sz="quarter" idx="12"/>
          </p:nvPr>
        </p:nvSpPr>
        <p:spPr>
          <a:xfrm>
            <a:off x="228599" y="6455741"/>
            <a:ext cx="6026427" cy="365125"/>
          </a:xfrm>
        </p:spPr>
        <p:txBody>
          <a:bodyPr/>
          <a:lstStyle/>
          <a:p>
            <a:r>
              <a:rPr lang="en-US" dirty="0" smtClean="0"/>
              <a:t>Confrontation and the Gospel: Acts 4:1-12</a:t>
            </a:r>
            <a:endParaRPr lang="en-US" dirty="0"/>
          </a:p>
        </p:txBody>
      </p:sp>
    </p:spTree>
    <p:extLst>
      <p:ext uri="{BB962C8B-B14F-4D97-AF65-F5344CB8AC3E}">
        <p14:creationId xmlns:p14="http://schemas.microsoft.com/office/powerpoint/2010/main" val="1925565708"/>
      </p:ext>
    </p:extLst>
  </p:cSld>
  <p:clrMapOvr>
    <a:masterClrMapping/>
  </p:clrMapOvr>
  <p:extLst mod="1">
    <p:ext uri="{DCECCB84-F9BA-43D5-87BE-67443E8EF086}">
      <p15:sldGuideLst xmlns:p15="http://schemas.microsoft.com/office/powerpoint/2012/main">
        <p15:guide id="1" orient="horz" pos="4224">
          <p15:clr>
            <a:srgbClr val="FBAE40"/>
          </p15:clr>
        </p15:guide>
        <p15:guide id="2" pos="14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Open Content">
    <p:spTree>
      <p:nvGrpSpPr>
        <p:cNvPr id="1" name=""/>
        <p:cNvGrpSpPr/>
        <p:nvPr/>
      </p:nvGrpSpPr>
      <p:grpSpPr>
        <a:xfrm>
          <a:off x="0" y="0"/>
          <a:ext cx="0" cy="0"/>
          <a:chOff x="0" y="0"/>
          <a:chExt cx="0" cy="0"/>
        </a:xfrm>
      </p:grpSpPr>
      <p:sp>
        <p:nvSpPr>
          <p:cNvPr id="7" name="Title 1"/>
          <p:cNvSpPr>
            <a:spLocks noGrp="1"/>
          </p:cNvSpPr>
          <p:nvPr>
            <p:ph type="title"/>
          </p:nvPr>
        </p:nvSpPr>
        <p:spPr>
          <a:xfrm>
            <a:off x="228600" y="76201"/>
            <a:ext cx="8686800" cy="6340474"/>
          </a:xfrm>
          <a:prstGeom prst="rect">
            <a:avLst/>
          </a:prstGeom>
          <a:blipFill>
            <a:blip r:embed="rId2" cstate="print"/>
            <a:tile tx="0" ty="0" sx="100000" sy="100000" flip="none" algn="tl"/>
          </a:blipFill>
          <a:effectLst>
            <a:softEdge rad="50800"/>
          </a:effectLst>
        </p:spPr>
        <p:txBody>
          <a:bodyPr vert="horz" tIns="274320" anchor="t" anchorCtr="0">
            <a:noAutofit/>
            <a:scene3d>
              <a:camera prst="orthographicFront"/>
              <a:lightRig rig="soft" dir="t"/>
            </a:scene3d>
            <a:sp3d prstMaterial="softEdge">
              <a:bevelT w="25400" h="25400"/>
            </a:sp3d>
          </a:bodyPr>
          <a:lstStyle>
            <a:lvl1pPr algn="ctr">
              <a:defRPr kumimoji="0" lang="en-US" sz="4000" b="1" dirty="0">
                <a:solidFill>
                  <a:srgbClr val="4C4734"/>
                </a:solidFill>
                <a:effectLst>
                  <a:outerShdw blurRad="31750" dist="25400" dir="5400000" algn="tl" rotWithShape="0">
                    <a:srgbClr val="000000">
                      <a:alpha val="25000"/>
                    </a:srgbClr>
                  </a:outerShdw>
                </a:effectLst>
                <a:latin typeface="Calibri" panose="020F0502020204030204" pitchFamily="34" charset="0"/>
              </a:defRPr>
            </a:lvl1pPr>
          </a:lstStyle>
          <a:p>
            <a:pPr lvl="0" algn="ctr">
              <a:lnSpc>
                <a:spcPts val="3600"/>
              </a:lnSpc>
            </a:pPr>
            <a:r>
              <a:rPr lang="en-US" dirty="0" smtClean="0"/>
              <a:t>Click to edit Master title style</a:t>
            </a:r>
            <a:endParaRPr lang="en-US" dirty="0"/>
          </a:p>
        </p:txBody>
      </p:sp>
      <p:sp>
        <p:nvSpPr>
          <p:cNvPr id="12" name="Rectangle 11"/>
          <p:cNvSpPr/>
          <p:nvPr userDrawn="1"/>
        </p:nvSpPr>
        <p:spPr>
          <a:xfrm>
            <a:off x="8451584" y="6435660"/>
            <a:ext cx="486030" cy="400110"/>
          </a:xfrm>
          <a:prstGeom prst="rect">
            <a:avLst/>
          </a:prstGeom>
        </p:spPr>
        <p:txBody>
          <a:bodyPr wrap="none">
            <a:spAutoFit/>
          </a:bodyPr>
          <a:lstStyle/>
          <a:p>
            <a:pPr algn="ctr">
              <a:tabLst>
                <a:tab pos="7937500" algn="r"/>
              </a:tabLst>
              <a:defRPr/>
            </a:pPr>
            <a:fld id="{6DFDF108-0CAB-440A-AF2E-8B426FC057CB}" type="slidenum">
              <a:rPr lang="en-US" sz="2000" kern="1200" smtClean="0">
                <a:solidFill>
                  <a:srgbClr val="4C4734"/>
                </a:solidFill>
                <a:latin typeface="+mn-lt"/>
                <a:ea typeface="+mn-ea"/>
                <a:cs typeface="+mn-cs"/>
              </a:rPr>
              <a:pPr algn="ctr">
                <a:tabLst>
                  <a:tab pos="7937500" algn="r"/>
                </a:tabLst>
                <a:defRPr/>
              </a:pPr>
              <a:t>‹#›</a:t>
            </a:fld>
            <a:endParaRPr lang="en-US" sz="2000" kern="1200" dirty="0">
              <a:solidFill>
                <a:srgbClr val="4C4734"/>
              </a:solidFill>
              <a:latin typeface="+mn-lt"/>
              <a:ea typeface="+mn-ea"/>
              <a:cs typeface="+mn-cs"/>
            </a:endParaRPr>
          </a:p>
        </p:txBody>
      </p:sp>
      <p:sp>
        <p:nvSpPr>
          <p:cNvPr id="4" name="Footer Placeholder 3"/>
          <p:cNvSpPr>
            <a:spLocks noGrp="1"/>
          </p:cNvSpPr>
          <p:nvPr>
            <p:ph type="ftr" sz="quarter" idx="10"/>
          </p:nvPr>
        </p:nvSpPr>
        <p:spPr>
          <a:xfrm>
            <a:off x="228599" y="6452152"/>
            <a:ext cx="6437243" cy="365125"/>
          </a:xfrm>
        </p:spPr>
        <p:txBody>
          <a:bodyPr/>
          <a:lstStyle/>
          <a:p>
            <a:r>
              <a:rPr lang="en-US" dirty="0" smtClean="0"/>
              <a:t>TITLE-CW will change on Master</a:t>
            </a:r>
            <a:endParaRPr lang="en-US" dirty="0"/>
          </a:p>
        </p:txBody>
      </p:sp>
    </p:spTree>
    <p:extLst>
      <p:ext uri="{BB962C8B-B14F-4D97-AF65-F5344CB8AC3E}">
        <p14:creationId xmlns:p14="http://schemas.microsoft.com/office/powerpoint/2010/main" val="223828641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14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t>TITLE-Change on Doc Properties</a:t>
            </a:r>
            <a:endParaRPr lang="en-US" dirty="0"/>
          </a:p>
        </p:txBody>
      </p:sp>
    </p:spTree>
    <p:extLst>
      <p:ext uri="{BB962C8B-B14F-4D97-AF65-F5344CB8AC3E}">
        <p14:creationId xmlns:p14="http://schemas.microsoft.com/office/powerpoint/2010/main" val="4085108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A847E1-7AB4-4619-AF8B-B8DC68DCAE41}" type="datetimeFigureOut">
              <a:rPr lang="en-US" smtClean="0"/>
              <a:pPr/>
              <a:t>3/7/2015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A847E1-7AB4-4619-AF8B-B8DC68DCAE41}" type="datetimeFigureOut">
              <a:rPr lang="en-US" smtClean="0"/>
              <a:pPr/>
              <a:t>3/7/2015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Footer Placeholder 10"/>
          <p:cNvSpPr>
            <a:spLocks noGrp="1"/>
          </p:cNvSpPr>
          <p:nvPr>
            <p:ph type="ftr" sz="quarter" idx="3"/>
          </p:nvPr>
        </p:nvSpPr>
        <p:spPr>
          <a:xfrm>
            <a:off x="564045" y="6343098"/>
            <a:ext cx="3086100" cy="365125"/>
          </a:xfrm>
          <a:prstGeom prst="rect">
            <a:avLst/>
          </a:prstGeom>
        </p:spPr>
        <p:txBody>
          <a:bodyPr vert="horz" lIns="91440" tIns="45720" rIns="91440" bIns="45720" rtlCol="0" anchor="ctr"/>
          <a:lstStyle>
            <a:lvl1pPr algn="l">
              <a:defRPr sz="2000">
                <a:solidFill>
                  <a:srgbClr val="4C4734"/>
                </a:solidFill>
              </a:defRPr>
            </a:lvl1pPr>
          </a:lstStyle>
          <a:p>
            <a:r>
              <a:rPr lang="en-US" smtClean="0"/>
              <a:t>TITLE-Change on Doc Properties</a:t>
            </a:r>
            <a:endParaRPr lang="en-US" dirty="0"/>
          </a:p>
        </p:txBody>
      </p:sp>
    </p:spTree>
    <p:extLst>
      <p:ext uri="{BB962C8B-B14F-4D97-AF65-F5344CB8AC3E}">
        <p14:creationId xmlns:p14="http://schemas.microsoft.com/office/powerpoint/2010/main" val="41070747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3" r:id="rId4"/>
    <p:sldLayoutId id="2147483665" r:id="rId5"/>
    <p:sldLayoutId id="2147483664" r:id="rId6"/>
    <p:sldLayoutId id="2147483666" r:id="rId7"/>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A847E1-7AB4-4619-AF8B-B8DC68DCAE41}" type="datetimeFigureOut">
              <a:rPr lang="en-US" smtClean="0"/>
              <a:pPr/>
              <a:t>3/7/2015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5E95C-8626-400F-BE36-B48C061C0D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lstStyle/>
          <a:p>
            <a:r>
              <a:rPr lang="en-US" dirty="0" smtClean="0"/>
              <a:t>Acts 4:23-31</a:t>
            </a:r>
            <a:endParaRPr lang="en-US" dirty="0"/>
          </a:p>
        </p:txBody>
      </p:sp>
      <p:sp>
        <p:nvSpPr>
          <p:cNvPr id="7" name="Title 6"/>
          <p:cNvSpPr>
            <a:spLocks noGrp="1"/>
          </p:cNvSpPr>
          <p:nvPr>
            <p:ph type="title"/>
          </p:nvPr>
        </p:nvSpPr>
        <p:spPr/>
        <p:txBody>
          <a:bodyPr/>
          <a:lstStyle/>
          <a:p>
            <a:r>
              <a:rPr lang="en-US" dirty="0" smtClean="0"/>
              <a:t>Prayer For Boldness</a:t>
            </a:r>
            <a:endParaRPr lang="en-US" dirty="0"/>
          </a:p>
        </p:txBody>
      </p:sp>
      <p:sp>
        <p:nvSpPr>
          <p:cNvPr id="9" name="TextBox 8"/>
          <p:cNvSpPr txBox="1"/>
          <p:nvPr/>
        </p:nvSpPr>
        <p:spPr>
          <a:xfrm>
            <a:off x="6151418" y="6286500"/>
            <a:ext cx="2421082" cy="400110"/>
          </a:xfrm>
          <a:prstGeom prst="rect">
            <a:avLst/>
          </a:prstGeom>
          <a:noFill/>
        </p:spPr>
        <p:txBody>
          <a:bodyPr wrap="square" rtlCol="0">
            <a:spAutoFit/>
          </a:bodyPr>
          <a:lstStyle/>
          <a:p>
            <a:pPr algn="r"/>
            <a:r>
              <a:rPr lang="en-US" sz="2000" dirty="0" smtClean="0">
                <a:solidFill>
                  <a:schemeClr val="bg1"/>
                </a:solidFill>
              </a:rPr>
              <a:t>March 8, 2015</a:t>
            </a:r>
            <a:endParaRPr lang="en-US" sz="2000" dirty="0">
              <a:solidFill>
                <a:schemeClr val="bg1"/>
              </a:solidFill>
            </a:endParaRPr>
          </a:p>
        </p:txBody>
      </p:sp>
    </p:spTree>
    <p:extLst>
      <p:ext uri="{BB962C8B-B14F-4D97-AF65-F5344CB8AC3E}">
        <p14:creationId xmlns:p14="http://schemas.microsoft.com/office/powerpoint/2010/main" val="1028981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dirty="0" smtClean="0"/>
              <a:t>Prayer Addressed to the Creator</a:t>
            </a:r>
            <a:endParaRPr lang="en-US" dirty="0"/>
          </a:p>
        </p:txBody>
      </p:sp>
      <p:sp>
        <p:nvSpPr>
          <p:cNvPr id="50" name="Text Placeholder 49"/>
          <p:cNvSpPr>
            <a:spLocks noGrp="1"/>
          </p:cNvSpPr>
          <p:nvPr>
            <p:ph type="body" sz="quarter" idx="10"/>
          </p:nvPr>
        </p:nvSpPr>
        <p:spPr>
          <a:xfrm>
            <a:off x="457200" y="1104405"/>
            <a:ext cx="8229600" cy="3158837"/>
          </a:xfrm>
        </p:spPr>
        <p:txBody>
          <a:bodyPr/>
          <a:lstStyle/>
          <a:p>
            <a:r>
              <a:rPr lang="en-US" dirty="0" smtClean="0"/>
              <a:t>Acts 4:23, 24</a:t>
            </a:r>
            <a:r>
              <a:rPr lang="en-US" b="0" u="none" dirty="0" smtClean="0"/>
              <a:t> (HCSB)</a:t>
            </a:r>
            <a:endParaRPr lang="en-US" dirty="0" smtClean="0"/>
          </a:p>
          <a:p>
            <a:pPr lvl="1"/>
            <a:r>
              <a:rPr lang="en-US" dirty="0" smtClean="0"/>
              <a:t>After they were released, they went to their own people and reported everything the chief priests and the elders had said to them. When they heard this, </a:t>
            </a:r>
            <a:r>
              <a:rPr lang="en-US" dirty="0" smtClean="0">
                <a:solidFill>
                  <a:srgbClr val="C00000"/>
                </a:solidFill>
              </a:rPr>
              <a:t>they all raised their voices to God </a:t>
            </a:r>
            <a:r>
              <a:rPr lang="en-US" dirty="0" smtClean="0"/>
              <a:t>and said, “Master, </a:t>
            </a:r>
            <a:r>
              <a:rPr lang="en-US" dirty="0" smtClean="0">
                <a:solidFill>
                  <a:srgbClr val="0000FF"/>
                </a:solidFill>
              </a:rPr>
              <a:t>You are the One who made the heaven, the earth, and the sea, and everything in them</a:t>
            </a:r>
            <a:r>
              <a:rPr lang="en-US" dirty="0" smtClean="0"/>
              <a:t>.”</a:t>
            </a:r>
            <a:endParaRPr lang="en-US" dirty="0"/>
          </a:p>
        </p:txBody>
      </p:sp>
      <p:sp>
        <p:nvSpPr>
          <p:cNvPr id="51" name="Text Placeholder 50"/>
          <p:cNvSpPr>
            <a:spLocks noGrp="1"/>
          </p:cNvSpPr>
          <p:nvPr>
            <p:ph type="body" sz="quarter" idx="11"/>
          </p:nvPr>
        </p:nvSpPr>
        <p:spPr>
          <a:xfrm>
            <a:off x="457200" y="4275097"/>
            <a:ext cx="8229600" cy="1852551"/>
          </a:xfrm>
        </p:spPr>
        <p:txBody>
          <a:bodyPr/>
          <a:lstStyle/>
          <a:p>
            <a:r>
              <a:rPr lang="en-US" dirty="0">
                <a:solidFill>
                  <a:schemeClr val="tx1">
                    <a:lumMod val="95000"/>
                    <a:lumOff val="5000"/>
                  </a:schemeClr>
                </a:solidFill>
              </a:rPr>
              <a:t>They cite God as the sovereign Creator in their prayer</a:t>
            </a:r>
          </a:p>
          <a:p>
            <a:r>
              <a:rPr lang="en-US" dirty="0">
                <a:solidFill>
                  <a:schemeClr val="tx1">
                    <a:lumMod val="95000"/>
                    <a:lumOff val="5000"/>
                  </a:schemeClr>
                </a:solidFill>
              </a:rPr>
              <a:t>They knew that having access in prayer to the Creator of the universe, they could certainly withstand the threats of the Jewish leadership</a:t>
            </a:r>
          </a:p>
          <a:p>
            <a:endParaRPr lang="en-US" b="1" dirty="0" smtClean="0"/>
          </a:p>
          <a:p>
            <a:endParaRPr lang="en-US" dirty="0" smtClean="0"/>
          </a:p>
        </p:txBody>
      </p:sp>
      <p:sp>
        <p:nvSpPr>
          <p:cNvPr id="52" name="Footer Placeholder 51"/>
          <p:cNvSpPr>
            <a:spLocks noGrp="1"/>
          </p:cNvSpPr>
          <p:nvPr>
            <p:ph type="ftr" sz="quarter" idx="12"/>
          </p:nvPr>
        </p:nvSpPr>
        <p:spPr/>
        <p:txBody>
          <a:bodyPr/>
          <a:lstStyle/>
          <a:p>
            <a:r>
              <a:rPr lang="en-US" dirty="0" smtClean="0"/>
              <a:t>Prayer For Boldness: Acts 4:23-31</a:t>
            </a:r>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sz="3800" dirty="0" smtClean="0"/>
              <a:t>Scripture Is Cited in Prayer</a:t>
            </a:r>
            <a:endParaRPr lang="en-US" sz="3800" dirty="0"/>
          </a:p>
        </p:txBody>
      </p:sp>
      <p:sp>
        <p:nvSpPr>
          <p:cNvPr id="50" name="Text Placeholder 49"/>
          <p:cNvSpPr>
            <a:spLocks noGrp="1"/>
          </p:cNvSpPr>
          <p:nvPr>
            <p:ph type="body" sz="quarter" idx="10"/>
          </p:nvPr>
        </p:nvSpPr>
        <p:spPr>
          <a:xfrm>
            <a:off x="457200" y="954741"/>
            <a:ext cx="8229600" cy="3193959"/>
          </a:xfrm>
        </p:spPr>
        <p:txBody>
          <a:bodyPr/>
          <a:lstStyle/>
          <a:p>
            <a:r>
              <a:rPr lang="en-US" dirty="0" smtClean="0"/>
              <a:t>Acts 4:25, 26</a:t>
            </a:r>
            <a:r>
              <a:rPr lang="en-US" b="0" u="none" dirty="0" smtClean="0"/>
              <a:t> (HCSB)</a:t>
            </a:r>
            <a:endParaRPr lang="en-US" dirty="0" smtClean="0"/>
          </a:p>
          <a:p>
            <a:pPr marL="201168">
              <a:spcBef>
                <a:spcPts val="600"/>
              </a:spcBef>
            </a:pPr>
            <a:r>
              <a:rPr lang="en-US" b="0" u="none" dirty="0" smtClean="0"/>
              <a:t>You said </a:t>
            </a:r>
            <a:r>
              <a:rPr lang="en-US" b="0" u="none" dirty="0" smtClean="0">
                <a:solidFill>
                  <a:srgbClr val="C00000"/>
                </a:solidFill>
              </a:rPr>
              <a:t>through the Holy Spirit</a:t>
            </a:r>
            <a:r>
              <a:rPr lang="en-US" b="0" u="none" dirty="0" smtClean="0"/>
              <a:t>, by the mouth of our father David Your servant: “Why did the Gentiles rage and the peoples plot futile things? </a:t>
            </a:r>
            <a:r>
              <a:rPr lang="en-US" b="0" u="none" baseline="30000" dirty="0" smtClean="0"/>
              <a:t> </a:t>
            </a:r>
            <a:r>
              <a:rPr lang="en-US" b="0" u="none" dirty="0" smtClean="0"/>
              <a:t>The </a:t>
            </a:r>
            <a:r>
              <a:rPr lang="en-US" b="0" u="none" dirty="0" smtClean="0">
                <a:solidFill>
                  <a:srgbClr val="0000FF"/>
                </a:solidFill>
              </a:rPr>
              <a:t>kings</a:t>
            </a:r>
            <a:r>
              <a:rPr lang="en-US" b="0" u="none" dirty="0" smtClean="0"/>
              <a:t> of the earth took their stand and the </a:t>
            </a:r>
            <a:r>
              <a:rPr lang="en-US" b="0" u="none" dirty="0" smtClean="0">
                <a:solidFill>
                  <a:srgbClr val="0000FF"/>
                </a:solidFill>
              </a:rPr>
              <a:t>rulers</a:t>
            </a:r>
            <a:r>
              <a:rPr lang="en-US" b="0" u="none" dirty="0" smtClean="0"/>
              <a:t> assembled together against the Lord and against His Messiah.”</a:t>
            </a:r>
            <a:endParaRPr lang="en-US" b="0" u="none" dirty="0"/>
          </a:p>
        </p:txBody>
      </p:sp>
      <p:sp>
        <p:nvSpPr>
          <p:cNvPr id="51" name="Text Placeholder 50"/>
          <p:cNvSpPr>
            <a:spLocks noGrp="1"/>
          </p:cNvSpPr>
          <p:nvPr>
            <p:ph type="body" sz="quarter" idx="11"/>
          </p:nvPr>
        </p:nvSpPr>
        <p:spPr>
          <a:xfrm>
            <a:off x="457200" y="4082604"/>
            <a:ext cx="8229600" cy="2200788"/>
          </a:xfrm>
        </p:spPr>
        <p:txBody>
          <a:bodyPr/>
          <a:lstStyle/>
          <a:p>
            <a:r>
              <a:rPr lang="en-US" dirty="0">
                <a:solidFill>
                  <a:schemeClr val="tx1">
                    <a:lumMod val="95000"/>
                    <a:lumOff val="5000"/>
                  </a:schemeClr>
                </a:solidFill>
              </a:rPr>
              <a:t>They cite Psalm 2:1-2 from the LXX, attributing it to the Holy Spirit</a:t>
            </a:r>
          </a:p>
          <a:p>
            <a:r>
              <a:rPr lang="en-US" dirty="0">
                <a:solidFill>
                  <a:schemeClr val="tx1">
                    <a:lumMod val="95000"/>
                    <a:lumOff val="5000"/>
                  </a:schemeClr>
                </a:solidFill>
              </a:rPr>
              <a:t> This view of Scripture is taught in 2Timothy 3:16</a:t>
            </a:r>
          </a:p>
          <a:p>
            <a:r>
              <a:rPr lang="en-US" dirty="0">
                <a:solidFill>
                  <a:schemeClr val="tx1">
                    <a:lumMod val="95000"/>
                    <a:lumOff val="5000"/>
                  </a:schemeClr>
                </a:solidFill>
              </a:rPr>
              <a:t>Knowledge of Scripture informs the content of Christian prayer</a:t>
            </a:r>
          </a:p>
        </p:txBody>
      </p:sp>
      <p:sp>
        <p:nvSpPr>
          <p:cNvPr id="52" name="Footer Placeholder 51"/>
          <p:cNvSpPr>
            <a:spLocks noGrp="1"/>
          </p:cNvSpPr>
          <p:nvPr>
            <p:ph type="ftr" sz="quarter" idx="12"/>
          </p:nvPr>
        </p:nvSpPr>
        <p:spPr/>
        <p:txBody>
          <a:bodyPr/>
          <a:lstStyle/>
          <a:p>
            <a:r>
              <a:rPr lang="en-US" dirty="0" smtClean="0"/>
              <a:t>Prayer For Boldness: Acts 4:23-31</a:t>
            </a:r>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dirty="0" smtClean="0"/>
              <a:t>Theology Informed Their Prayer</a:t>
            </a:r>
            <a:br>
              <a:rPr lang="en-US" dirty="0" smtClean="0"/>
            </a:br>
            <a:endParaRPr lang="en-US" dirty="0"/>
          </a:p>
        </p:txBody>
      </p:sp>
      <p:sp>
        <p:nvSpPr>
          <p:cNvPr id="50" name="Text Placeholder 49"/>
          <p:cNvSpPr>
            <a:spLocks noGrp="1"/>
          </p:cNvSpPr>
          <p:nvPr>
            <p:ph type="body" sz="quarter" idx="10"/>
          </p:nvPr>
        </p:nvSpPr>
        <p:spPr>
          <a:xfrm>
            <a:off x="457200" y="1011127"/>
            <a:ext cx="8229600" cy="3127172"/>
          </a:xfrm>
        </p:spPr>
        <p:txBody>
          <a:bodyPr/>
          <a:lstStyle/>
          <a:p>
            <a:r>
              <a:rPr lang="en-US" dirty="0" smtClean="0"/>
              <a:t>Acts 4:27, 28</a:t>
            </a:r>
            <a:r>
              <a:rPr lang="en-US" b="0" u="none" dirty="0" smtClean="0"/>
              <a:t> (HCSB)</a:t>
            </a:r>
          </a:p>
          <a:p>
            <a:pPr marL="201168">
              <a:spcBef>
                <a:spcPts val="600"/>
              </a:spcBef>
            </a:pPr>
            <a:r>
              <a:rPr lang="en-US" b="0" u="none" dirty="0" smtClean="0"/>
              <a:t>For, in fact, in this city both Herod and Pontius Pilate, with </a:t>
            </a:r>
            <a:r>
              <a:rPr lang="en-US" b="0" u="none" dirty="0" smtClean="0">
                <a:solidFill>
                  <a:srgbClr val="C00000"/>
                </a:solidFill>
              </a:rPr>
              <a:t>the Gentiles </a:t>
            </a:r>
            <a:r>
              <a:rPr lang="en-US" b="0" u="none" dirty="0" smtClean="0"/>
              <a:t>and </a:t>
            </a:r>
            <a:r>
              <a:rPr lang="en-US" b="0" u="none" dirty="0" smtClean="0">
                <a:solidFill>
                  <a:srgbClr val="C00000"/>
                </a:solidFill>
              </a:rPr>
              <a:t>the people  of Israel</a:t>
            </a:r>
            <a:r>
              <a:rPr lang="en-US" b="0" u="none" dirty="0" smtClean="0"/>
              <a:t>, assembled together against Your holy Servant Jesus, </a:t>
            </a:r>
            <a:r>
              <a:rPr lang="en-US" b="0" u="none" dirty="0" smtClean="0">
                <a:solidFill>
                  <a:srgbClr val="7030A0"/>
                </a:solidFill>
              </a:rPr>
              <a:t>whom You anointed</a:t>
            </a:r>
            <a:r>
              <a:rPr lang="en-US" b="0" u="none" dirty="0" smtClean="0"/>
              <a:t>, to do whatever </a:t>
            </a:r>
            <a:r>
              <a:rPr lang="en-US" b="0" u="none" dirty="0" smtClean="0">
                <a:solidFill>
                  <a:srgbClr val="0000FF"/>
                </a:solidFill>
              </a:rPr>
              <a:t>Your hand and Your plan had predestined </a:t>
            </a:r>
            <a:r>
              <a:rPr lang="en-US" b="0" u="none" dirty="0" smtClean="0"/>
              <a:t>to take place.</a:t>
            </a:r>
          </a:p>
        </p:txBody>
      </p:sp>
      <p:sp>
        <p:nvSpPr>
          <p:cNvPr id="51" name="Text Placeholder 50"/>
          <p:cNvSpPr>
            <a:spLocks noGrp="1"/>
          </p:cNvSpPr>
          <p:nvPr>
            <p:ph type="body" sz="quarter" idx="11"/>
          </p:nvPr>
        </p:nvSpPr>
        <p:spPr>
          <a:xfrm>
            <a:off x="457200" y="4237150"/>
            <a:ext cx="8229600" cy="1973648"/>
          </a:xfrm>
        </p:spPr>
        <p:txBody>
          <a:bodyPr/>
          <a:lstStyle/>
          <a:p>
            <a:r>
              <a:rPr lang="en-US" dirty="0" smtClean="0">
                <a:solidFill>
                  <a:schemeClr val="tx1">
                    <a:lumMod val="95000"/>
                    <a:lumOff val="5000"/>
                  </a:schemeClr>
                </a:solidFill>
              </a:rPr>
              <a:t>Psalm 2:1, 2 </a:t>
            </a:r>
            <a:r>
              <a:rPr lang="en-US" dirty="0">
                <a:solidFill>
                  <a:schemeClr val="tx1">
                    <a:lumMod val="95000"/>
                    <a:lumOff val="5000"/>
                  </a:schemeClr>
                </a:solidFill>
              </a:rPr>
              <a:t>is fulfilled as the kings of the earth and Jewish leadership conspire to kill Messiah</a:t>
            </a:r>
          </a:p>
          <a:p>
            <a:r>
              <a:rPr lang="en-US" dirty="0">
                <a:solidFill>
                  <a:schemeClr val="tx1">
                    <a:lumMod val="95000"/>
                    <a:lumOff val="5000"/>
                  </a:schemeClr>
                </a:solidFill>
              </a:rPr>
              <a:t>The terms </a:t>
            </a:r>
            <a:r>
              <a:rPr lang="en-US" dirty="0" err="1">
                <a:solidFill>
                  <a:schemeClr val="tx1">
                    <a:lumMod val="95000"/>
                    <a:lumOff val="5000"/>
                  </a:schemeClr>
                </a:solidFill>
              </a:rPr>
              <a:t>boule</a:t>
            </a:r>
            <a:r>
              <a:rPr lang="en-US" dirty="0">
                <a:solidFill>
                  <a:schemeClr val="tx1">
                    <a:lumMod val="95000"/>
                    <a:lumOff val="5000"/>
                  </a:schemeClr>
                </a:solidFill>
              </a:rPr>
              <a:t>_ and </a:t>
            </a:r>
            <a:r>
              <a:rPr lang="en-US" dirty="0" err="1">
                <a:solidFill>
                  <a:schemeClr val="tx1">
                    <a:lumMod val="95000"/>
                    <a:lumOff val="5000"/>
                  </a:schemeClr>
                </a:solidFill>
              </a:rPr>
              <a:t>proorizo</a:t>
            </a:r>
            <a:r>
              <a:rPr lang="en-US" dirty="0">
                <a:solidFill>
                  <a:schemeClr val="tx1">
                    <a:lumMod val="95000"/>
                    <a:lumOff val="5000"/>
                  </a:schemeClr>
                </a:solidFill>
              </a:rPr>
              <a:t>_ are used to denote God’s predetermined purpose</a:t>
            </a:r>
          </a:p>
          <a:p>
            <a:endParaRPr lang="en-US" dirty="0" smtClean="0"/>
          </a:p>
        </p:txBody>
      </p:sp>
      <p:sp>
        <p:nvSpPr>
          <p:cNvPr id="52" name="Footer Placeholder 51"/>
          <p:cNvSpPr>
            <a:spLocks noGrp="1"/>
          </p:cNvSpPr>
          <p:nvPr>
            <p:ph type="ftr" sz="quarter" idx="12"/>
          </p:nvPr>
        </p:nvSpPr>
        <p:spPr/>
        <p:txBody>
          <a:bodyPr/>
          <a:lstStyle/>
          <a:p>
            <a:r>
              <a:rPr lang="en-US" dirty="0" smtClean="0"/>
              <a:t>Prayer For Boldness: Acts 4:23-31</a:t>
            </a:r>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dirty="0" smtClean="0"/>
              <a:t>They Ask for Boldness Not Deliverance</a:t>
            </a:r>
            <a:br>
              <a:rPr lang="en-US" dirty="0" smtClean="0"/>
            </a:br>
            <a:endParaRPr lang="en-US" dirty="0"/>
          </a:p>
        </p:txBody>
      </p:sp>
      <p:sp>
        <p:nvSpPr>
          <p:cNvPr id="50" name="Text Placeholder 49"/>
          <p:cNvSpPr>
            <a:spLocks noGrp="1"/>
          </p:cNvSpPr>
          <p:nvPr>
            <p:ph type="body" sz="quarter" idx="10"/>
          </p:nvPr>
        </p:nvSpPr>
        <p:spPr>
          <a:xfrm>
            <a:off x="457200" y="1138198"/>
            <a:ext cx="8229600" cy="2455010"/>
          </a:xfrm>
        </p:spPr>
        <p:txBody>
          <a:bodyPr/>
          <a:lstStyle/>
          <a:p>
            <a:r>
              <a:rPr lang="en-US" dirty="0" smtClean="0"/>
              <a:t>Acts 4:29</a:t>
            </a:r>
            <a:r>
              <a:rPr lang="en-US" b="0" u="none" dirty="0" smtClean="0"/>
              <a:t> (HCSB)</a:t>
            </a:r>
          </a:p>
          <a:p>
            <a:pPr marL="292608">
              <a:spcBef>
                <a:spcPts val="600"/>
              </a:spcBef>
            </a:pPr>
            <a:r>
              <a:rPr lang="en-US" b="0" u="none" dirty="0" smtClean="0"/>
              <a:t>And now, Lord, </a:t>
            </a:r>
            <a:r>
              <a:rPr lang="en-US" b="0" u="none" dirty="0" smtClean="0">
                <a:solidFill>
                  <a:srgbClr val="0000FF"/>
                </a:solidFill>
              </a:rPr>
              <a:t>consider their threats</a:t>
            </a:r>
            <a:r>
              <a:rPr lang="en-US" b="0" u="none" dirty="0" smtClean="0"/>
              <a:t>, and grant that Your slaves may </a:t>
            </a:r>
            <a:r>
              <a:rPr lang="en-US" b="0" u="none" dirty="0" smtClean="0">
                <a:solidFill>
                  <a:srgbClr val="C00000"/>
                </a:solidFill>
              </a:rPr>
              <a:t>speak Your message with complete boldness</a:t>
            </a:r>
            <a:r>
              <a:rPr lang="en-US" b="0" u="none" dirty="0" smtClean="0"/>
              <a:t>,  </a:t>
            </a:r>
            <a:endParaRPr lang="en-US" b="0" u="none" dirty="0"/>
          </a:p>
        </p:txBody>
      </p:sp>
      <p:sp>
        <p:nvSpPr>
          <p:cNvPr id="51" name="Text Placeholder 50"/>
          <p:cNvSpPr>
            <a:spLocks noGrp="1"/>
          </p:cNvSpPr>
          <p:nvPr>
            <p:ph type="body" sz="quarter" idx="11"/>
          </p:nvPr>
        </p:nvSpPr>
        <p:spPr>
          <a:xfrm>
            <a:off x="457200" y="3404403"/>
            <a:ext cx="8229600" cy="2932003"/>
          </a:xfrm>
        </p:spPr>
        <p:txBody>
          <a:bodyPr/>
          <a:lstStyle/>
          <a:p>
            <a:r>
              <a:rPr lang="en-US" dirty="0" smtClean="0">
                <a:solidFill>
                  <a:schemeClr val="tx1">
                    <a:lumMod val="85000"/>
                    <a:lumOff val="15000"/>
                  </a:schemeClr>
                </a:solidFill>
              </a:rPr>
              <a:t>Boldness is thematic in this section</a:t>
            </a:r>
          </a:p>
          <a:p>
            <a:r>
              <a:rPr lang="en-US" dirty="0" smtClean="0">
                <a:solidFill>
                  <a:schemeClr val="tx1">
                    <a:lumMod val="85000"/>
                    <a:lumOff val="15000"/>
                  </a:schemeClr>
                </a:solidFill>
              </a:rPr>
              <a:t>They were determined to preach God’s word no matter what</a:t>
            </a:r>
          </a:p>
          <a:p>
            <a:r>
              <a:rPr lang="en-US" dirty="0" smtClean="0">
                <a:solidFill>
                  <a:schemeClr val="tx1">
                    <a:lumMod val="85000"/>
                    <a:lumOff val="15000"/>
                  </a:schemeClr>
                </a:solidFill>
              </a:rPr>
              <a:t>God already knew of the threats, but they appeal for boldness based on those threats</a:t>
            </a:r>
          </a:p>
          <a:p>
            <a:r>
              <a:rPr lang="en-US" dirty="0" smtClean="0">
                <a:solidFill>
                  <a:schemeClr val="tx1">
                    <a:lumMod val="85000"/>
                    <a:lumOff val="15000"/>
                  </a:schemeClr>
                </a:solidFill>
              </a:rPr>
              <a:t>See </a:t>
            </a:r>
            <a:r>
              <a:rPr lang="en-US" dirty="0" smtClean="0">
                <a:solidFill>
                  <a:schemeClr val="tx1">
                    <a:lumMod val="95000"/>
                    <a:lumOff val="5000"/>
                  </a:schemeClr>
                </a:solidFill>
              </a:rPr>
              <a:t>Isaiah 37:14-20</a:t>
            </a:r>
          </a:p>
          <a:p>
            <a:endParaRPr lang="en-US" dirty="0" smtClean="0">
              <a:solidFill>
                <a:schemeClr val="tx1"/>
              </a:solidFill>
            </a:endParaRPr>
          </a:p>
          <a:p>
            <a:pPr>
              <a:buNone/>
            </a:pPr>
            <a:endParaRPr lang="en-US" dirty="0" smtClean="0">
              <a:solidFill>
                <a:schemeClr val="tx1"/>
              </a:solidFill>
            </a:endParaRPr>
          </a:p>
        </p:txBody>
      </p:sp>
      <p:sp>
        <p:nvSpPr>
          <p:cNvPr id="52" name="Footer Placeholder 51"/>
          <p:cNvSpPr>
            <a:spLocks noGrp="1"/>
          </p:cNvSpPr>
          <p:nvPr>
            <p:ph type="ftr" sz="quarter" idx="12"/>
          </p:nvPr>
        </p:nvSpPr>
        <p:spPr/>
        <p:txBody>
          <a:bodyPr/>
          <a:lstStyle/>
          <a:p>
            <a:r>
              <a:rPr lang="en-US" dirty="0" smtClean="0"/>
              <a:t>Prayer For Boldness: Acts 4:23-31</a:t>
            </a:r>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dirty="0" smtClean="0"/>
              <a:t>They Are Given Boldness</a:t>
            </a:r>
            <a:br>
              <a:rPr lang="en-US" dirty="0" smtClean="0"/>
            </a:br>
            <a:endParaRPr lang="en-US" dirty="0"/>
          </a:p>
        </p:txBody>
      </p:sp>
      <p:sp>
        <p:nvSpPr>
          <p:cNvPr id="50" name="Text Placeholder 49"/>
          <p:cNvSpPr>
            <a:spLocks noGrp="1"/>
          </p:cNvSpPr>
          <p:nvPr>
            <p:ph type="body" sz="quarter" idx="10"/>
          </p:nvPr>
        </p:nvSpPr>
        <p:spPr>
          <a:xfrm>
            <a:off x="457200" y="1113582"/>
            <a:ext cx="8229600" cy="3509933"/>
          </a:xfrm>
        </p:spPr>
        <p:txBody>
          <a:bodyPr/>
          <a:lstStyle/>
          <a:p>
            <a:r>
              <a:rPr lang="en-US" dirty="0" smtClean="0"/>
              <a:t>Acts 4:30, 31</a:t>
            </a:r>
            <a:r>
              <a:rPr lang="en-US" u="none" dirty="0" smtClean="0"/>
              <a:t> </a:t>
            </a:r>
            <a:r>
              <a:rPr lang="en-US" b="0" u="none" dirty="0" smtClean="0"/>
              <a:t>(ESV)</a:t>
            </a:r>
            <a:endParaRPr lang="en-US" dirty="0" smtClean="0"/>
          </a:p>
          <a:p>
            <a:pPr lvl="1"/>
            <a:r>
              <a:rPr lang="en-US" dirty="0" smtClean="0"/>
              <a:t>“while You stretch out Your hand for healing, signs, and wonders  to be performed through the name of Your holy Servant Jesus.” When they had prayed, </a:t>
            </a:r>
            <a:r>
              <a:rPr lang="en-US" dirty="0" smtClean="0">
                <a:solidFill>
                  <a:srgbClr val="7030A0"/>
                </a:solidFill>
              </a:rPr>
              <a:t>the place where they were assembled was shaken</a:t>
            </a:r>
            <a:r>
              <a:rPr lang="en-US" dirty="0" smtClean="0"/>
              <a:t>, and they were all </a:t>
            </a:r>
            <a:r>
              <a:rPr lang="en-US" dirty="0" smtClean="0">
                <a:solidFill>
                  <a:srgbClr val="C00000"/>
                </a:solidFill>
              </a:rPr>
              <a:t>filled with the Holy Spirit</a:t>
            </a:r>
            <a:r>
              <a:rPr lang="en-US" dirty="0" smtClean="0"/>
              <a:t> and began to </a:t>
            </a:r>
            <a:r>
              <a:rPr lang="en-US" dirty="0" smtClean="0">
                <a:solidFill>
                  <a:srgbClr val="0000FF"/>
                </a:solidFill>
              </a:rPr>
              <a:t>speak God’s message with boldness</a:t>
            </a:r>
            <a:r>
              <a:rPr lang="en-US" dirty="0" smtClean="0"/>
              <a:t>.  </a:t>
            </a:r>
          </a:p>
          <a:p>
            <a:pPr lvl="1"/>
            <a:r>
              <a:rPr lang="en-US" dirty="0" smtClean="0"/>
              <a:t> </a:t>
            </a:r>
          </a:p>
          <a:p>
            <a:pPr lvl="1"/>
            <a:endParaRPr lang="en-US" dirty="0"/>
          </a:p>
        </p:txBody>
      </p:sp>
      <p:sp>
        <p:nvSpPr>
          <p:cNvPr id="51" name="Text Placeholder 50"/>
          <p:cNvSpPr>
            <a:spLocks noGrp="1"/>
          </p:cNvSpPr>
          <p:nvPr>
            <p:ph type="body" sz="quarter" idx="11"/>
          </p:nvPr>
        </p:nvSpPr>
        <p:spPr>
          <a:xfrm>
            <a:off x="457200" y="4572001"/>
            <a:ext cx="8229600" cy="1622748"/>
          </a:xfrm>
        </p:spPr>
        <p:txBody>
          <a:bodyPr/>
          <a:lstStyle/>
          <a:p>
            <a:r>
              <a:rPr lang="en-US" dirty="0">
                <a:solidFill>
                  <a:schemeClr val="tx1">
                    <a:lumMod val="95000"/>
                    <a:lumOff val="5000"/>
                  </a:schemeClr>
                </a:solidFill>
              </a:rPr>
              <a:t>See Exodus 19:18</a:t>
            </a:r>
          </a:p>
          <a:p>
            <a:r>
              <a:rPr lang="en-US" dirty="0">
                <a:solidFill>
                  <a:schemeClr val="tx1">
                    <a:lumMod val="95000"/>
                    <a:lumOff val="5000"/>
                  </a:schemeClr>
                </a:solidFill>
              </a:rPr>
              <a:t>The filling of the Holy Spirit produced boldness to preach the </a:t>
            </a:r>
            <a:r>
              <a:rPr lang="en-US" dirty="0" smtClean="0">
                <a:solidFill>
                  <a:schemeClr val="tx1">
                    <a:lumMod val="95000"/>
                    <a:lumOff val="5000"/>
                  </a:schemeClr>
                </a:solidFill>
              </a:rPr>
              <a:t>gospel</a:t>
            </a:r>
            <a:endParaRPr lang="en-US" dirty="0" smtClean="0"/>
          </a:p>
        </p:txBody>
      </p:sp>
      <p:sp>
        <p:nvSpPr>
          <p:cNvPr id="52" name="Footer Placeholder 51"/>
          <p:cNvSpPr>
            <a:spLocks noGrp="1"/>
          </p:cNvSpPr>
          <p:nvPr>
            <p:ph type="ftr" sz="quarter" idx="12"/>
          </p:nvPr>
        </p:nvSpPr>
        <p:spPr/>
        <p:txBody>
          <a:bodyPr/>
          <a:lstStyle/>
          <a:p>
            <a:r>
              <a:rPr lang="en-US" dirty="0" smtClean="0"/>
              <a:t>Prayer For Boldness: Acts 4:23-31</a:t>
            </a:r>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dirty="0" smtClean="0"/>
              <a:t>Paul Wants Prayer for Boldness</a:t>
            </a:r>
            <a:br>
              <a:rPr lang="en-US" dirty="0" smtClean="0"/>
            </a:br>
            <a:endParaRPr lang="en-US" dirty="0"/>
          </a:p>
        </p:txBody>
      </p:sp>
      <p:sp>
        <p:nvSpPr>
          <p:cNvPr id="50" name="Text Placeholder 49"/>
          <p:cNvSpPr>
            <a:spLocks noGrp="1"/>
          </p:cNvSpPr>
          <p:nvPr>
            <p:ph type="body" sz="quarter" idx="10"/>
          </p:nvPr>
        </p:nvSpPr>
        <p:spPr>
          <a:xfrm>
            <a:off x="457200" y="1249252"/>
            <a:ext cx="8229600" cy="3013657"/>
          </a:xfrm>
        </p:spPr>
        <p:txBody>
          <a:bodyPr/>
          <a:lstStyle/>
          <a:p>
            <a:r>
              <a:rPr lang="en-US" dirty="0" smtClean="0"/>
              <a:t>Ephesians 6:19, 20</a:t>
            </a:r>
            <a:r>
              <a:rPr lang="en-US" u="none" dirty="0" smtClean="0"/>
              <a:t> </a:t>
            </a:r>
            <a:r>
              <a:rPr lang="en-US" b="0" u="none" dirty="0" smtClean="0"/>
              <a:t>(HCSB)</a:t>
            </a:r>
            <a:endParaRPr lang="en-US" dirty="0" smtClean="0"/>
          </a:p>
          <a:p>
            <a:pPr lvl="1"/>
            <a:r>
              <a:rPr lang="en-US" dirty="0" smtClean="0"/>
              <a:t> Pray also for me, that the message may be given to me when I open my mouth </a:t>
            </a:r>
            <a:r>
              <a:rPr lang="en-US" dirty="0" smtClean="0">
                <a:solidFill>
                  <a:srgbClr val="C00000"/>
                </a:solidFill>
              </a:rPr>
              <a:t>to make known with boldness  the mystery of the gospel</a:t>
            </a:r>
            <a:r>
              <a:rPr lang="en-US" dirty="0" smtClean="0"/>
              <a:t>. For this I am an ambassador in chains. </a:t>
            </a:r>
            <a:r>
              <a:rPr lang="en-US" dirty="0" smtClean="0">
                <a:solidFill>
                  <a:srgbClr val="0000FF"/>
                </a:solidFill>
              </a:rPr>
              <a:t>Pray that I might be bold enough in Him</a:t>
            </a:r>
            <a:r>
              <a:rPr lang="en-US" dirty="0" smtClean="0"/>
              <a:t> to speak as I should. </a:t>
            </a:r>
            <a:endParaRPr lang="en-US" dirty="0"/>
          </a:p>
        </p:txBody>
      </p:sp>
      <p:sp>
        <p:nvSpPr>
          <p:cNvPr id="51" name="Text Placeholder 50"/>
          <p:cNvSpPr>
            <a:spLocks noGrp="1"/>
          </p:cNvSpPr>
          <p:nvPr>
            <p:ph type="body" sz="quarter" idx="11"/>
          </p:nvPr>
        </p:nvSpPr>
        <p:spPr>
          <a:xfrm>
            <a:off x="391885" y="4159868"/>
            <a:ext cx="8306790" cy="2009112"/>
          </a:xfrm>
        </p:spPr>
        <p:txBody>
          <a:bodyPr/>
          <a:lstStyle/>
          <a:p>
            <a:r>
              <a:rPr lang="en-US" dirty="0">
                <a:solidFill>
                  <a:schemeClr val="tx1">
                    <a:lumMod val="95000"/>
                    <a:lumOff val="5000"/>
                  </a:schemeClr>
                </a:solidFill>
              </a:rPr>
              <a:t>See Acts 19:8; 1Thessalonians 2:2; 1Corinthians 9:16</a:t>
            </a:r>
          </a:p>
          <a:p>
            <a:r>
              <a:rPr lang="en-US" dirty="0">
                <a:solidFill>
                  <a:schemeClr val="tx1">
                    <a:lumMod val="95000"/>
                    <a:lumOff val="5000"/>
                  </a:schemeClr>
                </a:solidFill>
              </a:rPr>
              <a:t>The forces of darkness and the whole world are arrayed against the gospel, thus we must pray for boldness because we must preach it</a:t>
            </a:r>
          </a:p>
          <a:p>
            <a:endParaRPr lang="en-US" dirty="0" smtClean="0"/>
          </a:p>
        </p:txBody>
      </p:sp>
      <p:sp>
        <p:nvSpPr>
          <p:cNvPr id="52" name="Footer Placeholder 51"/>
          <p:cNvSpPr>
            <a:spLocks noGrp="1"/>
          </p:cNvSpPr>
          <p:nvPr>
            <p:ph type="ftr" sz="quarter" idx="12"/>
          </p:nvPr>
        </p:nvSpPr>
        <p:spPr/>
        <p:txBody>
          <a:bodyPr/>
          <a:lstStyle/>
          <a:p>
            <a:r>
              <a:rPr lang="en-US" dirty="0" smtClean="0"/>
              <a:t>Prayer For Boldness: Acts 4:23-31</a:t>
            </a:r>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dirty="0" smtClean="0"/>
              <a:t>Come With Boldness to The Throne</a:t>
            </a:r>
            <a:br>
              <a:rPr lang="en-US" dirty="0" smtClean="0"/>
            </a:br>
            <a:endParaRPr lang="en-US" dirty="0"/>
          </a:p>
        </p:txBody>
      </p:sp>
      <p:sp>
        <p:nvSpPr>
          <p:cNvPr id="50" name="Text Placeholder 49"/>
          <p:cNvSpPr>
            <a:spLocks noGrp="1"/>
          </p:cNvSpPr>
          <p:nvPr>
            <p:ph type="body" sz="quarter" idx="10"/>
          </p:nvPr>
        </p:nvSpPr>
        <p:spPr>
          <a:xfrm>
            <a:off x="457200" y="1326526"/>
            <a:ext cx="8229600" cy="2009103"/>
          </a:xfrm>
        </p:spPr>
        <p:txBody>
          <a:bodyPr/>
          <a:lstStyle/>
          <a:p>
            <a:r>
              <a:rPr lang="en-US" dirty="0" smtClean="0"/>
              <a:t>Hebrews 4:16</a:t>
            </a:r>
            <a:r>
              <a:rPr lang="en-US" u="none" dirty="0" smtClean="0"/>
              <a:t> </a:t>
            </a:r>
            <a:r>
              <a:rPr lang="en-US" b="0" u="none" dirty="0" smtClean="0"/>
              <a:t>(HCSB)</a:t>
            </a:r>
            <a:endParaRPr lang="en-US" dirty="0" smtClean="0"/>
          </a:p>
          <a:p>
            <a:pPr lvl="1"/>
            <a:r>
              <a:rPr lang="en-US" dirty="0" smtClean="0"/>
              <a:t>Therefore let us approach the </a:t>
            </a:r>
            <a:r>
              <a:rPr lang="en-US" dirty="0" smtClean="0">
                <a:solidFill>
                  <a:srgbClr val="7030A0"/>
                </a:solidFill>
              </a:rPr>
              <a:t>throne of grace </a:t>
            </a:r>
            <a:r>
              <a:rPr lang="en-US" dirty="0" smtClean="0">
                <a:solidFill>
                  <a:srgbClr val="0000FF"/>
                </a:solidFill>
              </a:rPr>
              <a:t>with boldness</a:t>
            </a:r>
            <a:r>
              <a:rPr lang="en-US" dirty="0" smtClean="0"/>
              <a:t>, so that we may </a:t>
            </a:r>
            <a:r>
              <a:rPr lang="en-US" dirty="0" smtClean="0">
                <a:solidFill>
                  <a:srgbClr val="C00000"/>
                </a:solidFill>
              </a:rPr>
              <a:t>receive mercy and find grace</a:t>
            </a:r>
            <a:r>
              <a:rPr lang="en-US" dirty="0" smtClean="0"/>
              <a:t> to help us at the </a:t>
            </a:r>
            <a:r>
              <a:rPr lang="en-US" dirty="0" smtClean="0">
                <a:solidFill>
                  <a:srgbClr val="00B050"/>
                </a:solidFill>
              </a:rPr>
              <a:t>proper time</a:t>
            </a:r>
            <a:r>
              <a:rPr lang="en-US" dirty="0" smtClean="0"/>
              <a:t>.  </a:t>
            </a:r>
            <a:endParaRPr lang="en-US" dirty="0"/>
          </a:p>
        </p:txBody>
      </p:sp>
      <p:sp>
        <p:nvSpPr>
          <p:cNvPr id="51" name="Text Placeholder 50"/>
          <p:cNvSpPr>
            <a:spLocks noGrp="1"/>
          </p:cNvSpPr>
          <p:nvPr>
            <p:ph type="body" sz="quarter" idx="11"/>
          </p:nvPr>
        </p:nvSpPr>
        <p:spPr>
          <a:xfrm>
            <a:off x="391885" y="3335629"/>
            <a:ext cx="8306790" cy="2846230"/>
          </a:xfrm>
        </p:spPr>
        <p:txBody>
          <a:bodyPr/>
          <a:lstStyle/>
          <a:p>
            <a:r>
              <a:rPr lang="en-US" dirty="0">
                <a:solidFill>
                  <a:schemeClr val="tx1">
                    <a:lumMod val="95000"/>
                    <a:lumOff val="5000"/>
                  </a:schemeClr>
                </a:solidFill>
              </a:rPr>
              <a:t>It is because of the ministry of our great High Priest that we can have such boldness</a:t>
            </a:r>
          </a:p>
          <a:p>
            <a:r>
              <a:rPr lang="en-US" dirty="0">
                <a:solidFill>
                  <a:schemeClr val="tx1">
                    <a:lumMod val="95000"/>
                    <a:lumOff val="5000"/>
                  </a:schemeClr>
                </a:solidFill>
              </a:rPr>
              <a:t>“proper time” can be translated “timely help”</a:t>
            </a:r>
          </a:p>
          <a:p>
            <a:r>
              <a:rPr lang="en-US" dirty="0">
                <a:solidFill>
                  <a:schemeClr val="tx1">
                    <a:lumMod val="95000"/>
                    <a:lumOff val="5000"/>
                  </a:schemeClr>
                </a:solidFill>
              </a:rPr>
              <a:t>Such boldness comes from understanding that our merciful High Priest “ever lives” to make intercession for us: Hebrews 7:25</a:t>
            </a:r>
          </a:p>
          <a:p>
            <a:endParaRPr lang="en-US" dirty="0" smtClean="0"/>
          </a:p>
          <a:p>
            <a:endParaRPr lang="en-US" dirty="0" smtClean="0"/>
          </a:p>
        </p:txBody>
      </p:sp>
      <p:sp>
        <p:nvSpPr>
          <p:cNvPr id="52" name="Footer Placeholder 51"/>
          <p:cNvSpPr>
            <a:spLocks noGrp="1"/>
          </p:cNvSpPr>
          <p:nvPr>
            <p:ph type="ftr" sz="quarter" idx="12"/>
          </p:nvPr>
        </p:nvSpPr>
        <p:spPr/>
        <p:txBody>
          <a:bodyPr/>
          <a:lstStyle/>
          <a:p>
            <a:r>
              <a:rPr lang="en-US" dirty="0" smtClean="0"/>
              <a:t>Prayer For Boldness: Acts 4:23-31</a:t>
            </a:r>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FF0000"/>
      </a:accent1>
      <a:accent2>
        <a:srgbClr val="0070C0"/>
      </a:accent2>
      <a:accent3>
        <a:srgbClr val="00B050"/>
      </a:accent3>
      <a:accent4>
        <a:srgbClr val="7030A0"/>
      </a:accent4>
      <a:accent5>
        <a:srgbClr val="EAEAEA"/>
      </a:accent5>
      <a:accent6>
        <a:srgbClr val="70AD47"/>
      </a:accent6>
      <a:hlink>
        <a:srgbClr val="0563C1"/>
      </a:hlink>
      <a:folHlink>
        <a:srgbClr val="954F72"/>
      </a:folHlink>
    </a:clrScheme>
    <a:fontScheme name="ACTS Template">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5971</TotalTime>
  <Words>716</Words>
  <Application>Microsoft Office PowerPoint</Application>
  <PresentationFormat>On-screen Show (4:3)</PresentationFormat>
  <Paragraphs>59</Paragraphs>
  <Slides>8</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Arabic Typesetting</vt:lpstr>
      <vt:lpstr>Arial</vt:lpstr>
      <vt:lpstr>Blackadder ITC</vt:lpstr>
      <vt:lpstr>Calibri</vt:lpstr>
      <vt:lpstr>Verdana</vt:lpstr>
      <vt:lpstr>Office Theme</vt:lpstr>
      <vt:lpstr>Custom Design</vt:lpstr>
      <vt:lpstr>Prayer For Boldness</vt:lpstr>
      <vt:lpstr>Prayer Addressed to the Creator</vt:lpstr>
      <vt:lpstr>Scripture Is Cited in Prayer</vt:lpstr>
      <vt:lpstr>Theology Informed Their Prayer </vt:lpstr>
      <vt:lpstr>They Ask for Boldness Not Deliverance </vt:lpstr>
      <vt:lpstr>They Are Given Boldness </vt:lpstr>
      <vt:lpstr>Paul Wants Prayer for Boldness </vt:lpstr>
      <vt:lpstr>Come With Boldness to The Throne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Christy</dc:creator>
  <cp:lastModifiedBy>Christy</cp:lastModifiedBy>
  <cp:revision>263</cp:revision>
  <cp:lastPrinted>2015-03-07T15:15:02Z</cp:lastPrinted>
  <dcterms:created xsi:type="dcterms:W3CDTF">2014-11-11T16:23:07Z</dcterms:created>
  <dcterms:modified xsi:type="dcterms:W3CDTF">2015-03-07T15:15:56Z</dcterms:modified>
</cp:coreProperties>
</file>