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97E"/>
    <a:srgbClr val="486B7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1" autoAdjust="0"/>
    <p:restoredTop sz="86763" autoAdjust="0"/>
  </p:normalViewPr>
  <p:slideViewPr>
    <p:cSldViewPr>
      <p:cViewPr varScale="1">
        <p:scale>
          <a:sx n="61" d="100"/>
          <a:sy n="61" d="100"/>
        </p:scale>
        <p:origin x="1284" y="60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72879" y="193613"/>
            <a:ext cx="6334802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pPr>
              <a:tabLst>
                <a:tab pos="6053187" algn="r"/>
              </a:tabLst>
            </a:pPr>
            <a:r>
              <a:rPr lang="en-US" dirty="0">
                <a:latin typeface="Calibri" panose="020F0502020204030204" pitchFamily="34" charset="0"/>
              </a:rPr>
              <a:t>Revelation </a:t>
            </a:r>
            <a:r>
              <a:rPr lang="en-US" dirty="0" smtClean="0">
                <a:latin typeface="Calibri" panose="020F0502020204030204" pitchFamily="34" charset="0"/>
              </a:rPr>
              <a:t>1:9-20	04/06/14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/>
              <a:t>Christ’s Commission to </a:t>
            </a:r>
            <a:r>
              <a:rPr lang="en-US" dirty="0" smtClean="0"/>
              <a:t>John</a:t>
            </a:r>
            <a:r>
              <a:rPr lang="en-US" dirty="0" smtClean="0">
                <a:latin typeface="Calibri" panose="020F0502020204030204" pitchFamily="34" charset="0"/>
              </a:rPr>
              <a:t>	by </a:t>
            </a:r>
            <a:r>
              <a:rPr lang="en-US" dirty="0">
                <a:latin typeface="Calibri" panose="020F0502020204030204" pitchFamily="34" charset="0"/>
              </a:rPr>
              <a:t>Eric Douma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738097" y="8870260"/>
            <a:ext cx="3169585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r>
              <a:rPr lang="en-US" dirty="0" smtClean="0"/>
              <a:t>Page </a:t>
            </a:r>
            <a:fld id="{EDB2B2A1-32A7-43D3-85C6-9E5B68A11F7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94118" y="8959982"/>
            <a:ext cx="2817409" cy="296857"/>
          </a:xfrm>
          <a:prstGeom prst="rect">
            <a:avLst/>
          </a:prstGeom>
          <a:noFill/>
        </p:spPr>
        <p:txBody>
          <a:bodyPr wrap="square" lIns="95866" tIns="47933" rIns="95866" bIns="47933" rtlCol="0">
            <a:spAutoFit/>
          </a:bodyPr>
          <a:lstStyle/>
          <a:p>
            <a:r>
              <a:rPr lang="en-US" sz="1300" dirty="0"/>
              <a:t>www.gospelofgracefellowship.org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3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9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10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36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47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4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398078"/>
            <a:ext cx="8229600" cy="459921"/>
          </a:xfrm>
          <a:prstGeom prst="rect">
            <a:avLst/>
          </a:prstGeom>
          <a:solidFill>
            <a:srgbClr val="486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latin typeface="Calibri" panose="020F0502020204030204" pitchFamily="34" charset="0"/>
              </a:rPr>
              <a:t>Revelation 1:9-20  </a:t>
            </a:r>
            <a:r>
              <a:rPr lang="en-US" sz="1800" baseline="0" dirty="0" smtClean="0">
                <a:latin typeface="Calibri" panose="020F0502020204030204" pitchFamily="34" charset="0"/>
              </a:rPr>
              <a:t>Christ’s Commission to John  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153400" y="6437835"/>
            <a:ext cx="5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0" eaLnBrk="1" latinLnBrk="0" hangingPunct="1"/>
            <a:fld id="{BD1F9B7E-C1DA-4C6D-BF38-EF7832845805}" type="slidenum">
              <a:rPr lang="en-US" sz="1800" kern="1200" smtClean="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r>
              <a:rPr lang="en-US" sz="1800" kern="1200" dirty="0" smtClean="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NQyXtGgR1J4fNM&amp;tbnid=RuKoRVWDEOKqxM:&amp;ved=0CAUQjRw&amp;url=http://www.maps-of-greece.com/patmos-map.htm&amp;ei=HME5U5DtBMjZqgGu3oHICA&amp;bvm=bv.63808443,d.aWc&amp;psig=AFQjCNFZc-uV9KaQIVvHnqSyRDpHsPkMpw&amp;ust=139638031092705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docid=NQyXtGgR1J4fNM&amp;tbnid=RuKoRVWDEOKqxM:&amp;ved=0CAUQjRw&amp;url=http://www.travel-greece.org/greece.php?loc1%3Ddodecanese%26loc2%3Dpatmos%26pagetype%3Dnormal&amp;ei=csE5U8rsE8qFqwH3qICwAQ&amp;bvm=bv.63808443,d.aWc&amp;psig=AFQjCNFZc-uV9KaQIVvHnqSyRDpHsPkMpw&amp;ust=139638031092705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O-01ksXBLhrkpM&amp;tbnid=PPJN-M3mehHH_M:&amp;ved=0CAUQjRw&amp;url=http://trackingbibleprophecy.com/revelation1B.php&amp;ei=LgE7U5uWCamMyQGR0ICQAQ&amp;bvm=bv.63934634,d.aWc&amp;psig=AFQjCNGZ319_06P6jSSbqGqo6ieaaaR4Eg&amp;ust=1396461686422964" TargetMode="External"/><Relationship Id="rId2" Type="http://schemas.openxmlformats.org/officeDocument/2006/relationships/hyperlink" Target="http://www.google.com/url?sa=i&amp;rct=j&amp;q=&amp;esrc=s&amp;source=images&amp;cd=&amp;cad=rja&amp;uact=8&amp;docid=aC82tCD0LNRTuM&amp;tbnid=6_faaNuZtdBe1M:&amp;ved=0CAUQjRw&amp;url=http://www.rapturechrist.com/sevenchurches.htm&amp;ei=9_46U6njMOTlyAGqpYCICA&amp;bvm=bv.63934634,d.aWc&amp;psig=AFQjCNGZ319_06P6jSSbqGqo6ieaaaR4Eg&amp;ust=139646168642296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1:9-20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Christ’s Commission to John</a:t>
            </a:r>
          </a:p>
          <a:p>
            <a:endParaRPr lang="en-US" dirty="0" smtClean="0"/>
          </a:p>
          <a:p>
            <a:r>
              <a:rPr lang="en-US" dirty="0" smtClean="0"/>
              <a:t>By Eric </a:t>
            </a:r>
            <a:r>
              <a:rPr lang="en-US" dirty="0" smtClean="0"/>
              <a:t>Douma</a:t>
            </a:r>
          </a:p>
          <a:p>
            <a:r>
              <a:rPr lang="en-US" dirty="0" smtClean="0"/>
              <a:t>Gospel of Grace Fellowship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8006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Revelation 1:9</a:t>
            </a:r>
            <a:r>
              <a:rPr lang="en-US" dirty="0" smtClean="0"/>
              <a:t>  I</a:t>
            </a:r>
            <a:r>
              <a:rPr lang="en-US" dirty="0"/>
              <a:t>, John, your brother and fellow partaker in the </a:t>
            </a:r>
            <a:r>
              <a:rPr lang="en-US" dirty="0">
                <a:solidFill>
                  <a:srgbClr val="FF0000"/>
                </a:solidFill>
              </a:rPr>
              <a:t>tribulation and kingdom and perseverance </a:t>
            </a:r>
            <a:r>
              <a:rPr lang="en-US" dirty="0"/>
              <a:t>which are in Jesus, was on the island called Patmos because of the word of God and the testimony of Jesus.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John’s Exile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1676400"/>
            <a:ext cx="5334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086600" y="2133600"/>
            <a:ext cx="1676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" y="2514600"/>
            <a:ext cx="838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05000" y="3366247"/>
            <a:ext cx="3581400" cy="2514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57600" y="3366247"/>
            <a:ext cx="3505200" cy="2514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87588" y="4353580"/>
            <a:ext cx="164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Thilipsis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9541" y="4191000"/>
            <a:ext cx="2017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0070C0"/>
                </a:solidFill>
                <a:latin typeface="Calibri" panose="020F0502020204030204" pitchFamily="34" charset="0"/>
              </a:defRPr>
            </a:lvl1pPr>
          </a:lstStyle>
          <a:p>
            <a:pPr algn="r"/>
            <a:r>
              <a:rPr lang="en-US" sz="2800" dirty="0"/>
              <a:t>Messianic Age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97741" y="4191000"/>
            <a:ext cx="2017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Old </a:t>
            </a:r>
            <a:b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Age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AutoShape 2" descr="data:image/jpeg;base64,/9j/4AAQSkZJRgABAQAAAQABAAD/2wCEAAkGBxQSEhUUExQUFBUXFRQYGBcUGBQYFxcUFxUXFhUXFhUYHSggGBwlHRgWITEhJSkrLi4uFyAzODMsNygtLisBCgoKDg0OGxAQGzAkICQsLCwtLCwsLywtLCwsNC8sLCwsLCwsLCwsLCwsLSwsLCwsLCwsLCwsLCwsLCwvLCwsLP/AABEIAOEA4QMBEQACEQEDEQH/xAAbAAACAwEBAQAAAAAAAAAAAAAABAIDBQcBBv/EAEYQAAEDAgMDBQwJBAEEAwEAAAEAAhEDIQQSMQVBUSJhcZGzBhMUFTI0UlRzgdLTQlOCoaKxwdHwJDM1cmIjkqPxQ8LhB//EABoBAQACAwEAAAAAAAAAAAAAAAADBAECBQb/xAA7EQACAQIBBwkIAQQDAQEAAAAAAQIDEQQFEiExQVGRExQzNFJhcYHwFSIycqGxwdFTIzWCsmLh8UIG/9oADAMBAAIRAxEAPwD6Tbe18SMViGsxFRjWVA1rWilAHeqbjdzCdXHer+T8n0sRSc5t3u1oZrXrypysralsFPG+L9brdVD5avexsPvlxIed1O7gHjfF+t1uqh8tPY2H3y4jndTu4F+F2jinTOLr2jdQ+Wo55JoR1N8Rzup3cBjwvE+t1+qh8pR+y6O98Rzup3cA8LxPrdfqofKT2XR3viOd1O7gHheJ9br9VD5Sey6O98Rzup3cA8LxPrdfqofKT2XR3viOd1O7gHheJ9br9VD5Sey6O98Rzup3cA8LxPrdfqofKT2XR3viOd1O7gHheJ9br9VD5Sey6O98Rzup3cA8LxPrdfqofKT2XR3viOd1O7gHheJ9br9VD5Sey6O98Rzup3cA8LxPrdfqofKT2XR3viOd1O7gHheJ9br9VD5Sey6O98Rzup3cA8LxPrdfqofKT2XR3viOd1O7gHheJ9br9VD5Sey6O98Rzup3cA8LxPrdfqofKT2XR3viOd1O7gHheJ9br9VD5Sey6O98Rzup3cA8LxPrdfqofKT2XR3viOd1O7gHheJ9br9VD5Sey6O98Rzup3cBfE4/FtuMXWjooW/8akhkrDvRd8Rzup3cCjxvi/W63VQ+WpPY2H3y4jndTu4B43xfrdbqofLT2Nh98uI53U7uAeN8X63W6qHy09jYffLiOd1O7gHjfF+t1uqh8tPY2H3y4jndTu4B43xfrdbqofLT2Nh98uI53U7uBobA2jiH4im1+Jqvac0tIpAGGOIktYDqBoVVxmTKNGhKpFu6W8kpYmc5qLtwOS+FP9N//c791w7st2R0rbfnmK9s3sKS9Nkbq7+ZlDF9J5IUXVKoIB/At5M8SoKr0gYUQBACAEAIAQAgBACAEAIAQAgBARe8DXiB7yYCN2DaRAYlvHcSdbAbzw39SxnI1z0ROLbAPKOaYhryba8kCR71hzRjlI2T39zB2KZGsggHQmQ6YgAXNjYXsmelpM8pEzqlRoIg+VOWQQbagg6EcCrMK0ZW7zGfF27yJqiJ3cwJ6gLlbucUrmc5WuR8JbbUzwa474vAtcHXgteVj6TNeUj6TJioJLZuP5/OlbZyvm7TbOV7ElsbGn3Nec0/t9m9Ucp9UqeH5RNh+licnXkTqHUNt+eYr2zewpL0+Rurv5mc/F9J5IUXVKp60TZG7A1WNgAcFUbu7g9WACAEB7CGQhAeIYBAXNoLVzNs097xzrGeZzSLqHC6ypmM0rc0jVbJ3MWPEMAgBAVV6ZcWx9Ek9JykD7yD7lrJXsayTdhVmzoaGh0NOUu4lzRuJ4w2ejnWip2VkRqlZWT0B4vJF3GQH5SCQZc/Mc2WJFm25inJjku/f9SfghBzNyggiBeMuQNjm39azmPWjbMad160WKcVs8kEyMwkg/8AIuk+6GtHuWYwd+/1/wBGHTevb6/6FHUeSAItFjzDiNCrTpvNSWwy46EkVtw5mSZ8kTmcNOIGtydVoqUlK706trRqqbvd/dkqWHIcDM2dPSSDbqW0KTjK99/1Mxp2d7+mMKYlNPua85p/b7N6o5T6pU8PyibD9LE5OvInUOobb88xXtm9hSXp8jdXfzM5+L6TyQtTYSYC6jdlcqmhRw4bzniq8puQLVoAQAgLKLZKxJ2RtFDTROl1Fexueupkagj3FYUkzIvUo8FIpbzRxCnR4o5bgol7dVobGr4O2JgdS5lXGKnUUJbdpZhQc4uS2GdWoFp0txXQjNMr2KXCVInYwKOEKVO5GeIYBACAEAIAQAgMusyHEK3F3VwQWQCAEBp9zXnNP7fZvVHKfVKnh+UTYfpYnJ15E6h1DbfnmK9s3sKS9Pkbq7+ZnPxfSeSDANuSuhVZVHFAAQAgBAMYfQ9K0nrN4mps1kjnnXmgKliqnJxcnsRNTjnNJDb2gg6/uuLTyq0/ejo7joSwGj3WJVcGPo9S7sK19ZzXGxnOqgAk2ALgZgQWkg69BUykmrmLE6dVuYAuAveSLbzPC11iUkkEjWwuJbUBynMATpB0c5h+9h6l57KcM5Ka2aDo4Gdm4lobz9aUspxzUpp33mamClduLEcYwEBw3wu1h6qqRTWplCpBxbT1iFWnPSrcXYiauLEQpDQ8QwCAEAIAQAgE8ezQ+5T0nsAopQCAEBp9zXnNP7fZvVHKfVKnh+UTYfpYnJ15E6h1DbfnmK9s3sKS9Pkbq7+ZnPxfSeSPdnnX3fqr9XYVRtQgEAIAQDGH0960nrN4mrs02+1+gVHFQz4uO9E1OWa0xoheQaadmegTuroXxOLawgHUhxGlyC0R+LXdCv4XGypLNlpX2KmIwym7rQzGxpp54DnOh/KZAhpcHvBjLmcDldxXoKNWLjr0PScqUWnY9o0KOVjXF+rgAQ7V2dpzEtOV1qnCYvuWKji3oCuPYfF0mXBqcoaua8l2Z9R4Nm6kueQANNF53F0q186Z1sNOla0dY6Kgc2W8+46gwZB0IM9SpqN3YtX0XPTTBEESF6ynHk4qMdmg4EpZzbe0Vq4L0eo/urEau80sJPZuIUye41aKKtONFJGVzRqxUtjUEAIAQAgIVqeYEfyVtF2dwZatAEAIDT7mvOaf2+zeqOU+qVPD8omw/SxOTryJ1DqG2/PMV7ZvYUl6fI3V38zOfi+k8keYA3PQuhV1FUdUABACAEBbh3XhazRtFj+Dq5Xcxt+ygqRuiRGo79F4/FwzK0l3ndw0s6mijEMaQS4Aw1wv6JgkXt9EdShhfOVt5LK1ncqp4CmZOXUmZcZBBeDvtdz9N7iedeiWKo7XZnG5CpsV0enZjMzXGeTo2ZE8rlO3k8t1yd6pYvHL4aT8yzh8K3pmiunhWyJDi4EjKWua1jGT3otOjzB1knlEWuFBia7nTim9JJQpKNR2WgvqvDBZsyXGJgZiZuTxcd066KnCm5stTmoIoNV3/TLM9QDK5xLBSdJp1A4ZKhENBLDBJInUwrVavJWjGb4lanST0yiU4o4gl2WQ3UWpeg+BO8F2SZEjit8NjZxklKV0YrYaLTcVpFMZgq5e8szEZYE96gmKhEi0GSwWAHFd+M5LQzl6C17NQVbT2o0Yo9sFTJ3I2rEUMAgBACAEAhjKcGdx/NWKcrqwF1IAQGn3Nec0/t9m9Ucp9UqeH5RNh+licnXkTqHUNt+eYr2zewpL0+Rurv5mc/F9J5IjgfK936hdGrqKo8q4BACAEBFlYS6bBmpPCA78itZSVmbJaRjBY5j6gaJ6YIBILZaJ1IzCyrymrMlsa1PaDHAZXZpMCA7WAdwsILTOlxxXIxeEVezjrLeHxHJaHqGadUGRfhcHKTvAcRDiLyBMX4Lj8nKndtavvc6PKRqWSZR4MR5J/Q8NYIPSWk86cupL34379RjkXF+47EqOIg367gidJBA5hIkTwlbqklecHe1/E1dRu0ZovJVRtvSyyklqFMaQYbvv+JrmtB98HjySdys4dNXk9ViCu72itdx0xzj71E8x719fyiRZ63P6fhnjoiPzWJONrR+pmKle7PABzrpLKkkleOnxKTwKu7PQJY5sgOXdw9RTSa1NXOdUi4tp7DNrttKuQewhkhdbmgIAQAgBAQq08whbRlZ3BmvYQYKtJ3VwRQGn3Nec0/t9m9Ucp9UqeH5RNh+licnXkTqHUNt+eYr2zewpL0+Rurv5mc/F9J5IlgWWJ4q/VewqjShAIAQAgPKeFa4umeULiXQbRpMafko5xRvFmhs/AMzZou24MukE5bzP/AKvVSsSJmj4CxrWsAMAh0ZnawI36CBZeYxWInyrzXa2g7GHoR5NZy1nleiSPKcQHF7Wy0AOM5i0xMmXaki8aGFDGu37s9KN5UEtMNZ6K8WIvpa0mNwOvQ0uTkFL4Hf7meWt8at9iNd4IBBmCTa50iIHSs0IPOkttmYrTVk+9EalfNAad4tIvcAXBJi82vbctqdBxbc1f9ms6ykrRYxRw4b/ALbyQPfAGn58SVpUmp6Hots2evI3pwcNK09/r9k3CFBKLi7E0ZXVwWDIIClwlrh/t+q9Hk1/0Y+L+5x8Yv6r8jJeJBXZWspMUUpECAEAIAQAgKsRRzDn3FbwlmsGcRCsg0u5rzmn9vs3qjlPqlTw/KJsP0sTk68idQ6ttTDl2MxRm3fh0/2KK9HkmebQa/5M5+L6TyRcBCvFUoZjGkwM2pbJa4AkEggOIjcepRqpFuwLKlZrRJIiQPeSAB1kLZyS1glmHELNweygJ4d11rLUbR1mts76Xu/VVauwlQ+4yZXksTRlSqNPyO7QqKcFY8VcmPCEAq6jczcGBBvIzNN53jLHQ6Po3uxqZ1KTetaLlOVPNqJbHpGlSLgliHPdIaX5++aEN72KYiCxwAJMgSC6ZLxplKtuClT5Szv5/wDhVUnGeZdWK8T38NApySC6Se9kOkiCc122O6wIiIhQxmrWlq9aiWUHrWs9r4etmGV73NDjp3kPiBliQAdXTPAaLZQi/hNc5r4iDm4kAzmmR5PeoPlWaXaCMskgmdAtXC2tGylfUzSgAE9JV3C46NGnmSRWr4V1J5yYljMP9Ie/916OnPYzlNGfUpTorClY0cShwhSJ3NDxDAIAQAgBAJY5lweP6Kek9FgM9zXnNP7fZvVbKfVKnh+UTYfpYnJ15E6h1/G+dYv247Ciu/kvoX4s5+L6TyRBdEqiVDBwCSTOao4Ankglzi0wOYqKNPfvYE2YB0GWT/ZMHvdyypmfAaALtsJ96h5KVtW7dsekwWnZ3/Ft24idLue8Gmeqehbcj3dr6vQZJnCuzeSJzMd3yRIaA2W8bwRw5S2zHfVu0gv2LhSxzpECABOSdfSaASP9rrWEHH16+ptA2qVQtMhbSV1YkNam6WzxgrgZWjaMe5nQwD95+ABwOhXEOoePdA48ANSdwHOsxi5OyNZSUVdlFIl7gQLDhMRBGv0r8LQBcyrLhmwcFpb3dxXz86ak9CW/vL2vBmCDBgwdDwPOqtrFm5EPEnm/Pgu3kycnBxepav163nMx0YqSa1sAZNne6y3nkyk23dru0W+xrHG1EraH68T2TzFVJ5LqL4Wn9P2WI46D+JNfUk2oRu+9axwGIjpVvC5mWKoy13J2PN+SqShFNxazX69bSxGUrXWlevWwiWbl1MNjs3+nW0PY/X3KFbDX9+nwFK+DB8mx4bv/AMXahV3lBoz61PcbFWIy2mrVxQhSkZ4hgEAIAQC2P8kdP6FS0tYLe5rzmn9vs3qDKfVKnh+UTYfpYnJ15E6h1/G+dYv247Ciu/kvoX4s5+L6TyRBdEqggBACAEAphNrssSC0FkmYsczW5Tz3HWOKhlUTRJFaTQpYxriAJM6WN7tFuPlBaOaSubWNJuPY1pzSA2dQdGkNJv0jrjVU5yi/i+pJFPYM0cS05oDuSQ2A1xJcTAAaBJ6tL6XVDHWlSUYby1hW1UzpEKFHPmJkw5wIMAwNxBEgDQttvmVzpZ8IqMFbRd7+8tRzZyblp06Nw3mVVzk1ZssqEVqMrFYF720ocxppE5CGxo1waX3Mm8EiPKfxhdelhuXgpTdtGz19Pqc6dXkZuMdPiZdXAvAcxjyGzyeUYAFQPHILbmxOadT7116OHzFZFKVRyd2W4Ok9pcSbECBmc7LGaeU65mR/ArKW80bHW4hw3n33TMjuFy9mOO8dS0dJbDNxsEOEg25lQrYSnUmpTWlE9OvOEWosufw3Lzc3ZuOxM7MFdZ20qL7wBMfcr2AnXu1DSlv1eRVxcKVry0PuEtoNuDxH5L0tJ6LHJZmV9VZjqIpaytbGoIAQAgKMaOT7wpKfxAn3Nec0/t9m9Q5T6pU8PyibD9LE5OvInUOu4w/1WL9uOwor0GTOg82c/F9J5I8XQKoIAQAgBAV0sKyRyY6JB+iLEXHkt6lpKCsbJ6TQoUGZhIgXuCQRMGxFxcDqUE43jZEiZrVMHTLAMo+lx3m4BG47+MxovM5Rqy5XN2I62DprMzhfFtFMFzXFjvKDgeUMoPkh0iLkREco8VWw+dnk1dRUSTcQGEQ15c5ziRbNOriQ4i95yi/Mt6tGtFKpP/wxCpSd4RLvDWxMgQXC4E8l5YbdItxULqS3LgiRQW98WVDHMJgEXIE9LQ4G1oOZovvsr2T6tVTVNfDp8vTK2Lp081z2iuLbDj1r0tN3icllK3METUHFZszF0etdOiw1YyXYarlPNvWs45yMofe8HVwjhIXIeToutynna20uLFyVPM+vcVuxTRpfoV+FDNVoqyK0puTu3cUxFbMZ0ViEc1GjYliNfcpoaiOWsqWxqCAEAICnGeQfd+akp/ECXc15zT+32b1DlPqlTw/KJsP0sTk68idQ67jB/VYv247CivQZM6DzZz8X0nkjxdAqggBACAEB63VGZHFCSGzTPJHMB968zlWlaamtp1cDO6cRQ0w57hJaZaWubue1oIPAkckgOnTTVVc+cKUXHvJsyMqkkyJo99BLnOl93eRypAAkZY8lrIIAO/eurQaq51OWy3B/9lCoszNnHv8AoLVsGIebBgccxc5oBJIfLg5hbALiL2+4rkV8ThcLjFh3GcpWukkmvvdvRqSZbi6lWnodr7v/AEi3ZrKZYHSIFMtuHf28gFjTBZo2csT7gr2Scbh8e6kqEWnFpSvbbfU02tj1eJVxEZQik3dE69TM6V6KMbKxTYpWqblLFbTST2FK3NCTXRojVzNy5tYb1o4G2cS76OKxmszdB3wcVjNYuiDq/BbKBjOKnulbpWNW7kUMAgBACAXxx5PvCkpfECzua85p/b7N6hyn1Sp4flE2H6WJydeROodexp/qsX7cdhRXfyX0Pmzn4vpPJEV0SqCAEAIDO26xzmMa3MSajAQ2o+kSLzNSnymjoUVVNpJfr7G0TOwuKxFGpTomHAzJIq1C3P30siqTy8sMaS4CZ1khQuU4tQ/737SRJPSPbJxOKqNogOZdtBrnvpVJzvpuLnEZxGUtuN99FFyskkb2Ro4DbeJcWA02iaTDkNOrJnDiqa2cTlYKn/SyZS62twFzMc8+l729FrC+7U0F2zNql9PPXIY7vmQkMfTaWtaHFzbucQO+OGYGJMEAgrlwlCDzZNWe9/bvLGIrQglKcrNuy02vx1mvRJaQXQARJ3RxPuJ6nD0VJTqyXvQ1x0eKNpwV7T1S+jKsaXFtUMvmFmkOymWsh4exjucR/DSq4eWKx8MQqbebZuScbq2cnHNlOPc0/LTs3go0YpSejeQxjy54JLj5Ru0tDQcgDWkgF3kkyePQF0v/AMzk+pg4VFOnmXzVrTcms68mk5Ja0rJ2st92U8ZUjJJRZUvUFAUfqekqZaiN6yKGAQE6bJWG7GUrlneOda55tmldSnC2TuatWILJgEAIAQAgBAI418mOH5qxSVlcDXc15zT+32b1Vyn1Sp4flE2H6WJydeROodcxZ/q8Z7ZvYUl6DJnQf5M5+L6TyQLoFUEAlicYWuc0AE5eT/sLunmhzf4Qp4Uk0m9+nw9XBdjcTkExJvuJsBJJjQbp4kLSnDPYJU68uLY0m9tzstxuuDHHKVhwsr+t4LKOMAmRYG54CS333a7oAWsqd9Xr1dEkdQ9s7aQyu5Jsbk29LQGCYyunhB4KCtQd1p9emjZM0XYt7++NYA17W2FS7ZM5ZLbwCIMbweC8jXjKC0yupN/Tu773Xd4nchFNXS0pHzfc3hKmLwlGpinBz8pyuYXy5jiMwqTvOUXbBA0IVSvTpSnpV0mVcRgKWNhHllfNd0fR4c5hldMiSL3sYOVwi7TInWIO9TVFmNThoTLcHnpxnrQPo5RIJMXgFwJG+IIAMc2q3p4m0rtLTobNZ0Pdsn4Hve87RJEiRI4gxPQYn3rvUMVFycdu45U6Mks7YI1aRaYP/tdCMk1oIRWtT3hTRlsNJLaUrY0PQhkewmGJt1lQVKiWlkkYmi7AtGv5n/0uX7Tpuebf6aC1zSpm51jOrlocWgg80g8bfcepdKE7orMReRJCsJkT1niyYAlACAEBCrUyiVtFXdgZhKtA0u5rzmn9vs3qjlPqlTw/KJsP0sTk68idQ61jD/W4v2rexpL0WTOrf5M5+L6TyRJXiqCAIWQeR/OZLgiyi0EkC5Mk3P5rLk2rMDlJggGBMa9Oqhk2SLUObPgcmBEWED+aSoat3pNkHdLhKtbC12UHd7qvpuDXaQ484uJuJ3TK8riKLo1fe0xvoO1SqcrTstZ83/8AyzYOMwdCo3Fvs5zTTpZg/vcA5+UJHK5NgSBlneVFiJwm/dN6EJRXvH1TgHOLRGua4abiGGWm8GAJtoYKkjOVOkr7/oROMalR23fUnSrRZ1oHPumbnyhABkTrfiY5UlP3qfDaiSNRx92fE8oDK6AZGXXiAGhs84Eid4jgszlnQU9qdhCObNx2WuSxTZaea4/nWu3kzESqR956U7HOxlJQno1MzV1ymJKYiLKOqxLUbR1mps+pBI6CPcqlaN0SxdhyqRI6V5mlTVHFqD06fTOvOfKYdyWgxsbhrhpIIaABa5GUgTfnHUvTU4+6cdmbUwxk8r+Q4f8A2+5WFDQRPWQ8EtreTu0BBgDmBg+4JyZgDhTxHVzzm18rdKZgGKbYAGsABSJWVgSQCONqSY3D81YpR0XAspAafc15zT+32b1Ryn1Sp4flE2H6WJydeROodZxg/rcX7VvY0l6LJnVv8mc/F9J5ImrxVBACAEAIBunoOhRPWSrUOYCncncLe9Q1XosbI0naAdBPUvLY6tKdVxepHZwlNRgpbyKpFoVpiKhHM431IOQiDwnvnWrE7ujFvY7FeFlVaQw5oOv8IuCoE2ndE7SaszMYwlpyCpnBdmc5/JcwulgY0HkHIG7m6zN5XV5vKtDRZPWznKtGnPTq1HtOnWkWhskxYnLmpwHS527vpsdw00VrDYWVCbad019SGtXVWK0aTMdTrNyAg/RmCw25EyTfTvkxvAiy6sHJpFR2KsLng55mTrluOhth0X6SrUL20kT1lq2NS+g5aSRvFjtPFECLHpVeVKLdyRSaKcRWmXFSwjbQatiRKmIzxDAIAQHjjAlZSuDKe6STxVtKysDxAafc15zT+32b1Ryn1Sp4flE2H6WJydeROodaxfnmM9q3saS9Dkzq/wDlI5+L6TyRJXyqCAEAIAQDlETHPChlouSo2qNIAcB965OKxkaWvSy1Rw8qmrUTNzb+QvPSbqzb2s68UqcLbgzRp1o5ZuiPEKOdpkKV7PDjvyi88SIHDywfs9CljJ1Kck3q0kcoqE00u4txAlpETIiOm36qGkrzXiS1X7j8CrAuBYHC4dypvfNeb9K9Bgvgk/8Ak/19jkYjWl3IZdZpJ5/u1WmKxvITStfebUMNyqbuZe0q4Bu1wiL8mDmJDYAMzI4b106UrNopsyqtZodE7+ffH3XF9Lq2pqxE9ZDwlvH8/wCDd1hZz0YJd+H3xof5HPos5yBNj7Ag6hNDMnpKyDxDAIAQAgF8bUgRx/JS0ld3AgpwCA0+5rzmn9vs3qjlPqlTw/KJsP0sTk68idQ61jD/AFuL9q3saS9Fkzq3+TOfi+k8kSV4qggBACAEA1QdYcyimtJJHUbdGpmbP85/0XncrUmrS3aDp4Cau4ki+BzLj57SsdHMV7lbAdbifuC69DJ0ZUv6l7v6etpz6uMkp+5qX1PXNB8rn0tqI/XQqtUw1TDSzlpW9fkljWhXWa9D9ahbI5thB+l98zH0eVAtblWAi+lNxn/UtZr6mZ50PcvoZdRAa1okaAdNl3qObycc3VY5lS+c77yyo63Hd1lcvH4SU558NN9H44F7CYiMY5stmkSx9MZROvJ/ASQesrs4eGakm72S0nPqNNtraYuIwQkEWuCdb3B48wVuMUQyRX4M2CIsY3ndEfkFJmK1jQkaA59Z13pmoE2tgADQCFslYHqAEAIAQHjnQJKylcGZVqZjP8hWoxsrAgsgEBp9zXnNP7fZvVHKfVKnh+UTYfpYnJ15E6h1XaD4x2K56wH/AIKK9JkpXwz+ZnPxfSLwRerhVBACAEAICyg6/StZLQbRZp4TEACD7lUq0s/zJYys7osqYhuolx3AzCpUsmUoSzrcdJYni6ko2uNUQSOFr8ykr1oUVeTI6dOU3aJMNG89U/qufUypC3uJ37y3HAzv7xRjKWeCA0w4EtdOV7Rqx0bjY77gSCLHlU6zjNye0vTpZ0VHcKYnAudo2ndtQQSQKed0gM5NwBb6PkjTd0qGPhbNnoKVXByWmOkhiMBWLmw4BuYk8pxkd8c5oyRBI5G8aEK/CrCo/daZUlTlH4kIbRwdRzoc6RDJ5b9xYXCN0kOM68qNFcpxdiNshhsO5uaTYzHKc76dR0yRazm25lPBNM1lpR4pyEEAIAQFlGi55DWiSZt0CTqtZzjCOdJ2Rsk27IZ8VVvQPW391Bz3D9tG/IVOyeHZVb6s9bf3TnuH7aHIVOyJVtkYl3/xmOEs/dTxx2Fj/wDaHIVOyVeIsR9Uetn7rb2hhe2hyFTsh4ixH1R62funtDC9tDkKnZDxFiPqj1s/dPaGF7aHIVOyWbApluLa11nNLw4SDB704xbmIUWPqwqYKcoO6t+TajFxrRTOSryh0zqG2/PMV7ZvYUl6fI/V38zOfi+k8kM0XyAVbkrOxVJrUAgBACAlTNwsPUZWsbURIO4KjvI6FDUlsRskPuNgOYda8rjakpVpJ7DtYWCVNNEVULIIAQEX6KWhU5OpGXf9NpHVhnwcRPH09He5ewpPYcBmfWMBWIrSaPULKQjBACAEA7sj+6P9anZuVLKXVZ+tpYw3TRN3YWwcM7DUHOoUnONGkSS0EkljSSTvK4mZHcXM+W8sxWzMBT8qjQF4gMaTPQBKZkdwz5bzLxL8GCQzCUnDiWhv3ZZTMjuGfLeeYOnQPl4GmREzTpjTQWOt98pmR3DPlvGtl7Kw9ao5ww9JtMNAyuY2c5m4McPzTMjuGfLeao7ncL6vR/7G/smZHcM+W8+K2b/kqntqvYrp0/7VLz/2IpdaXl9jkC4hbOobb88xXtm9hSXp8jdXfzM5+L6TyRdg/JHv/NXanxFUuUYBACAEAIC+jU3LSS2m8XsNjCVJaOaypzVmSoZd0yvLYvN5aWb9d528NncmrnirE4IAQEKvknoP5LD1GVrKsYOQfd+a9nT+JHnHqMjEaBXIEUhdbmgIAQAgHdkf3R/rU7NypZS6rP1tLGG6aJv4DaTaWCoHV3eaTQLeV3lpGu6404rjFo+be4kknUkk9J1QH0dDZLXd7q0iYiSIb5TRpc2kzOvu3AbbW5bkXMN5IMQCYtu1QFrR70B6gObbN/yVT21XsV0af9ql5/7GkutLy+xyBcQtnUNt+eYr2zewpL0+Rurv5mc/F9J5IvwnkD3/AJq5U+JlUtWgBACAEAID1pRmR+lULTIVeUU0SmhSqh3T96p1sNCatNXJYVZQd4stC5OIybZZ1Lh+mXqON2T4klyGrHRIl44jrWLgGuB0MrIKKvkHhePdovTZOm5UoX8OBxcXFRqsycRoF2IFKQutzQEAIAQDuyP7o/1qdm5UspdVn62ljDdNE38Lgm1MDhxBJ7zQjLrJY0dXFcYtHzZEGN+nvQH0Oxca2myC4ZfpOGYw4m0tOkgxMRI6wPoKb5E7rEHiCNeZAU0muzuPfMzdMsDkusdRzHfzIBlAc22b/kqntqvYro0/7VLz/wBjSXWl5fY5AuIWzqG2/PMV7ZvYUl6fI3V38zOfi+k8kGCrfRPu/ZdCpHaVRxQAEAIAQAgBAXUqu4rSUdxumXrQ2NHDYgOFzdVpwaZumWVIAkzHSVTngqNSV3HT5r7E8cTUgrJlHhjRoDHuVuGHUVaKSIZVHJ3bA4xp1B+790nhlNWkk13iNRxd07FNfFZhAED71LCkomrk2Z1Z8+5WYqxE2VrY1BACAEA7sj+6P9anZuVLKXVZ+tpYw3TRPqdi0Q7CYa0kUaBEkgSGN4LjFoyNtValOt5QG9sARBO8b7jf0oC7B4I1jm/tVIDgWWa5p320JMzCA3sPTLIAktvY6t4AGBLem/6ATy5ScrbkgkkwCYAnedAN25AXIDm2zf8AJVPbVexXRp/2qXn/ALGkutLy+xyBcQtnUNt+eYr2zewpL0+Rurv5mc/F9J5IRq1Q0SZ1AsCTJ5guo2lrK0YuTshzD7RaWicxN7Bri62vJAkRbrHFV5pLSjbk5Fr8ewbyRlDpDXEBpJAJIFtDrwWlzKpyJDFNLi2HWME5XZQYB8qI0IS5jMdrhTxjHTBMAZpIcAWjeCRcdCXDhJHjcaw5DPlyGyCLjUGdD0pcOnJX7jzw5swMxMTyWuMDM5t4Frtd1LFzPJytf8+t56cawTc2zScro5MlwDogkQepZuY5OQxhMXO5wFvKa5uvCRdatXM/DrGTVC1zWM5HhxPTHSs5hjOAVxwKZgzg7+OdYzGZzkRdX4LZQ3mHIpWxoCAEAIAQDuyP7o/1qdm5UspdVn62ljDdNE+u7nPNMP7Cj2bVxi0G0tlNq5nRyy2BfQiSEBdszC96aWSSA45Z1gwYPvJ0QFtSlIIN5mYkSNI11jegJOpyCOIN94O6IWGbRdncWfj2sqUqJkve15ECSAyMz3QIAkgTa7hbWNc9JqO0mWHlOnKqvhi19dSW1v8AC17/AIPZv+Sqe2q9iupT/tUvP/YqS60vL7HIFxC2dQ2355ivbN7CkvT5G6u/mZz8X0nkhDEUyQIgEEG+ll1JK5XhJJ6SulRc12cEZ5MyDlIMWiZGg+9aOFzd1ItWa0DzcC6DlcIezK4kGbue5xABt5ZtuVZxtoM8onrWp/r9Em7P5TjycrifSzAFgYRrG7glhymheu8m7CPc3I54iA3ktiWyJm5uQIta55oWMKcU7pERs+93Etlxv5QLgJv0ifelhyvcVUtmuaQ7M1xytBkOFw+o+RlO/PpzLFjZ1U1a3qyX4LKmBcc3KAzB4s2CcwIGe8GJF4mw55zYwqiVtG70i/BUCwEHLu8nN9+YlEjSclIYWTQEAIAQAgBACAEAIAQDuyP7o/1qdm5UspdVn62ljDdNE+u7nPNMP7Cj2bVxi0aKAoxhqQO9hpM3zyBEHhzwgEqm06jHQ6g821Zyr+7QdJQDtDEZ5hjmxHljLM8ECJUKUAZoL8oBdEEx+kyY51hI3nK7dtCvoW453s3/ACVT21XsV0qf9ql5/wCxDLrS8vscgXELZ1/aexq78ViXtpktdVEElgkCjSBIzEWkEe5d3JmNoUaLjUkk7sp4mlOc7xWxFHiDEfV/jp/Euj7Twn8i+v6K/N6vZDxBiPq/x0/iT2nhP5F9f0Ob1eyN4XY9cCDTjhyqfxKGplDCt3U19f0Ob1eyX+KK3ofiZ8S05/hu2jPN6vZDxRW9D8TPiTn+G7aHN6vZDxRW9D8TPiTn+G7aHN6vZDxRW9D8TPiTn+G7aHN6vZDxRW9D8TPiTn+G7aHN6vZDxRW9D8TPiTn+G7aHN6vZDxRW9D8TPiTn+G7aHN6vZDxRW9D8TPiTn+G7aHN6vZDxRW9D8TPiTn+G7aHN6vZDxRW9D8TPiTn+G7aHN6vZDxRW9D8TPiTn+G7aHN6vZDxRW9D8TPiTn+G7aHN6vZDxRW9D8TPiTn+G7aHN6vZDxRW9D8TPiTn+G7aHN6vZDxRW9D8TPiTn+G7aHN6vZDxRW9D8TPiTn+G7aMc3q9kqdgMU0nvbMphwzZqJIzNLSQHEib7weha1MTgq1NwnU0Pdf9G8KVaElJRIMw20wABWqgAQAPAgABoAMip8hk3+V8X+ifPxHZXA97xtT6+t14L4E5DJv8r4v9DPxHZXAO8bU+vrdeC+BOQyb/K+L/Qz8R2VwDvG1Pr63XgvgTkcm/yvi/0M/EdhcA7xtT6+t14L4E5DJv8AK+L/AEM/EdlcA7xtT6+t14L4E5DJv8r4v9DPxHYXAlsLY+IZiBUqgmXPc97nUZJNMt0ZHNoFLWr4SGDlRpTvu433GsIVZVlOSONQuGXB7b/nWI9vX7Vyy9ZhahFYMggBACAEAIAQAgBACAEAIAQAgBACAEAIAQAgBACAEAIAQAgAIDKUhof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0287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data:image/jpeg;base64,/9j/4AAQSkZJRgABAQAAAQABAAD/2wCEAAkGBxQSEhUUExQUFBUXFRQYGBcUGBQYFxcUFxUXFhUXFhUYHSggGBwlHRgWITEhJSkrLi4uFyAzODMsNygtLisBCgoKDg0OGxAQGzAkICQsLCwtLCwsLywtLCwsNC8sLCwsLCwsLCwsLCwsLSwsLCwsLCwsLCwsLCwsLCwvLCwsLP/AABEIAOEA4QMBEQACEQEDEQH/xAAbAAACAwEBAQAAAAAAAAAAAAAABAIDBQcBBv/EAEYQAAEDAgMDBQwJBAEEAwEAAAEAAhEDIQQSMQVBUSJhcZGzBhMUFTI0UlRzgdLTQlOCoaKxwdHwJDM1cmIjkqPxQ8LhB//EABoBAQACAwEAAAAAAAAAAAAAAAADBAECBQb/xAA7EQACAQIBBwkIAQQDAQEAAAAAAQIDEQQFEiExQVGRExQzNFJhcYHwFSIycqGxwdFTIzWCsmLh8UIG/9oADAMBAAIRAxEAPwD6Tbe18SMViGsxFRjWVA1rWilAHeqbjdzCdXHer+T8n0sRSc5t3u1oZrXrypysralsFPG+L9brdVD5avexsPvlxIed1O7gHjfF+t1uqh8tPY2H3y4jndTu4F+F2jinTOLr2jdQ+Wo55JoR1N8Rzup3cBjwvE+t1+qh8pR+y6O98Rzup3cA8LxPrdfqofKT2XR3viOd1O7gHheJ9br9VD5Sey6O98Rzup3cA8LxPrdfqofKT2XR3viOd1O7gHheJ9br9VD5Sey6O98Rzup3cA8LxPrdfqofKT2XR3viOd1O7gHheJ9br9VD5Sey6O98Rzup3cA8LxPrdfqofKT2XR3viOd1O7gHheJ9br9VD5Sey6O98Rzup3cA8LxPrdfqofKT2XR3viOd1O7gHheJ9br9VD5Sey6O98Rzup3cA8LxPrdfqofKT2XR3viOd1O7gHheJ9br9VD5Sey6O98Rzup3cA8LxPrdfqofKT2XR3viOd1O7gHheJ9br9VD5Sey6O98Rzup3cA8LxPrdfqofKT2XR3viOd1O7gHheJ9br9VD5Sey6O98Rzup3cBfE4/FtuMXWjooW/8akhkrDvRd8Rzup3cCjxvi/W63VQ+WpPY2H3y4jndTu4B43xfrdbqofLT2Nh98uI53U7uAeN8X63W6qHy09jYffLiOd1O7gHjfF+t1uqh8tPY2H3y4jndTu4B43xfrdbqofLT2Nh98uI53U7uBobA2jiH4im1+Jqvac0tIpAGGOIktYDqBoVVxmTKNGhKpFu6W8kpYmc5qLtwOS+FP9N//c791w7st2R0rbfnmK9s3sKS9Nkbq7+ZlDF9J5IUXVKoIB/At5M8SoKr0gYUQBACAEAIAQAgBACAEAIAQAgBARe8DXiB7yYCN2DaRAYlvHcSdbAbzw39SxnI1z0ROLbAPKOaYhryba8kCR71hzRjlI2T39zB2KZGsggHQmQ6YgAXNjYXsmelpM8pEzqlRoIg+VOWQQbagg6EcCrMK0ZW7zGfF27yJqiJ3cwJ6gLlbucUrmc5WuR8JbbUzwa474vAtcHXgteVj6TNeUj6TJioJLZuP5/OlbZyvm7TbOV7ElsbGn3Nec0/t9m9Ucp9UqeH5RNh+licnXkTqHUNt+eYr2zewpL0+Rurv5mc/F9J5IUXVKp60TZG7A1WNgAcFUbu7g9WACAEB7CGQhAeIYBAXNoLVzNs097xzrGeZzSLqHC6ypmM0rc0jVbJ3MWPEMAgBAVV6ZcWx9Ek9JykD7yD7lrJXsayTdhVmzoaGh0NOUu4lzRuJ4w2ejnWip2VkRqlZWT0B4vJF3GQH5SCQZc/Mc2WJFm25inJjku/f9SfghBzNyggiBeMuQNjm39azmPWjbMad160WKcVs8kEyMwkg/8AIuk+6GtHuWYwd+/1/wBGHTevb6/6FHUeSAItFjzDiNCrTpvNSWwy46EkVtw5mSZ8kTmcNOIGtydVoqUlK706trRqqbvd/dkqWHIcDM2dPSSDbqW0KTjK99/1Mxp2d7+mMKYlNPua85p/b7N6o5T6pU8PyibD9LE5OvInUOobb88xXtm9hSXp8jdXfzM5+L6TyQtTYSYC6jdlcqmhRw4bzniq8puQLVoAQAgLKLZKxJ2RtFDTROl1Fexueupkagj3FYUkzIvUo8FIpbzRxCnR4o5bgol7dVobGr4O2JgdS5lXGKnUUJbdpZhQc4uS2GdWoFp0txXQjNMr2KXCVInYwKOEKVO5GeIYBACAEAIAQAgMusyHEK3F3VwQWQCAEBp9zXnNP7fZvVHKfVKnh+UTYfpYnJ15E6h1DbfnmK9s3sKS9Pkbq7+ZnPxfSeSDANuSuhVZVHFAAQAgBAMYfQ9K0nrN4mps1kjnnXmgKliqnJxcnsRNTjnNJDb2gg6/uuLTyq0/ejo7joSwGj3WJVcGPo9S7sK19ZzXGxnOqgAk2ALgZgQWkg69BUykmrmLE6dVuYAuAveSLbzPC11iUkkEjWwuJbUBynMATpB0c5h+9h6l57KcM5Ka2aDo4Gdm4lobz9aUspxzUpp33mamClduLEcYwEBw3wu1h6qqRTWplCpBxbT1iFWnPSrcXYiauLEQpDQ8QwCAEAIAQAgE8ezQ+5T0nsAopQCAEBp9zXnNP7fZvVHKfVKnh+UTYfpYnJ15E6h1DbfnmK9s3sKS9Pkbq7+ZnPxfSeSPdnnX3fqr9XYVRtQgEAIAQDGH0960nrN4mrs02+1+gVHFQz4uO9E1OWa0xoheQaadmegTuroXxOLawgHUhxGlyC0R+LXdCv4XGypLNlpX2KmIwym7rQzGxpp54DnOh/KZAhpcHvBjLmcDldxXoKNWLjr0PScqUWnY9o0KOVjXF+rgAQ7V2dpzEtOV1qnCYvuWKji3oCuPYfF0mXBqcoaua8l2Z9R4Nm6kueQANNF53F0q186Z1sNOla0dY6Kgc2W8+46gwZB0IM9SpqN3YtX0XPTTBEESF6ynHk4qMdmg4EpZzbe0Vq4L0eo/urEau80sJPZuIUye41aKKtONFJGVzRqxUtjUEAIAQAgIVqeYEfyVtF2dwZatAEAIDT7mvOaf2+zeqOU+qVPD8omw/SxOTryJ1DqG2/PMV7ZvYUl6fI3V38zOfi+k8keYA3PQuhV1FUdUABACAEBbh3XhazRtFj+Dq5Xcxt+ygqRuiRGo79F4/FwzK0l3ndw0s6mijEMaQS4Aw1wv6JgkXt9EdShhfOVt5LK1ncqp4CmZOXUmZcZBBeDvtdz9N7iedeiWKo7XZnG5CpsV0enZjMzXGeTo2ZE8rlO3k8t1yd6pYvHL4aT8yzh8K3pmiunhWyJDi4EjKWua1jGT3otOjzB1knlEWuFBia7nTim9JJQpKNR2WgvqvDBZsyXGJgZiZuTxcd066KnCm5stTmoIoNV3/TLM9QDK5xLBSdJp1A4ZKhENBLDBJInUwrVavJWjGb4lanST0yiU4o4gl2WQ3UWpeg+BO8F2SZEjit8NjZxklKV0YrYaLTcVpFMZgq5e8szEZYE96gmKhEi0GSwWAHFd+M5LQzl6C17NQVbT2o0Yo9sFTJ3I2rEUMAgBACAEAhjKcGdx/NWKcrqwF1IAQGn3Nec0/t9m9Ucp9UqeH5RNh+licnXkTqHUNt+eYr2zewpL0+Rurv5mc/F9J5IjgfK936hdGrqKo8q4BACAEBFlYS6bBmpPCA78itZSVmbJaRjBY5j6gaJ6YIBILZaJ1IzCyrymrMlsa1PaDHAZXZpMCA7WAdwsILTOlxxXIxeEVezjrLeHxHJaHqGadUGRfhcHKTvAcRDiLyBMX4Lj8nKndtavvc6PKRqWSZR4MR5J/Q8NYIPSWk86cupL34379RjkXF+47EqOIg367gidJBA5hIkTwlbqklecHe1/E1dRu0ZovJVRtvSyyklqFMaQYbvv+JrmtB98HjySdys4dNXk9ViCu72itdx0xzj71E8x719fyiRZ63P6fhnjoiPzWJONrR+pmKle7PABzrpLKkkleOnxKTwKu7PQJY5sgOXdw9RTSa1NXOdUi4tp7DNrttKuQewhkhdbmgIAQAgBAQq08whbRlZ3BmvYQYKtJ3VwRQGn3Nec0/t9m9Ucp9UqeH5RNh+licnXkTqHUNt+eYr2zewpL0+Rurv5mc/F9J5IlgWWJ4q/VewqjShAIAQAgPKeFa4umeULiXQbRpMafko5xRvFmhs/AMzZou24MukE5bzP/AKvVSsSJmj4CxrWsAMAh0ZnawI36CBZeYxWInyrzXa2g7GHoR5NZy1nleiSPKcQHF7Wy0AOM5i0xMmXaki8aGFDGu37s9KN5UEtMNZ6K8WIvpa0mNwOvQ0uTkFL4Hf7meWt8at9iNd4IBBmCTa50iIHSs0IPOkttmYrTVk+9EalfNAad4tIvcAXBJi82vbctqdBxbc1f9ms6ykrRYxRw4b/ALbyQPfAGn58SVpUmp6Hots2evI3pwcNK09/r9k3CFBKLi7E0ZXVwWDIIClwlrh/t+q9Hk1/0Y+L+5x8Yv6r8jJeJBXZWspMUUpECAEAIAQAgKsRRzDn3FbwlmsGcRCsg0u5rzmn9vs3qjlPqlTw/KJsP0sTk68idQ6ttTDl2MxRm3fh0/2KK9HkmebQa/5M5+L6TyRcBCvFUoZjGkwM2pbJa4AkEggOIjcepRqpFuwLKlZrRJIiQPeSAB1kLZyS1glmHELNweygJ4d11rLUbR1mts76Xu/VVauwlQ+4yZXksTRlSqNPyO7QqKcFY8VcmPCEAq6jczcGBBvIzNN53jLHQ6Po3uxqZ1KTetaLlOVPNqJbHpGlSLgliHPdIaX5++aEN72KYiCxwAJMgSC6ZLxplKtuClT5Szv5/wDhVUnGeZdWK8T38NApySC6Se9kOkiCc122O6wIiIhQxmrWlq9aiWUHrWs9r4etmGV73NDjp3kPiBliQAdXTPAaLZQi/hNc5r4iDm4kAzmmR5PeoPlWaXaCMskgmdAtXC2tGylfUzSgAE9JV3C46NGnmSRWr4V1J5yYljMP9Ie/916OnPYzlNGfUpTorClY0cShwhSJ3NDxDAIAQAgBAJY5lweP6Kek9FgM9zXnNP7fZvVbKfVKnh+UTYfpYnJ15E6h1/G+dYv247Ciu/kvoX4s5+L6TyRBdEqiVDBwCSTOao4Ankglzi0wOYqKNPfvYE2YB0GWT/ZMHvdyypmfAaALtsJ96h5KVtW7dsekwWnZ3/Ft24idLue8Gmeqehbcj3dr6vQZJnCuzeSJzMd3yRIaA2W8bwRw5S2zHfVu0gv2LhSxzpECABOSdfSaASP9rrWEHH16+ptA2qVQtMhbSV1YkNam6WzxgrgZWjaMe5nQwD95+ABwOhXEOoePdA48ANSdwHOsxi5OyNZSUVdlFIl7gQLDhMRBGv0r8LQBcyrLhmwcFpb3dxXz86ak9CW/vL2vBmCDBgwdDwPOqtrFm5EPEnm/Pgu3kycnBxepav163nMx0YqSa1sAZNne6y3nkyk23dru0W+xrHG1EraH68T2TzFVJ5LqL4Wn9P2WI46D+JNfUk2oRu+9axwGIjpVvC5mWKoy13J2PN+SqShFNxazX69bSxGUrXWlevWwiWbl1MNjs3+nW0PY/X3KFbDX9+nwFK+DB8mx4bv/AMXahV3lBoz61PcbFWIy2mrVxQhSkZ4hgEAIAQC2P8kdP6FS0tYLe5rzmn9vs3qDKfVKnh+UTYfpYnJ15E6h1/G+dYv247Ciu/kvoX4s5+L6TyRBdEqggBACAEAphNrssSC0FkmYsczW5Tz3HWOKhlUTRJFaTQpYxriAJM6WN7tFuPlBaOaSubWNJuPY1pzSA2dQdGkNJv0jrjVU5yi/i+pJFPYM0cS05oDuSQ2A1xJcTAAaBJ6tL6XVDHWlSUYby1hW1UzpEKFHPmJkw5wIMAwNxBEgDQttvmVzpZ8IqMFbRd7+8tRzZyblp06Nw3mVVzk1ZssqEVqMrFYF720ocxppE5CGxo1waX3Mm8EiPKfxhdelhuXgpTdtGz19Pqc6dXkZuMdPiZdXAvAcxjyGzyeUYAFQPHILbmxOadT7116OHzFZFKVRyd2W4Ok9pcSbECBmc7LGaeU65mR/ArKW80bHW4hw3n33TMjuFy9mOO8dS0dJbDNxsEOEg25lQrYSnUmpTWlE9OvOEWosufw3Lzc3ZuOxM7MFdZ20qL7wBMfcr2AnXu1DSlv1eRVxcKVry0PuEtoNuDxH5L0tJ6LHJZmV9VZjqIpaytbGoIAQAgKMaOT7wpKfxAn3Nec0/t9m9Q5T6pU8PyibD9LE5OvInUOu4w/1WL9uOwor0GTOg82c/F9J5I8XQKoIAQAgBAV0sKyRyY6JB+iLEXHkt6lpKCsbJ6TQoUGZhIgXuCQRMGxFxcDqUE43jZEiZrVMHTLAMo+lx3m4BG47+MxovM5Rqy5XN2I62DprMzhfFtFMFzXFjvKDgeUMoPkh0iLkREco8VWw+dnk1dRUSTcQGEQ15c5ziRbNOriQ4i95yi/Mt6tGtFKpP/wxCpSd4RLvDWxMgQXC4E8l5YbdItxULqS3LgiRQW98WVDHMJgEXIE9LQ4G1oOZovvsr2T6tVTVNfDp8vTK2Lp081z2iuLbDj1r0tN3icllK3METUHFZszF0etdOiw1YyXYarlPNvWs45yMofe8HVwjhIXIeToutynna20uLFyVPM+vcVuxTRpfoV+FDNVoqyK0puTu3cUxFbMZ0ViEc1GjYliNfcpoaiOWsqWxqCAEAICnGeQfd+akp/ECXc15zT+32b1DlPqlTw/KJsP0sTk68idQ67jB/VYv247CivQZM6DzZz8X0nkjxdAqggBACAEB63VGZHFCSGzTPJHMB968zlWlaamtp1cDO6cRQ0w57hJaZaWubue1oIPAkckgOnTTVVc+cKUXHvJsyMqkkyJo99BLnOl93eRypAAkZY8lrIIAO/eurQaq51OWy3B/9lCoszNnHv8AoLVsGIebBgccxc5oBJIfLg5hbALiL2+4rkV8ThcLjFh3GcpWukkmvvdvRqSZbi6lWnodr7v/AEi3ZrKZYHSIFMtuHf28gFjTBZo2csT7gr2Scbh8e6kqEWnFpSvbbfU02tj1eJVxEZQik3dE69TM6V6KMbKxTYpWqblLFbTST2FK3NCTXRojVzNy5tYb1o4G2cS76OKxmszdB3wcVjNYuiDq/BbKBjOKnulbpWNW7kUMAgBACAXxx5PvCkpfECzua85p/b7N6hyn1Sp4flE2H6WJydeROodexp/qsX7cdhRXfyX0Pmzn4vpPJEV0SqCAEAIDO26xzmMa3MSajAQ2o+kSLzNSnymjoUVVNpJfr7G0TOwuKxFGpTomHAzJIq1C3P30siqTy8sMaS4CZ1khQuU4tQ/737SRJPSPbJxOKqNogOZdtBrnvpVJzvpuLnEZxGUtuN99FFyskkb2Ro4DbeJcWA02iaTDkNOrJnDiqa2cTlYKn/SyZS62twFzMc8+l729FrC+7U0F2zNql9PPXIY7vmQkMfTaWtaHFzbucQO+OGYGJMEAgrlwlCDzZNWe9/bvLGIrQglKcrNuy02vx1mvRJaQXQARJ3RxPuJ6nD0VJTqyXvQ1x0eKNpwV7T1S+jKsaXFtUMvmFmkOymWsh4exjucR/DSq4eWKx8MQqbebZuScbq2cnHNlOPc0/LTs3go0YpSejeQxjy54JLj5Ru0tDQcgDWkgF3kkyePQF0v/AMzk+pg4VFOnmXzVrTcms68mk5Ja0rJ2st92U8ZUjJJRZUvUFAUfqekqZaiN6yKGAQE6bJWG7GUrlneOda55tmldSnC2TuatWILJgEAIAQAgBAI418mOH5qxSVlcDXc15zT+32b1Vyn1Sp4flE2H6WJydeROodcxZ/q8Z7ZvYUl6DJnQf5M5+L6TyQLoFUEAlicYWuc0AE5eT/sLunmhzf4Qp4Uk0m9+nw9XBdjcTkExJvuJsBJJjQbp4kLSnDPYJU68uLY0m9tzstxuuDHHKVhwsr+t4LKOMAmRYG54CS333a7oAWsqd9Xr1dEkdQ9s7aQyu5Jsbk29LQGCYyunhB4KCtQd1p9emjZM0XYt7++NYA17W2FS7ZM5ZLbwCIMbweC8jXjKC0yupN/Tu773Xd4nchFNXS0pHzfc3hKmLwlGpinBz8pyuYXy5jiMwqTvOUXbBA0IVSvTpSnpV0mVcRgKWNhHllfNd0fR4c5hldMiSL3sYOVwi7TInWIO9TVFmNThoTLcHnpxnrQPo5RIJMXgFwJG+IIAMc2q3p4m0rtLTobNZ0Pdsn4Hve87RJEiRI4gxPQYn3rvUMVFycdu45U6Mks7YI1aRaYP/tdCMk1oIRWtT3hTRlsNJLaUrY0PQhkewmGJt1lQVKiWlkkYmi7AtGv5n/0uX7Tpuebf6aC1zSpm51jOrlocWgg80g8bfcepdKE7orMReRJCsJkT1niyYAlACAEBCrUyiVtFXdgZhKtA0u5rzmn9vs3qjlPqlTw/KJsP0sTk68idQ61jD/W4v2rexpL0WTOrf5M5+L6TyRJXiqCAIWQeR/OZLgiyi0EkC5Mk3P5rLk2rMDlJggGBMa9Oqhk2SLUObPgcmBEWED+aSoat3pNkHdLhKtbC12UHd7qvpuDXaQ484uJuJ3TK8riKLo1fe0xvoO1SqcrTstZ83/8AyzYOMwdCo3Fvs5zTTpZg/vcA5+UJHK5NgSBlneVFiJwm/dN6EJRXvH1TgHOLRGua4abiGGWm8GAJtoYKkjOVOkr7/oROMalR23fUnSrRZ1oHPumbnyhABkTrfiY5UlP3qfDaiSNRx92fE8oDK6AZGXXiAGhs84Eid4jgszlnQU9qdhCObNx2WuSxTZaea4/nWu3kzESqR956U7HOxlJQno1MzV1ymJKYiLKOqxLUbR1mps+pBI6CPcqlaN0SxdhyqRI6V5mlTVHFqD06fTOvOfKYdyWgxsbhrhpIIaABa5GUgTfnHUvTU4+6cdmbUwxk8r+Q4f8A2+5WFDQRPWQ8EtreTu0BBgDmBg+4JyZgDhTxHVzzm18rdKZgGKbYAGsABSJWVgSQCONqSY3D81YpR0XAspAafc15zT+32b1Ryn1Sp4flE2H6WJydeROodZxg/rcX7VvY0l6LJnVv8mc/F9J5ImrxVBACAEAIBunoOhRPWSrUOYCncncLe9Q1XosbI0naAdBPUvLY6tKdVxepHZwlNRgpbyKpFoVpiKhHM431IOQiDwnvnWrE7ujFvY7FeFlVaQw5oOv8IuCoE2ndE7SaszMYwlpyCpnBdmc5/JcwulgY0HkHIG7m6zN5XV5vKtDRZPWznKtGnPTq1HtOnWkWhskxYnLmpwHS527vpsdw00VrDYWVCbad019SGtXVWK0aTMdTrNyAg/RmCw25EyTfTvkxvAiy6sHJpFR2KsLng55mTrluOhth0X6SrUL20kT1lq2NS+g5aSRvFjtPFECLHpVeVKLdyRSaKcRWmXFSwjbQatiRKmIzxDAIAQHjjAlZSuDKe6STxVtKysDxAafc15zT+32b1Ryn1Sp4flE2H6WJydeROodaxfnmM9q3saS9Dkzq/wDlI5+L6TyRJXyqCAEAIAQDlETHPChlouSo2qNIAcB965OKxkaWvSy1Rw8qmrUTNzb+QvPSbqzb2s68UqcLbgzRp1o5ZuiPEKOdpkKV7PDjvyi88SIHDywfs9CljJ1Kck3q0kcoqE00u4txAlpETIiOm36qGkrzXiS1X7j8CrAuBYHC4dypvfNeb9K9Bgvgk/8Ak/19jkYjWl3IZdZpJ5/u1WmKxvITStfebUMNyqbuZe0q4Bu1wiL8mDmJDYAMzI4b106UrNopsyqtZodE7+ffH3XF9Lq2pqxE9ZDwlvH8/wCDd1hZz0YJd+H3xof5HPos5yBNj7Ag6hNDMnpKyDxDAIAQAgF8bUgRx/JS0ld3AgpwCA0+5rzmn9vs3qjlPqlTw/KJsP0sTk68idQ61jD/AFuL9q3saS9Fkzq3+TOfi+k8kSV4qggBACAEA1QdYcyimtJJHUbdGpmbP85/0XncrUmrS3aDp4Cau4ki+BzLj57SsdHMV7lbAdbifuC69DJ0ZUv6l7v6etpz6uMkp+5qX1PXNB8rn0tqI/XQqtUw1TDSzlpW9fkljWhXWa9D9ahbI5thB+l98zH0eVAtblWAi+lNxn/UtZr6mZ50PcvoZdRAa1okaAdNl3qObycc3VY5lS+c77yyo63Hd1lcvH4SU558NN9H44F7CYiMY5stmkSx9MZROvJ/ASQesrs4eGakm72S0nPqNNtraYuIwQkEWuCdb3B48wVuMUQyRX4M2CIsY3ndEfkFJmK1jQkaA59Z13pmoE2tgADQCFslYHqAEAIAQHjnQJKylcGZVqZjP8hWoxsrAgsgEBp9zXnNP7fZvVHKfVKnh+UTYfpYnJ15E6h1XaD4x2K56wH/AIKK9JkpXwz+ZnPxfSLwRerhVBACAEAICyg6/StZLQbRZp4TEACD7lUq0s/zJYys7osqYhuolx3AzCpUsmUoSzrcdJYni6ko2uNUQSOFr8ykr1oUVeTI6dOU3aJMNG89U/qufUypC3uJ37y3HAzv7xRjKWeCA0w4EtdOV7Rqx0bjY77gSCLHlU6zjNye0vTpZ0VHcKYnAudo2ndtQQSQKed0gM5NwBb6PkjTd0qGPhbNnoKVXByWmOkhiMBWLmw4BuYk8pxkd8c5oyRBI5G8aEK/CrCo/daZUlTlH4kIbRwdRzoc6RDJ5b9xYXCN0kOM68qNFcpxdiNshhsO5uaTYzHKc76dR0yRazm25lPBNM1lpR4pyEEAIAQFlGi55DWiSZt0CTqtZzjCOdJ2Rsk27IZ8VVvQPW391Bz3D9tG/IVOyeHZVb6s9bf3TnuH7aHIVOyJVtkYl3/xmOEs/dTxx2Fj/wDaHIVOyVeIsR9Uetn7rb2hhe2hyFTsh4ixH1R62funtDC9tDkKnZDxFiPqj1s/dPaGF7aHIVOyWbApluLa11nNLw4SDB704xbmIUWPqwqYKcoO6t+TajFxrRTOSryh0zqG2/PMV7ZvYUl6fI/V38zOfi+k8kM0XyAVbkrOxVJrUAgBACAlTNwsPUZWsbURIO4KjvI6FDUlsRskPuNgOYda8rjakpVpJ7DtYWCVNNEVULIIAQEX6KWhU5OpGXf9NpHVhnwcRPH09He5ewpPYcBmfWMBWIrSaPULKQjBACAEA7sj+6P9anZuVLKXVZ+tpYw3TRN3YWwcM7DUHOoUnONGkSS0EkljSSTvK4mZHcXM+W8sxWzMBT8qjQF4gMaTPQBKZkdwz5bzLxL8GCQzCUnDiWhv3ZZTMjuGfLeeYOnQPl4GmREzTpjTQWOt98pmR3DPlvGtl7Kw9ao5ww9JtMNAyuY2c5m4McPzTMjuGfLeao7ncL6vR/7G/smZHcM+W8+K2b/kqntqvYrp0/7VLz/2IpdaXl9jkC4hbOobb88xXtm9hSXp8jdXfzM5+L6TyRdg/JHv/NXanxFUuUYBACAEAIC+jU3LSS2m8XsNjCVJaOaypzVmSoZd0yvLYvN5aWb9d528NncmrnirE4IAQEKvknoP5LD1GVrKsYOQfd+a9nT+JHnHqMjEaBXIEUhdbmgIAQAgHdkf3R/rU7NypZS6rP1tLGG6aJv4DaTaWCoHV3eaTQLeV3lpGu6404rjFo+be4kknUkk9J1QH0dDZLXd7q0iYiSIb5TRpc2kzOvu3AbbW5bkXMN5IMQCYtu1QFrR70B6gObbN/yVT21XsV0af9ql5/7GkutLy+xyBcQtnUNt+eYr2zewpL0+Rurv5mc/F9J5IvwnkD3/AJq5U+JlUtWgBACAEAID1pRmR+lULTIVeUU0SmhSqh3T96p1sNCatNXJYVZQd4stC5OIybZZ1Lh+mXqON2T4klyGrHRIl44jrWLgGuB0MrIKKvkHhePdovTZOm5UoX8OBxcXFRqsycRoF2IFKQutzQEAIAQDuyP7o/1qdm5UspdVn62ljDdNE38Lgm1MDhxBJ7zQjLrJY0dXFcYtHzZEGN+nvQH0Oxca2myC4ZfpOGYw4m0tOkgxMRI6wPoKb5E7rEHiCNeZAU0muzuPfMzdMsDkusdRzHfzIBlAc22b/kqntqvYro0/7VLz/wBjSXWl5fY5AuIWzqG2/PMV7ZvYUl6fI3V38zOfi+k8kGCrfRPu/ZdCpHaVRxQAEAIAQAgBAXUqu4rSUdxumXrQ2NHDYgOFzdVpwaZumWVIAkzHSVTngqNSV3HT5r7E8cTUgrJlHhjRoDHuVuGHUVaKSIZVHJ3bA4xp1B+790nhlNWkk13iNRxd07FNfFZhAED71LCkomrk2Z1Z8+5WYqxE2VrY1BACAEA7sj+6P9anZuVLKXVZ+tpYw3TRPqdi0Q7CYa0kUaBEkgSGN4LjFoyNtValOt5QG9sARBO8b7jf0oC7B4I1jm/tVIDgWWa5p320JMzCA3sPTLIAktvY6t4AGBLem/6ATy5ScrbkgkkwCYAnedAN25AXIDm2zf8AJVPbVexXRp/2qXn/ALGkutLy+xyBcQtnUNt+eYr2zewpL0+Rurv5mc/F9J5IRq1Q0SZ1AsCTJ5guo2lrK0YuTshzD7RaWicxN7Bri62vJAkRbrHFV5pLSjbk5Fr8ewbyRlDpDXEBpJAJIFtDrwWlzKpyJDFNLi2HWME5XZQYB8qI0IS5jMdrhTxjHTBMAZpIcAWjeCRcdCXDhJHjcaw5DPlyGyCLjUGdD0pcOnJX7jzw5swMxMTyWuMDM5t4Frtd1LFzPJytf8+t56cawTc2zScro5MlwDogkQepZuY5OQxhMXO5wFvKa5uvCRdatXM/DrGTVC1zWM5HhxPTHSs5hjOAVxwKZgzg7+OdYzGZzkRdX4LZQ3mHIpWxoCAEAIAQDuyP7o/1qdm5UspdVn62ljDdNE+u7nPNMP7Cj2bVxi0G0tlNq5nRyy2BfQiSEBdszC96aWSSA45Z1gwYPvJ0QFtSlIIN5mYkSNI11jegJOpyCOIN94O6IWGbRdncWfj2sqUqJkve15ECSAyMz3QIAkgTa7hbWNc9JqO0mWHlOnKqvhi19dSW1v8AC17/AIPZv+Sqe2q9iupT/tUvP/YqS60vL7HIFxC2dQ2355ivbN7CkvT5G6u/mZz8X0nkhDEUyQIgEEG+ll1JK5XhJJ6SulRc12cEZ5MyDlIMWiZGg+9aOFzd1ItWa0DzcC6DlcIezK4kGbue5xABt5ZtuVZxtoM8onrWp/r9Em7P5TjycrifSzAFgYRrG7glhymheu8m7CPc3I54iA3ktiWyJm5uQIta55oWMKcU7pERs+93Etlxv5QLgJv0ifelhyvcVUtmuaQ7M1xytBkOFw+o+RlO/PpzLFjZ1U1a3qyX4LKmBcc3KAzB4s2CcwIGe8GJF4mw55zYwqiVtG70i/BUCwEHLu8nN9+YlEjSclIYWTQEAIAQAgBACAEAIAQDuyP7o/1qdm5UspdVn62ljDdNE+u7nPNMP7Cj2bVxi0aKAoxhqQO9hpM3zyBEHhzwgEqm06jHQ6g821Zyr+7QdJQDtDEZ5hjmxHljLM8ECJUKUAZoL8oBdEEx+kyY51hI3nK7dtCvoW453s3/ACVT21XsV0qf9ql5/wCxDLrS8vscgXELZ1/aexq78ViXtpktdVEElgkCjSBIzEWkEe5d3JmNoUaLjUkk7sp4mlOc7xWxFHiDEfV/jp/Euj7Twn8i+v6K/N6vZDxBiPq/x0/iT2nhP5F9f0Ob1eyN4XY9cCDTjhyqfxKGplDCt3U19f0Ob1eyX+KK3ofiZ8S05/hu2jPN6vZDxRW9D8TPiTn+G7aHN6vZDxRW9D8TPiTn+G7aHN6vZDxRW9D8TPiTn+G7aHN6vZDxRW9D8TPiTn+G7aHN6vZDxRW9D8TPiTn+G7aHN6vZDxRW9D8TPiTn+G7aHN6vZDxRW9D8TPiTn+G7aHN6vZDxRW9D8TPiTn+G7aHN6vZDxRW9D8TPiTn+G7aHN6vZDxRW9D8TPiTn+G7aHN6vZDxRW9D8TPiTn+G7aHN6vZDxRW9D8TPiTn+G7aHN6vZDxRW9D8TPiTn+G7aHN6vZDxRW9D8TPiTn+G7aHN6vZDxRW9D8TPiTn+G7aMc3q9kqdgMU0nvbMphwzZqJIzNLSQHEib7weha1MTgq1NwnU0Pdf9G8KVaElJRIMw20wABWqgAQAPAgABoAMip8hk3+V8X+ifPxHZXA97xtT6+t14L4E5DJv8r4v9DPxHZXAO8bU+vrdeC+BOQyb/K+L/Qz8R2VwDvG1Pr63XgvgTkcm/yvi/0M/EdhcA7xtT6+t14L4E5DJv8AK+L/AEM/EdlcA7xtT6+t14L4E5DJv8r4v9DPxHYXAlsLY+IZiBUqgmXPc97nUZJNMt0ZHNoFLWr4SGDlRpTvu433GsIVZVlOSONQuGXB7b/nWI9vX7Vyy9ZhahFYMggBACAEAIAQAgBACAEAIAQAgBACAEAIAQAgBACAEAIAQAgAIDKUhof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98438" y="-8763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8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www.travel-greece.org/dodecanese/patmos/map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1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Revelation 1:10</a:t>
            </a:r>
            <a:r>
              <a:rPr lang="en-US" dirty="0" smtClean="0"/>
              <a:t>  </a:t>
            </a:r>
            <a:r>
              <a:rPr lang="en-US" dirty="0"/>
              <a:t>I was </a:t>
            </a:r>
            <a:r>
              <a:rPr lang="en-US" dirty="0">
                <a:solidFill>
                  <a:srgbClr val="FF0000"/>
                </a:solidFill>
              </a:rPr>
              <a:t>in the Spirit </a:t>
            </a:r>
            <a:r>
              <a:rPr lang="en-US" dirty="0"/>
              <a:t>on the Lord’s day, and I heard behind me a loud voice like the sound of a trumpet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 the Spirit/spirit? </a:t>
            </a:r>
          </a:p>
          <a:p>
            <a:pPr marL="0" indent="0">
              <a:buNone/>
            </a:pPr>
            <a:r>
              <a:rPr lang="en-US" u="sng" dirty="0" smtClean="0"/>
              <a:t>Revelation 17:3</a:t>
            </a:r>
            <a:r>
              <a:rPr lang="en-US" dirty="0" smtClean="0"/>
              <a:t> </a:t>
            </a:r>
            <a:r>
              <a:rPr lang="en-US" dirty="0"/>
              <a:t> And he carried me away </a:t>
            </a:r>
            <a:r>
              <a:rPr lang="en-US" dirty="0">
                <a:solidFill>
                  <a:srgbClr val="FF0000"/>
                </a:solidFill>
              </a:rPr>
              <a:t>in the </a:t>
            </a:r>
            <a:r>
              <a:rPr lang="en-US" dirty="0" smtClean="0">
                <a:solidFill>
                  <a:srgbClr val="FF0000"/>
                </a:solidFill>
              </a:rPr>
              <a:t>spirit </a:t>
            </a:r>
            <a:r>
              <a:rPr lang="en-US" dirty="0"/>
              <a:t>into a wilderness; and I saw a woman sitting on a scarlet </a:t>
            </a:r>
            <a:r>
              <a:rPr lang="en-US" dirty="0" smtClean="0"/>
              <a:t>beast…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Revelation 21:10</a:t>
            </a:r>
            <a:r>
              <a:rPr lang="en-US" dirty="0" smtClean="0"/>
              <a:t>  And </a:t>
            </a:r>
            <a:r>
              <a:rPr lang="en-US" dirty="0">
                <a:solidFill>
                  <a:srgbClr val="FF0000"/>
                </a:solidFill>
              </a:rPr>
              <a:t>in the s</a:t>
            </a:r>
            <a:r>
              <a:rPr lang="en-US" dirty="0" smtClean="0">
                <a:solidFill>
                  <a:srgbClr val="FF0000"/>
                </a:solidFill>
              </a:rPr>
              <a:t>pirit </a:t>
            </a:r>
            <a:r>
              <a:rPr lang="en-US" dirty="0"/>
              <a:t>he carried me away to a great, high mountain and showed me the holy city Jerusalem coming down out of heaven from God. </a:t>
            </a:r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Commissions John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715000" y="1676400"/>
            <a:ext cx="1981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95800" y="2057400"/>
            <a:ext cx="609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181600" y="4495800"/>
            <a:ext cx="29718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200400" y="3048000"/>
            <a:ext cx="2971800" cy="60063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8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244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Revelation 1:11</a:t>
            </a:r>
            <a:r>
              <a:rPr lang="en-US" dirty="0" smtClean="0"/>
              <a:t> saying</a:t>
            </a:r>
            <a:r>
              <a:rPr lang="en-US" dirty="0"/>
              <a:t>, “</a:t>
            </a:r>
            <a:r>
              <a:rPr lang="en-US" dirty="0">
                <a:solidFill>
                  <a:srgbClr val="FF0000"/>
                </a:solidFill>
              </a:rPr>
              <a:t>Write in a book what you see</a:t>
            </a:r>
            <a:r>
              <a:rPr lang="en-US" dirty="0"/>
              <a:t>, and send it to the seven churches: to Ephesus and to Smyrna and to Pergamum and to Thyatira and to Sardis and to Philadelphia and to Laodicea.”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“see” = Present, active, indicative = “what you are seeing”</a:t>
            </a:r>
          </a:p>
          <a:p>
            <a:pPr marL="0" indent="0">
              <a:buNone/>
            </a:pPr>
            <a:r>
              <a:rPr lang="en-US" dirty="0" smtClean="0"/>
              <a:t>“Write” = 1:19; 2:1, 8, 12, 18; 3:1, 7, 14; 14:13; 19:9; 21:5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Commissioned to Write His “Vision”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458636" y="1730188"/>
            <a:ext cx="609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82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data:image/jpeg;base64,/9j/4AAQSkZJRgABAQAAAQABAAD/2wCEAAkGBxMRERUSEhQUFBUVGRsXGRgYGBgfGRcbGRoWGxobFxwZHigiGxslHRkbIjEhJSkrMC4uFx8zODMsNyktLi0BCgoKDg0OGxAQGzUlICQvLCwvLDUvMDIyLC0sLywsLC80LDQsLCwsLCwsLCwvLCwsLCwsLCwsLCwsLCwvLCwsLP/AABEIAKUA3QMBIgACEQEDEQH/xAAbAAEAAgMBAQAAAAAAAAAAAAAABAUCAwYBB//EAD0QAAIBAwMCBQIDBgQEBwAAAAECEQADEgQhMQUiBhNBUWEycSOBkRRCUqGxwSQzgtFicvDxBxUWQ2Oi4f/EABoBAAIDAQEAAAAAAAAAAAAAAAAEAQMFAgb/xAAxEQACAQMDAgIJBAMBAAAAAAAAAQIDESEEEjFBUSLwBRMUYXGBkaGxMkLB4VLR8ST/2gAMAwEAAhEDEQA/AOnv+LtQutvWVxu+VedBZAXJra6XzhAQG4GNyFzIw3jmBT/1w18WLtlSEGpNt1tMLhvKNE2oKL2juyIWB6p8xX0CaTS90SfPW/8AE9F0h1L2rcLdFvFL5YMPKtXWNt/KClwLkeWcZKNvsYmHxuRcl7Xl2lXWyfMyy/Y3VCSq2iwBmdjI7pDAAnrtDoUsgi0uORyY7ksxAEsxksYAEk8AVua4ByQPz3/SougKvwt1wa3TrqAuMs6EBgwm27ISrADJSVkGBsai6+0VchjkTvPvXQc78/zqN1DSZrMdy8fI9qa0lXZOz4Ytqae+OOUUFY3HCgsxAAEkkwABySTwKyqv8R2y2j1KqCzNYugACSSbbAAAckmtmKu0jLRvt9RsspZbtplX6iHUhZ4kg7VJrgNZpLjpfIS7cnS6dAWtMrZLdk21GIygbzE/NXFzW6k64Koui2LrowKMUZBZLK+WIVVzgDcmQZPpV8qHZ9/wn/J24nSXLqrGRCyQokgSTsAJ5J9qydgASSAAJJPAA5JPtXDa39pu6e1HntqRd07Mr2z5SOLhJIIXdQeYJAUA+sm8vW/2jp5W6L4LJD9pN0MpEkKB3QwnYQRxUOjttd9bEbS502pS4Mrbo44lWBH6ittcYmo1i2LkLky3rSm8tprb3bXbmxQqWlR2yAfWAYr3qet1a6ZMfNNw27zZrbf6lP4asmE5ERu0DYmOBU+zu9k1zb7XJ2nZUrXpiSiluSon7wJrZS5wKVJs6F23iB7nYfzrYug93UfqaqlWpx5ZbGjUlwiFSpzdPHo6n8iKw/YD/Ev8/wDauVqaTV1Il6eqv2kSlTU0O/cwA+JNbNRpEwZkylY59RO9R7TT3KKfJPs9Ta5NcFdSlKYKBSlKAFKUoA6evQaotF4qsPYXVPNnT3IwuXCoDZNiuUGUkkfV+cRW4eKNIcgLy9kAiGylmwACxLNn2QoJDdpg7V52xuljrJiQYHEVBqJqfE2lYErfQotsXmYSVCNOLMwELMGATJg7Vt0erS8oe2wZSSJHoVJBBB3BBBBB3BFQyxEgMRwTWenO8H94FSfvWqlCxkHkrr1oocWEGsKtw/AYBgPQ/wBjUbWWrQBdnWyo3Yse0fJYnatanrYSxLBlVNFNfpyQaVH82RdvLcstYt8EGTcHkreztsDBENGIBnEmfSvF1LeYbfltIG8FT3TeGI33P4L78cVetRTfUrelqrO0k0quHUX7ybLQqow3BY5m6McPqyHlHaJ2MgRWLdWMoPKYeYSASRwobIjfeCIj5qVWg+GQ9NVXK88lnSquz1kEA4tLTjx3Yzkee2IPNTbfVkRFdrbEFnJkT2W1uyQqmcskGx5BrmpqIQjdnVPSVZy2pFjY0LuMtlHudv096mJbS39IyP8AEf7CtOm1fnIHhlme1gQRBI4PptW2syrq51MLCH6elhTecs9dyeTNeUpSwyKUpQAr1HIMivKUAGs2yZKkf8p2rxtIjKQgIYb7nkDkV7Xtt4II9KvjqaiayUS09Np4KmlWbaO2STkwn0gbVpv9PPKHMf8A2H5Vqx1NOTsmZktNUirtEKlKVeUDSeFOnBg6riVCBQXYBRaui7bUAmIVxMe23G1TL3hDSRcytDG43mOJO7Zi5kPnMTUOpmj1jKMMcweB7fY1nVNFZXgx+nq7u00Qb/hvTOLilDjeti1cGRAdVyxkD1GRgjerDR6VbSBEEKP71H8UXtWmlLaGzau6klYtkyMSe4k5qAQPmo12/qUIZrTm6EDEKrm0iiyGbtUEXH83IBMgx2g8Tn7ZXt/ODRi01cu2hBk/rwvqf/yo79RH7qAffeuX87W3HFx0uMJQHG1dVY828pOJ3HaFJ3jg8HeVoLl+5bsthJuQZ8q4oYEWyYDGbYGT9zSG8rb6xTtOOnilvzcWqw1Em9uLF2Oot6qn6VE60lrVWHsXLfZcENDEbSDsRxuK19G0V9rKm4pDeuWx/MNvVtoNEVfvUER7jar3DT23WQr/AOhS23ZzvTbK2raCwndZD2QuLOVtp/ljtBczOUTuW5AiPb93UpbuBrIchgqINLdxZDaDYwGIG7OsyQDII3iuouPi5K4+0gLMb+oHyf1qt8QdcOk09zUOHdbYBKpGRkhdp+9ZctjeFY1YTkl4slLqTclVOnQgDYeQxUrN3CyeQhBUHM9o8wdvvKOodnxKeWlpci2EAPLN2lhiYxUyNu41HteJyy27ot42rqadlLfUGv3WQqwB9FEz7+9TD1tPLDlGaYgASSw57RJEEc78Deq7WL/E0sFnYhra5W7YJUSuC7EwSIj0P9KxtaVFLEKJZi7GNyzTJJ9eSPttUfS9SFy61oKwxXKfQ7wR/wAwPI9ODFT665KGmsGFm0qAKqhVHAUAAfYCs6UoIFKUoAUpSgBSlKAFKUoAUUxuKUqANnm7ziuX8Ub/APevHdW3ZFJ9+P6VhSut8u7+py4RfQqqm9HYC6JjgxPv8VEdpJPvWF6+9q3du2yga1be4M1LL2KTBAZTvETNb1V2ptvsYtFXqRS7nQau+lhCZVQASzEgBQBJLE7CPc8RXzzw74jvamyja39mV2ukLbsXrZ81MQFK/jNkfMyGzfu8Vu1HTS2te7eu3WS5bbTvaWVtNOFtmAzJUzcHzuTO1TumdIsjT/s+lDWUti4o7mJV7qMGgkk7FgZn7cVgt3RvxjZ3fBLy1fnYobtu3t3TZPGP0ypJnf6p/Ko165rmK4pGKghXKC2HC8DAZYSTsSeBxzUrVdKchxbYAHYAk8EgjkEArEDYyGM1I6XoXtkl2y7EWZJJKgAncCJjglvy4PJ3uSV8ENxqVW5AcyZtlTbzlmYsbmalRAxgKPVviPem/tQdBcHYZL7gnIliZ9h9OMH1aQdovKUWON+OBSlKk4MWQHkA8cj2Mj9DvWDaZCCCikNEjEQY4n3j0rbSgDVb06KSyqqk8kAAn7kc1tpSgBSlKAFK5mz4h1DXtVabSXbYtMqWbhDEXyzYygZVBCjuMMdgTwK2XeuXRbb8MqQGUHbLNfP/AHd1j8H3/fFQ8HcYOSujoqVz2r8RMrW1W2pZ1dsC8OmKXWAYQfW3iYmCT8TP0PU/Mv3LUL+GBJDT3SQwI5EEHnnmi4OnJK7LKlKVJwKUpQApSlAClKUAVVWug6eRu8QRBUiZB9CKq1aCOPf9Ks9L1U5fiEAfA9fc1uV1NxtAxaDgpXkZ9SUoQyqkTscQSrcSPY717cQL2AcEkn1Ynck/nWOs6gjKVAO/r8jisyc0Vx7QfuKzq1OSpJtW7j9KonUaTuVGsu3hdJTIoiBiox7j+LIErJJxWIIrWnVmIyxQLiDkXGMlrg5WRHYN5/eFavFmn1L2gNN9U7jLE/BmRx7VO01lxp1W7Fy4qDL/AImA/wB6z83Zr7qeyN4pvj3q3f4kW31dnYKiKSVBPd9JIBIaBI/Tes16sYGSQSVXnaX8owNtyBcJ/wBBqm6JrdRq7lxbtsi3bZcWxKejZLzuB21b6bz0VELSZVMjiTGCFmOIiQcwJEfTIPJiMm1culTpJ2srr3v8/wBG/Qa53MOgWeIJP7iP6gfxR9xVhVR/iC5JzVA6wv4W4/EDTt9P0HmeftWP+JAtgZEl1Lx5WKoGQMpkT9OR23kHfgV0pWKZ0FKXhcV8y5pSlWCYrRrNZbsqGu3EtqSFBdgoJPAljyfat9cd406Xc1t+3pxbZrSWrlxm+lfMdWt2wGIILLLPHIIQ0IDsCY3NYWLy3FDoyurAFWUgqwPBBGxHzXz3RarqDXbBdNTDKiPbCOi2yqlLjSVKOhZS0NixlcSZE46rUdQXT6UImpW4LGmZiEuGXNxRdRlUQrBJJznbgCCanaRc+g6nW27ZQXLiIbjYoGYAux4VZPcfgVqXqtiSBetSHFojzFkXGmLZE/WYPbztXMf+JHTrt46U2bb3Dae9cGIJAZLFxreRHE3Aqj5Iqm8OdO1VpixtXUN3WaS7c7GiHshr+5H0q7FSfQihLAH0yaTXAaB+ohSR57XG0+sIW4pxF1L8aYdwAUlDIk7jfgVs051roqg6sWzq7KhmDLd8k2vx89sgnmzBMekbRRYDu6V4BXtQSKUpQApSlAClKUAc9rNI7tNsgMVKgk7A74ngxBPI/OYESeodKuWAWVmdZO2RJMMmAGR2kZgn5BPEjSdcoYg9oBjIlQJ9vqn+Vbx1EFWXPZT3Anj2n4rYlBOV4ysIwqVYQUZQuvhf6/b4Gu90u6LGYeXJ2OTAGLcDt4jzJMe0fasNR1Q6VWuXp8toCIHJIKly57ztIZNh+m0m+Xqdtgo8xUIgY/J9dvSoHWLen1FvG+UuIoD/AFbAHgyp4M/nNZ2qb2tcO/L4NDTSba3K6srpKz933RI0WqW9bS6hlXAYfY1vqN06/ae2DZKlB2jHgRtHxHtUml0Q1Z2KTxT1s6S0HChp95jb029T/aoNzWsNOHLJYN4BgHchlJBO5UCRJH1TG8yIA6dkB2IB+9c74v6Zp74T9ovGyONiO4TwZG3PPzVU1JXdxvT1YpqO3v779Vg91Us2C3Dl3gZG4FDlbo2JGLDuQQNlxPvva6O5DXAzbyDuW2BLAc7DdW+mOPzOq3oLMSMdnO5HMZDHf2P9BUbU9IUW3m7ClYYkT9JuN6EGfxD78cGpSayXSnSqLa218vfnj8FyLqyVkSIkfeY/oa1nVpjlkIkCf+Zgo+25AqA/SlYls44Mdw2Uvu0MCT3HfbgbVjb6QMmBYEF0cCBJC+Ue73B8uI+Zrq8uwuqVDrJ9On18/ktRcExPrH8gdvfkcVnVSei7jv2FxbkY7ynlRuD/APGOZ5+BVtUq/UpqRgrbXf5ClKV0VilKUAKwa6o2JA9dyOPes6otb4UsXdamuY3PNt2zaADDDFluKZGMzFxvX0FAFrZ1iOJBjeO4Mp/IOASD6Hg+lbRcHuN9uRzVZq+ktdRUa6IUjhI2ERENM7epIP8ADUfT9BI8uWXtUq0Lx9EY77PsZf8AlUFm2PcubmoRQWLCByZ/63rPIe45j8/b71Sjw/8AWTcBZzJ7NvSSFygNtsRAEmBvUi30cKQQ/G26ggrtvuf8zYd/ydt6CGo9ywt3Vbg8iY9Y+QdxWyqjp/RPKurczywteSoxjb8Lnug7254nu5MCreg5kkuBSlKkg5y906WyW4ynLLYW9vsShP6mvW6YkACQFBC8GJx/iBmMRzNTaVvephnBj+2Vla0uPPz+fd9yIuhAmGYcRGAxgQIAWD+YPxFbNL0oODZyfFwF2jtxiCIAk7fvTW+lm9vKsJHsePvUToQlFxaJhrK0Xfd2+3n892Z9A6KmjteUhZu4sxbkseftwP0qyrYxLKrbEx3ER6+4Fa6w5Q2Pb2NZT3+LuKpfEXhxNZiHd0A2OMdwmY3/AK1dUriUVJWZ3CcoO8XYqtR0gshtC5FsztiZE/OW8f8Aeazv9JDBhlGQI4kAHLeJ3fuPd8DbarKlGxFq1NVcP7IrW6SIYZGG343BGPqDOPaO0Ry2++2Wn6bjcV8pxXACDsIHqWM7id5O/MVYUo2oj2ipa1xSlK6KRWNxiASBJAJA9/isqUAct0Xrmrv20e9pm0rFrgZGBJCqLUXIKgn6m2HMHmIqwHV35FuVALMd5gAduw/zPccbirmlQzpSVsopdb1traXGwE22wgn6m7zEkgLKBXGREi4vJIBt7LyoPEgH9RXqIBwIkyY9SeTWVANrohSlKk5FK8mgNAHtKUoAUpSgDR1DSLbCgEljM+35VBrbf1DPGRmPgf2rVXoIKSjaTyYM3Fy8PBTeKOl39TaVNPqW0zB8i6z3CCMdiPUg/lWo9Iuowa227OGc5lYVbrMFUW1GQK3HnOd4+4vqVEqabudQrSgrIidH6K4Em6wAIAH7TfBjO+WJIIJkNa5JjEjjnbc01/Ehrys5Cg4u6gt2yRiB5YEMOyMsgTERVjobKE5XCAo+dyf9qsU1lrIKqjnmAAPmkaunju6v+B+nq57eiMH0+CiTJge/99611lq9cit2gOfUngfApZvJcPIQ+o9PyNLS01RLdbBctRTb23yY0rJwNiOCJE/nUPqLOLZ8oS5hR6RJALSQQMRLbj0jeYpdpp2ZfHPBKrXfvKis7kKqgszEwFAEkkngAbzVFdv60I8KAQpC7FiWBvwZ2y2S0Ij/ANz1rzqty7d8yyVbybgZCSjrkrW7isC2wKnL0M8fSamEXOSijqcdqcm+CZq7n7VZttprgZGf67btiQFuA99sgwGA4PIitFrV6jM2hh2EAsQxOIVu4nZe4hfUxluKrOjaq7pLGns6W2EtZ/5eLOqo1wZkuSTJDO3cRz8QbbpPSdNa1N/VLmt3UkG4SZTbiBEr/OmJaSeWslK1UFZS95q0XU77sO1ShuYlsLggY2iREHgs/eYU4j3q/ql1XiKxZ11rp5DebeQ3UKgeWV/EJkzIP4belXVK2a5LpSUuBSlKk5FR9NrbdwsLbqxTZgDJU/PtUiqvW9Fa4HYOqA3BcLFQSIS2kLPr2ekHcbiozwiVt/c7Erqt97di5ctWzddEZlQTLsBIUR7naudfT63X6fS3c36fcVy1213EsocgIdxsVWd/4qmNogIC47IVLEbszDdx6ofkHed52Im9M6ezOLhdWYeYSsbjN3aELTAUMF2O8bjiGJaepCO5oqjWpSdlIjXOnajJnDr3k5KMlMeZbKqHExFoMuShTJnneo2l6TqZtqz421tojYX70sVNgtHAXZbiyIJBE8mOpKYqXcGBwPc0s3DcUsyhVA7SPU+3yKrVFuDn0LHqbS2dSi6fpdSL4e6y4C1i0XHOTxa7sCAq7i4Nh6j3MXNSdGg3J39K2vp1I9j8VxYmU7sg15UxdIPU/pW5EA4Aosc3OZpSlejPPitWq1C2rb3HMIil2MEwqgkmBudhwK21H6hpRes3LRJAuIyEjkB1KyJ9d6hkorl8UaYtbUM03GVO5SmOdtrqMwuYkKyqYIBk7ehjpNDpVcnNgoUZESJj3I9B8muL1Hgiyy+WrsiQZUBYzNh7BcSNpRgceJUERJmw1XhDTHzCLl0m7bZD9IxLpp0Ykx3D/DIceO5vfZepKra0VkYpxpXu2XC9UsX0RrPaC11IYjJjadrZIgmRKkj4PpXiXA04kGDBggwfYx61zqeELfmpdLszIzPHcFlrzX9lVgBDMRvIiJBisnsjpehutbyu4HMK7NAkouKySQoHpJ3J96toxniL5K6m2UrxO00uoVkCsYZeJ4INbzYYehr57qfFpX9iC2pOpZVff/KydUMx65Ej/Sau7HXLL3TYW4S4kRDQSvIViMWI9QDtVVf0ZKT3LH3GaeqlCNmrnTG3H1Mq/c7/AKVE6hfUhUUyBJJ9CTXJ6/xVZW4lq22btft2CIaBmwDQ0YllBmAawseKVN61ZYAm75nci3SAUu+Wo3QckHInZY9iCe6Ho2VPxWbZzV1E6kbWsjoq06zPy28uMyIWeATsCfgcmN4G0moNvxFpmFwi5taVnbtf6VnJlkd4EcrNah4o0pwh27yQv4dyWxwkgY7jvXfjn2NM+qm8Wf0FUmnexjnq7AuYk4ojlCotnlNh+JkxcNMCAsYyTuKtbqaxgGQwrI4Bi0WRvxMfM3gPHl/SGWQ+0Qag2fEOme75K3JeWH0viSgJYK8YsQAdgfQ1l0jxhp7lxUs3Za4CVBRwrgCTBZQCQOQDIg+1J1/R8pptJ3+A/S1sofqjj4EnUW9WXSJIVrkGbeMBdQqNc9STNogKIktIFTdHa1JdMg+ADZf5UfU2AfGSXxxnEBZnc8VHseMrFzPBkBtqWZirAYrywyADKI5Eiq9fGdhke6b7hbWJYst1SouMFVgGUGCTEgRSsPRdd84+pfPXx4UfsdYUCiXOI/mfsKg63U5Qqk4Dj5PqTVP0/rdnVM4tuWZIyDK4Ing94Eg+42qdTVLRqi/FyI19TKp4eEK9BrylMipmskgEnc1h406nqdNaDaTTHVMHVPLBIhMWJYQPcAf6qRXRtppbKdtp95rO16/SP6HmRzx6lqlugLZY22dbWRC4Kxxlzi2cA5IRjExuI3abrt5iWZABBIEMAgI0pBuTuSPNcmCPobb26Ymk1mWwae9f4lA/VL7gBE8tibJhgxIDtayy2iIdl5B/Db5i30Oo8y1buFSuaK+J5XIAwfkTFb6VJy2muDmKVWf+ehbd249tWb9pOmWyhi4s6gWbbku0dwIaGgGRBAk1VdQ8R3vI1rWrGNzSqxlmlSbb4XNgA0D6l2hlIJK8VtR1dNq5jvS1E7HUUql0PiAXdU+n8qMCQXVwyyAjbEgZKQ2zD1UyBtN1V8ZJq6KJRcXZilKV0QKrvEWhbUaa5aQqGeIyJA2ZTvAPoParGlTF7WmgRyS+FHF65cDJB1Fm4gJbttJdN114+ouzEDjfkV70jws1nV+aRZZQ9y4rzd838Se0rOAjI928iNvWuspVz1FRpq/P/Drezkj4e1IKW1ax5KatdSCcvMI8zzGWMYkEmDO+w2rdouhX7T2WBtHA6hXBZvov3g8p27sAODAn1rp60a5nFq4bQDXAjFAeC0HEH7mKPXyePPnIbmcf07wZctW71uLEnT3LCOGulmzBALhu1BxIUH324rok6Ww1Gnu9uNmy9sjecm8qCu3HYfbkVReH+rXmvol2+5YqxuWb9oW3EAmbBRYcA8gsdt6mdG8aWtS7qiNKo1xYZWLqpgyAexjtCn3q6qqzbbz/AHjqdPcRLHhnUjVLfd7bhHuGTculmW4rqBiRimIYbDmORVhpegutvQoSn+GVhcid8rL2+zbfuad4rZ4f8RjVXLlvy/La2qse9HENIglOGEbirzVt5Vq5fcEW7aNcZoOyqCSfnYVVWrTi7Tx5f+w8TdjjuieErunW4AbKN5LWrd1DdLksdmZWOKxC7LMn24rRZ8I6jG6GNqbosg/iXX3s3kcks6ychl7RAHqTXeaDX2UCvqGFgss+XexyglFB7WZSC1xBIJ3cDmQJqdd0X1C9pxDBJlR3sWUD7llYfdSPSlJ+l7SdsjMdPUeXgpdJ0a6dXcvgDB7Vu2OZBRrhM7REOPX0roNL0qD37/AP9TXieI9Ky5DUWyNuGH7ztbXb1JdGWPdSPSnVtUQQqkjaSQSOfT9KS9pq15bY4951KjCkt0skXqbLnCAADbYDn+9RKUp6K2qwlKW53N2kIzXLia6I1y9dHpzKKT/Cv9BSGvjhSHdFLlGylKVmj4pSlAFMeqNzim//AA+1az1ByGBg5bEwJg17St9UoLoYrrTfUhhB7D9K9pSrCsUpSgBSlKAFKUoAVr1FlbiMjCVcFSPcEQf5UpQBUaLw3g9t3v3rwtBhbVysJkCpMgAscSRLE81jo/C620e3515rbW2tKhbtto0zEDcjgFpIAgUpVnrp9ydzNnRfDo0rlxddyUFs5BAMVMqAEUARJ+8712CWV1OmezdGSOrWnEkZKwg7jcGDEilKS10nOm5S5wM6WT9YVXVPClu82lydj5NwOxeGN1FCsLTcKLeVu20YxNsGMu6tHRPBFi0qtcZrlxbvmhvpAxv37qKF37Q15p9T8bAKVjN4NQw6n4M0aKwwZhd9CwIWHu3OyVJU53rhyByGWxFSWaef+o4pStjSwSpp9WZWqm3NroeUpSmhYGunAgAfApSs70hxH5j2i5l8hSlKzVwaApSl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944563"/>
            <a:ext cx="263842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4572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6096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762000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6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914400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8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066800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0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219200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2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371600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2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524000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6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676400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8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828800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30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1981200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32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2133600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2286000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36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2438400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38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2590800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40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2743200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42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2895600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4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048000" y="2903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46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200400" y="3055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48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352800" y="3208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50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505200" y="3360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52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657600" y="3513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5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810000" y="3665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56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3962400" y="381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58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4114800" y="397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AutoShape 60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4267200" y="412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62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4419600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AutoShape 64" descr="data:image/jpeg;base64,/9j/4AAQSkZJRgABAQAAAQABAAD/2wCEAAkGBhQSERQUExQWFBQVGBgaGBgYGBgYFxcYGBccFxcXGBgaHSYeGxwjHBcUHy8gIycpLCwsFx4xNTAqNSYsLCkBCQoKDgwOGg8PGi0lHyQsLCwtLDAsLCwsLywtLCwsLCwtLCwsLCwsLCwsKSksLCwpLCwsLCwsLCwsLCwsLCwsLP/AABEIANwA5QMBIgACEQEDEQH/xAAbAAACAwEBAQAAAAAAAAAAAAADBAECBQAGB//EAD0QAAIBAgQDBgUDBAIBAgcAAAECEQADBBIhMUFRYQUTInGB8AYykaGxQsHRFCNS8ZLhcmOCBxUWJDNDU//EABsBAAEFAQEAAAAAAAAAAAAAAAMBAgQFBgAH/8QANxEAAQQBAwIDBQYGAgMAAAAAAQACAxEEEiExBUETUWEicYGR8AYUMqGx4SNCUsHR8WJyFSQz/9oADAMBAAIRAxEAPwD04GlQvv0q2WQOHKqN+1aJUyasrlAI9/aubFAcftJ66DWlLig7kkDhMCKKqACAQOk6+g41leodH+9ZPiyv0tNAeZVrBmeHFpYLKIMYdNhzB1P508q4ah2Lk5CsnKx1cgBVhdTJA02pe425A2p43FW03iGrWiJKgmLgJ0nUgcqMcXD6dQYz2jwau63Q2OlyCdR2R7ORAOLEuJhhqoUmQf8AyH3qzXKnv17zDywUZnLeIA5YTfWcphp4GNaTTFRat3O9tLCMGzNMtJBOUOM+kRvqNqyuRivz9ExedxdUTyTwBudhZ22G6s2FsI0gI06MTsoLExMAdACT5CrLExxiYIIjUjX6Gow+IKKDmgwJJyiZgGQZHp51NzFq5ZUKK/dSWBhFbPoMwPhLIGO+m8jSq/HwhkR7bG+d6qwNtt+eNjuKR3vLSmUbTyq4M0lh8Vn7xTcQjKAGWcisgz6vmbNsA0Hj51Fi8WQXBcW2S+b+4xUZMv8AbX5lnQAlZ3OxoY6TbtOvuR+E3YF1p5uvTnb1SeJQuloRVxb0/wBfWk8JjQWsTdWCLzGCLYIzJlJUmcmXPEmCKLg5uYYBjrcslSdxLW8pJjfU0OTpgifH4j/Zc4Amqq++/wAeQE3xSboIP9QjLmUnLpDFWAaSACsjUSR+dqkWvEw3ysVPmIP7ii271uAoZGOgyqVY/QHYfTSgtiRNwh18WJAEMsFYgwAYPU6n6aGjwhLHJ7BY4cX5U4+n9PPnwl8Ygje/oJhBFWD0qcUAwBuLJxTSA6k5P7xWYOgjJpwgVS0+dS5vAf3G/WqpkFy5orAgDU2zvqBHGuf0VzPxP70Nud31W/fQa87A72uEwPb62/ym7lwDLO7Egb8FLGfQVLUquLVmsnvAQb1xs0qvhyN8uxyDUSN45UNcX4Eud7aUL3oOdtDDkKYV1zjIOZPTWaIejBwbpdRrfYkk24bDnhu4rb9E8bn68v8AKegcq70pUYlcqZ3PeHuhAbViY3tfp0JY76KZ2pi+2U2yXyAFswzBZMDJJkSBD6eXKoDunFr2tJ5aXcc0LoDk+l18k/xNlzNEToCwXnJIJ/AY+lVw/ihhqDtoR9jrS17FB1XxQrXzlGbKWthbmUgSDBldRuCKJ2jfhY0Dv4F8QUyw1YEg7LOwOsVIm6e1j44RybLndqDnAn3ANv8A3QRshILvrgf5TZuakciQfQwfP9xBrrl8KCTOnAAsT0AG51pcX1VlJKKSolM40NvQHWDBQDWNMh6UC7jEFu7kuGRZGpuBgGJaAHnVjvzMint6QHy+z+EltbfyuIrfbi627pplob8rSqjNSmIx2U3P7i/NYgd4k5dMwVAdBBaSfETOkRTDMeVV2ZguxdFm9Qv9kRj9dqxeuoZWd6moNBEWATPvajWcOWk6Rx/ilmP51rRwV8Rlg6nQ8PzXtvVMqXFxzJC3UfrdZjHjbJIGuNBWOGABj0PEeVZmJwhDZhoZmevA+e+ta927rlXVtduGu/2NUy+GCZrzjJmyZGjKndydhwa864r1WixzHGdDR71npeLrJIzDQ8I4A+tWw96Dtpx85mRpQrjBLgJMDoddfztt0ol5Y4jpyI51r+nSR9Tw/u83I+fobVVlxuxZvFj4KfS9Me/2qLlzbpWdauEdR+Oh/ail9N6wuZgvxJTE/wD2FcwPbKwPatPA9mvekqRCmNSRuPI0vfwrW0tsRAuDMBsw0BhhGh8Wu+ta/wALXgtu8T+kgnbYLNY/bmMc4XCG3aa6TYZgAYllt28qk66sT9jVn/4+I4XjD8Xv25pNMrhKWngf4tVtEny6U5Zs8+PrWJ2Z22obJfRrDC2lxy+UW1Ltlyd7IUtJX69K9RbURpWeyGPjNOHxT3OB4U20jeimjYbCZlJmI6dKCbUJbYxLqCQNQCQDAPHfemu6fkeB95LfY87HnXHPKDrGrT3QytQKuaqRUJFVe6FBcfSjF4obLNPanN5QSTVlXaqXBVrQp3uRTwmFWK5jUb1EU0WgqriqAUPFOfCBI8R1gkL4GGYiYOpXQ0qcWwgAMRkBkrLyF2MwCSwPPcbVZx4IfE17ZGgm7B2reh8+UzUbqitCqluQrPTFSCWJ2khZmd8oyieMSORolt/7f6szGCSpLCZOYDYahYzQI35U2HCD61PA3rtVVd8/29ye4lvZMBdZ40Rfe1LWWhASDoTAhpgbbwTGmrRJEmptOQqzvCzx1jXXjQpIA0bOs2R8u/xTvxdk2GHE11Ivek711A8NO0LKbbhVg3LeqZOBqSI9a96od1i0l21jrlqy5skrcOVVgA6swXY6cayh8X4qy3dXURyqs5JIBZMrsMpWAxUKoJCwSeGlegzdPzXMRBqtyumY+UQZGqTFkOj4XmcR8X3hcFu7btgQC6gXCcptm8xQRrlAydWPIUCz8XYg2yERHgsdQ+qqbYAGUnUm5l3I0J4RXpV7Ot96bmUZ+Lbn01jlTGYbimw9Lhhrw9q4T35bnbHdeaPxdcQ5CqBmLKD44YjECyCOSxnYk8ANp1Ng/iLEPcQd3byu1uBlcNluO4G5iRbQPMRqBxrfzyYUSeGkkeVOYTAkkMZEHbaePpVd1XDgozZDwNtr93kpGLkP2YxuyfTtFMLhMRcYeJvCq/5NkIURrpuT0BoHYvaaX8LYUHxWQUYdQAFPkQJ6Uh2pez3UsWRYuOjBryXZLJabQso/y+XrtWxYwqW/kRUB/wAQB9YFYybqDB08Y2k6j3vtd8evvVzoJkLr+qpRjOzbV5DbuoHQxII8Ohkfekb6XcM73U77FLde0osyAthNnZTyEAnb960y1Rn9+lUMUrm+y7dvl9bg7chEdHae7G7btXMLdv2XF22ocyuxKLJH25VCXgcPhuZtKfoqfyPrWX2l2umDwVxUCo7lltqAFEsBmeBymfOOdYzdu2sVgVw4ytiO5uIltiPGVUZWWd48JPKDWxkh19IBbeg0PM/iB9OByoYoSkHn6/uvVreExOu/vpUNc0rwqfDL4e4ty0TZtothHKEQ1tEdr7supYligHEnWh2sD2ndw1pg7LcdQT4spTLlVMwJElwXuMSDrlEcsyemx3bZRXmUfUe4XuWu6jUCdhxPQVNePPwziw10o7DPdvMGNwGA720tus/KRa7zT/KOlaPZPZ2KTGO1x2OHCsqg3C+aCotsQTuVDE6LqePBj8SNrSWytNfn6JfE9FuFNavbSiKlWCVXakTUg372QSQTqBA3JOwA98ap3mmojpM/U7UIMLl3NrkthlH/AJkwxH/iAVnmWq924Y9+tGLQKHfukaLSt67H3pTMfx/qr3bmvWrWrXuRRhQClgABQLe3uabtpRBb+3v+al186C59lDLrQi1LuxJpzuqobVODgF1gJa2Troa6mCmus/euogNpNSzbltBZRtSzuw30CgTMbn9I9aXJEafShT5edPdnICSD/vy617I+R2JDJNMdVb0O3oseAJXhrdkmSJiKtm9zrRse2XgI46CfQzymligO3Hb/ALoXTuqwZ4Ph2CObTsjFfDRPBUM3T39KqtySNf4o7YfrqPXhrSx0Pvr/ABViJGvB0GyFGLS2rW/g+zwmpMmPIA8avjcbbsIGvXFtqWCgttmJ0G1UweMd0AVMxGhYsAoPCdyTx0FI9vriGFpRasPbN1BczMNFnS4M4yghsp2J19a8nzzlZGZozCLB4sDb91p4PDbHcfCb7G7MuIC19rb3ySDcRApKAyik7mPp+af7o/7oz9gOpGW5ckmJkOBoTJVhAGnDpQ7nZ11SQb23JF/eZ+1V+VjTN/iSigfNtI7JBwFBtHzoa2xzn30q3/yoEzcd7nQtCH/2DT61Ruy1U5rUWzEQF8JA/wAlEa9d+vCofscat/cnh6v3HT7VmYzCkYzDEf04XLdBDAC+3hkC1xgbnoTWimMyyLilSOKqzqw4FSoJ9DFbuGxlvuUdmXKSFBOxZnyKB1LEDzqz6ZiOyJSy69k78+nmPO0KWWgs7L7BqwSu7U7RtJcbPcRdQIJEzAMRvPSlGxDv/wDjAUR8zg6k8VUQY6nequbHdHI5h4BIv3d0odYRf6xJK51kcCw06GiK4J0IPQGfxtQLNq2ii3KnQaNlzNM6kcSxDeetWfs+2R8iiNQQMpB5gjb0oTgwHuF1q2Ixq24BOpGgAJJ8gNaVuXrrDwqLc/qYgsvUKu58zRrOGVJgksd2YksfU8N9BpV2elDmt/CL9f2ShA7oIuUbDQTr9+PP1pW8/Tb3tTF+51FKXCTynofzRm2dypLBSXIk+9PPSm8OtVt2qew+Hiue4BPc6gpt2qIV+lEVYqCw8hvUWyTsoxNlBdaCfWiJcDbDw8CePUdKq2n3oo25S2gsv18h+9dVbj+ldRACk381h+e1Ew4MiPTfT2KDTmBu6lY8j13gfSvbM+URQOcW6tuAsnA3XIAh9q2xx0nQ+pA38pHrVLOhA4beUVGLueIQBAknkIGg06xS94NlZlGbKpOpABjaWOijqaoPs1AYsd0jhV/op/UpNT2sb2WpkBnLvJI0iDG4nzpNBkurmEnSZGmogmPWsLAfGDi0A9vvHJMqAtvu271bGTds5zsYI0MHlFUxHxdnK/2TmNsuRmBBW29xbjSB8qi2WnjIFDwQMfLlbfsP733RJ264WmtwvVdn4jubjKxkDTTXNyI15Efenbl7D4kd3dHhzIYJyyUYFSIM6ECvIYT4iEWxcsBBNrvG7wFrZuhnAy5AHItpnIBGhO/HY+EmXFF3IgW7gUQxIYFVcGSqkaMsgjiN6BnwYUr/ALxO9zXNFWNiaSRGdnsMAor6Li+0EtvaRpzXnKJpPiCPcM8hlttSWPPjPp+BSnxH2paTEYNXcKwulyDwU2rqZj0zED1o/aDf3G9PwKr/ALRj/wBVv/Yfo5TYRvfoh1wqpaq97WEUulZiD79KzO3b6WMBZS5cLMb9pgW1Yi3ilvN6Koj/AIjjTwak8f2LavsGuqWIEDxuABJOgBAE61d9GzosGYun1aSO1Xe3mR5JkrHFtDz7rM+KcO+Jxdq9hlS93OpLtbNkhlW5lA1dLpi1DAaByaSwHZPaB+e66+J3E3AdRaUW0bVjkN0tIB2XhMVqHsIWbiPh3NtELvctLqMQxQKuYsTEBFA33qmG+Jm/+2W9h7lq7fzjLAdUy/5voACIPrRp8p0tuhaHDc7jcWSfP8xsmCOuVh2PhvGZmuMzhyB4mupcuApZfKVJGUA3rzNl4ZOE1734PwrrhkW/DXABmMl/EZJ8TEk8KyML21aulxbYMbT5H3GV+K68a3uyLvguxuAOmsGPxUjAmlmy2RytG19v+JSSMAYSEKB/T2CBoUXfVvlHzHietKXG0qMJeJwWEJMk2xJ8lH8V5tPjjDGNWUFlGZ1yKAwdg5LGMsWn18udReqY75cx5jbttx22CNGA1tE+f6rbaTUJapVu27Qu92THznPK5MqKjsZnYC4v1q+N+JcPaRWNxGL5cqqylnDsEBAJEiTvtvyqu8CWwA078bIxkaE+limUFZF74nw4ykXFYMzKWDKVTKhclzMBYHrI51134owwe2pup/cz5WzKU/tsqsszvLqAOtCONOf5D8kMvBWyTSTjvSP/AOY11/WeGn+Pnv5a0ge37d5msIyhyz2/Ey6kaNkAMs0SQOHHlW0CAAANIG32ppjdDu4blNB8kN26xS916Lcu1nX7nv0pGNs7ojW2qXLtdSrvrwPnXVMDNkfQkz5VIOm8cJBgjqDz1qAOG1cqydDXuDmhwo8LDXRsKEI57af9+e1HTFkKyMFdGGqsJBHEHTUdKAwg/wDVcDv9qDPixTR+E8ez8k9kjmu1DlallLJAyIiwB4coGWGzAQBGja6cdaBh+x7YuO+WSy5NTKhNyirsoJJJHEmlh0JHlI/amf6sxoI03PPoBw41gc3oGTFLpx3Fwd61XvKvoOoRuYfE2I/Nai2EH6F/4ryyjhwUkeRii4e2tuMqqomYVQo4HYDoPoKx8BiTmiTB3MkweEcY4etaXfCQoInl+1UHUen5GHL4chJPN9voKXBPFM2xsvLdvdj32e/fvObiquYG2s3G/wDTFokBQATHiJ8ySa9N2NiS1i0SzElFPjADgESFZeBAga8qPn6/9VgW7Qw+LburDkYnM927mlFZQYkHbfhzFPyOpZHUIvDmd+HcCgBsPh2JPrwnMhbGfZC9KL4qhxFZzXvSqd7rqdaqRCpXhrRN2qXMbG1Z5c8/vQjc18qeIhaf4dp9sZPOrDFdaQWaZtYb36UpaBukc0BAx/Ytm+uW4sLnFzwnKS6/qaNyam/2hirdrEoi5u9KrZKTmRMhNxnPAyYWPPga0bdiKNbs61IxeovxZBJQdXAPCiSMDgQsf4bv3XwxsXFKd1mVWMEgMNsusZdI+nGuX4CsC2iJ/bCW7iSqrJa5bFs3WMfPAb/maJe+GHtrcbBMti9eui5cZgXDCfEACDHzGint/MMShRrTWpRGeP7pKzNsbnWBx3o+TlTZEz54XCibIG3YC++2+25QgAPZWTifhAFm/p7jqQxlpAQZnV2twolvCltT0USa7Df/AA4tIUm7cYKEzSFlmVWXMGKkgS85QYmvoOMtKO48P/7BtpujyTG43MUh2qP7h5afgVP6hFlYcQf4oIJrjfg+vomRFrzVLwHaXwBltotnxnL3Tk5EbIWt6nSCQiMok/rNN2vgo3GcuzoWnOxFtjcZrwusQBCqpyKsRtXqhc8ulGD1THqmQBV/GkcxtC85gvgtLd1LnfXWyPnynKVa4c2Z+ktcZiByHKt529PSuY/vWbiO2Lan9THoP5obW5Ga8bFx9FxcyMWdke8/3pK6Ktav3G8UBE4SJLefSh4lteU0aXFdAQ19X6Hj3osMgk3al7lwTU0J7kmupQFPA2S7sshZGYgkDQHlMedSw1+np6V57E9hYhrrX1uKrstxNj4UKwgB4+IBjoNXPLVC72PfU27eZm2JhnItk3AWYMFCnwKRBPEda9lMrx/KsEIx5r1+p9dqkHTj515C/wBg4nLcHfSzsSZdgI8RUjw6aleeg6CtHBdkXFuq7OTBefExBXIqIsHTYMSd5NOEj+7U3Q3+pbdvFqWKKykqNVBkjzG4oxHvWvKYj4fxBDhGW2HuZimdjOjFvGVzCWykrqNOFPdj9jXrd/PcuZlCFRDMS3yhSwiJhdTrJM00Pdf4Vxa0fzLaDTodqvauxt56cOtcyn+JqmbhFPfGx4IeARx8PJMBc07L0nYFn+ozgnKUC6gSDM89vlquN+H7ki935VLTOrWgqsLozlVJeZXcNA40b4FXW8OiflqJaxi38LisuZcmJuKeZKXlY7cCIH1rGZ3TMTGEhY3cAkd+1/6V/jTSShpce/8AdY99aEtkzTxtdPt+3nP0oL4q0hIJBbTwjVtdvCJNYNpPYK81gKi4ckCiJ2f0olvGcFt3Cf8AwKj/AJNAA60buLzGDkReali5jgJAA89/KkcXDnb4obpfJCNtUgsQBsJga1wxLPItLI2ztIQHj1aOmnCRTFvs1EMhRm/yOra7+JpP3phBFBMjAeLQy4lKJh7w/Wj8gy5dfNW286JbS/zs9TDyPIHQ+ZPpTatyqc1NMzj2HyQzaXPZ+aO8uPcHLRB0kIBNZ3anZ5ttbvWnFm3azNeVbak3kA+WYnQg7VszU5wRStne11j5dkmkd0P4vvENgIYicXZkCfEDIM8hB/bjVe2bv95hyj08ANeX+IOz8Ri8QxuOqos93GoCk/LlBkNG7Hl9MvtS7jbltlCMLhbxXO9UM2W2LaMMjCPkSdeehra9TfjZULGRSAmwTyK2PnVocEcjXW5v9/0Xr0uzvv7iOlGt4oTlzLPKRIgTt5a14cdm9oeMrcYMoYBjcXK6kIECp8qsIdi5jWNY2Nh/h/GIHdJDMWMG8puENdtKE70gjMLFoAMdJas4cGLvK35o75D/AEr210bfX39aDdQTJ1NeUudl44PcYM5Hy21N1o7slBvnnvEAY5jEkt4iIra7GsXLeGtrefNdA8RLZtZJiZkwCBJn5RQzF93GpkgJ9Cb/ACKaDqNEJnEtWRjsaEGp15bnrAmnMVeifXXeKyMVbJlvCNN5BJG2v2qd03Ebky/xXUBuSU+eZ0EfsNsnZVN2eKepI4f6+9dSZu8Tv6DhXVIfo1HQ2gpTWPr2nbrVO9Qqzp+9GtWC7QAPOta7g7SKJ4DViY/O1eh53VcfCIbKdz2G5+SxUWM+UW1YLKTw9zV0tnlTt/GaFbQyA/r0JPUAz9T6c67s2wrFSWmWggk5iACzNPkNzTos4ytMnhkNHnyfgkfCAQ0HdJd1J8vvpT9goIIHrv8AkUG6ymCP1akf4ySQvoCKqraa0mVjvzYxokcwelJ0UggcbaCtMXQNZEekUpevW5+XeROXfgTpSxKjh/1VS3HX6/aqfD6BJEbfO7nsa+amS57XbNYFvfCuLWyt+5cIVFCEnn8xgcz0rJ7B7aD4bHIml+5cuXraeFZz5cqiNJBUT5zWT2i9ybSrZW9bLg3AzFQAAQG6kZnHGvR4PA2EIezhySJ8SgcuDMw5kT50nXMhuPE4vYSXbAjgbd7PzT8LcAXxvXxXgv6PFWltYW0Ltu69ss7RaBzMy21d2Uv4BF5pBnbatKz2Jj7CubJIa4Wd1lG8TXgoyEkNmFlZkt+qNCNPc4LDMAWcy75c0fKsD5V6DXfeZpg26wsvVnXpa1vr6/srVsY814UWu0gDBdotKJJtKQ5uAkqA5zsLbFfHGtsRMk1pdnDGtibbXMy2ibrOha3lQFj3SAqZcgZJBEa7mK9I9uhh4qO7qBeCPDbuiCMeaaodw0Fr/nVTcFVzWImmlYXdaKtys98RG1C/qzNGMe2yfotavfChve09+VIpiSeNSGnn7/NN8KjuuDKKtdeeMigZJPrRCtFVRrRNVbIt6eEawu1GLUJPvVoqO7coB3NqGM0riLm80e429JXn0orAlaN1n4o+dZrb7z9Na1nt70hfXiBH+6sojspTUiydK6rlzy/euqSiLUsYtlDRGvTWOlUd8xk+I9ZJFCFyR96taMa16oMHHEpl0DUe5FlefmZ5Gm9kQNME/eptkj5dPe33rm04VwNTCLFISsEEfbygUS7ZKeFokgHfgdvWly2pFM43E94QYiFAOummmnGospkD2hvBu/lt+eye0NLTfKrisI1tiGHAceflSt68EUsSAFBJPAAcaZvZyneakTlkmTxIGtYx7Ra5cTugtyy2YXHzTlIMRG3mOlLHI4tpxBdwa+vclLN7A2V8IivcOIS4zpdUAKScojioIkHQzXsuxj/b56/nrXmVUAAAADgAIA9BV+9YaBiOknl0qr6z0t2fjCFpAOoGyjY+QIn6j5UvXJcBJ41Zm515jCdqMg0478z+9bVjEF1kgDlFeddU6BNgDXYLPP1V1jZTZthymWudKBcj3tUM9K4i/B4VStj3Vg1XuXKTu4zQ0K/dPD8UpdB5aipbIx3UhrVa/f6+W5qLEneqWxzmmbNrXjRTpCLsAmsMaZI960GzZPGmjA/aorzZQXKmn0o1sTQiR661dX86E5JaOo0qGNSGqrL74+lB7odpdjO37UE25Pvz+9Nso3kigXGo7HJQaSjrHGs/EsOPudqbxbx0rJxTiePvjU6FpKOxLXWqKXu4qD/qoqxDVI0krYUeX70VP2oJO1GVTXri85VrnT81ysCDxqLg9/ioRyhBXRhx5GI24+tNfek6eUoq91drZX5lIkAjThzFSANNYFCJJ1JJJ1JOsn9vIVJHoef+qbGHFg1890jqvZH/AK9ER7dwwtyIIIBDg6EA78JFI4bCLbEIgQb6CBLGT9/zWT2t2M2IurmJ7tbZ001ZmBMyDAhdxr1oOH+HMS4BuZWAvW2NvvWCwitmIMmPEy6TsOBk1Wzzx4TjK4VqIH7/ABUuNjpWhoPC9DGx1pvCYEtM+EDcnWfKvG//AE5igQRdYN4TOd2BYW3zHLtq7qPJaZwnZeJXIM5UC6rshuuygKqqxPFixlgAwAIiCJpcyefwv4A9o7DuN0kUTNftlewbsvxeEmOAj3NM4RCoIJJG+23ONay7mJeR4j5EAg+dTdxTcXO/QR9qzuZ07q+XH4MpYW/namRz4sTtTQVqXLwg0i76+zSLtO+p5mpwyct9tz9YqEz7KTNbbntHz/VS29VjBoNKaNmTwq64farWMOAoJE9DppRmPIR0FUGZDFC7RHJqPeht81aQzPkFubQSxt6x/NOWbflQ7KzqPzTPeR9uNVzrRybCsdBNLXcTzrsRiIn7a0g7Ek++tcxljdMTS3ZP4p2yZ5/tWbhwelaFoQOdNeBwh2nVMf6qxI+tJm7RFuk+/wBqiFhtJRU3VFJ3zTbTx6Uhijxo8bd6St5Wbjn3BrHxL8Z+1O4u9qdfvFZOIun2fpVxAxTGBL3Hk711AvXDO/v6V1WGkIpeAvZtayjlOgnf0+lVzUM3BMkDrOp+pk1evSMZs+m8ggn0Xnr9N+zwuJqxXrvUE+lSRpUpDUBd+HlQnO9EK+npNUbeKVJSXzev4+lMBydCSeQ+2lVFuadwbKpLGMwGg4+XrUTPfHHF4j2aq4FXZ7UnxNLnaQaRsP2cWEnSee9UxODCjfU7e/I1S/jnzGfDr8o+mp/YUJYJjTU6+vEn0qpxh1GR4lmLWM50gb/NSn+A22sBJ81UAnTnXIhPA1rWTbTaOp4kjkKrc7X3gH1/ald1eR0miGB7h/UfZH5pfurQ23vA9Fnf0THZTR8JaKxJEnh9uH4oRxj5vmNN2cMJDZpJ3E8DsJ4eVQus5OSzFcJS1oI2Ask/lSPhMiMoIBKlgY60q2MIMR6zH2q+NxE6KdOmnnSDj6exUbo3Qh4evJaNyHN8/ijZnULdUR8wUVcQVBiRO/rVlxkDUnj1+/8ANLZvfOpA8xWiy+lY+RG5mkAnvXfzVfDlyRPDrKKcRPGf5oloUv3Q10jqNCOXHWiDEHYQOUbn+Kx8v2ZyA8NY4aT38vercdVY5tkbrSspAq5frQcG5K7EifmMcp1ql/EAaeVZfKxJMeUxSchWMEjZW6gjtcEwKPbuVlJeEiD/AN860LBMVFcykVyK9w6+n5rOxd6nL7RxrJxlzf8AnrT4m7pzAsrF39zWTfuff9tK0MW+/wDM1mYjQ9KuoQpbeEEXI/1XVQmuqSWglISvahJifWrKoquapRq9PXnis7VVNagoeHD61o4CxbZc7N8s50I3kH5ee/1FRMvLZiM1vs+4WnxxmQ0EpVMu/OqAjcfkekxxiib++tSmHU0HzTTsaQ14VYWz8wHykcvT+KkpUEcZg8Dp73psgc5tN/P9Pjwkbsd1Lgz4pk6meutXRqq7s7SzFidNYG1NNgSFDawQD9ajQy+GxjZ6a47Ve3uCe5hcSW7gJdrmvuaat9ng2jcZo3gDcnYDprFLMtcwkbnnEwNNprsuOZ7AIHaTY39O4XROY07jZSigkTI14CavexcDKgyzvxY/T6UvAmoY6ikmw2TuHi2QO31z+iVkrmD2VAJ1O9Vy0eyC381S/cRPmJPRdfuSKJNmY+P/APRwH15JY4JJTTAhHTSpJihWcWLklVOUaSSPWr5fpR4pmTMD2cFDewxu0u5Vw0moyezVFqWOm8USkiZw10q3Q7/TQ0HE3pO9CcEjr++4/FCZ82s69dDP+6wH2kwtGQ2do5G60PSpQWFh7I2FYlulbViIn7Vk4dfrWglyBWPlFnhWzt12Lu/WsjFNpT2Iu1mYpvfrFEhYiMCzsSd9OP7f9VlXda0LwPWSf8ePptw+lCPZVwgkLtwMA7Tzq7x8eR4trSfgnunjYPacAkUX3r+1TUXrRBhpUjnXU8tINEJ1sduHfmvbBTvw5/8AdWird8SFzEkKIUcB5CoL+X8V6OzXR118PJYA12XBhtUOgO/4qAJqwnjFFIB5SKoSiZTw2+1QWqO99+VcuVmPWKp1qQsmauxrkiod/wCPLStDC9pMpH6hBBU8fI8I4UgOFRm8xUafFiyK8QXXB7j3J7JXM4R7l3MZiJ4cvfpQy2nAVXMd6N/RuQGymDr6c+nrTnuZCAHOASBpduAgW2BE8eAOkjmKJYtSQCDr04edUCaidBWi3hQCSZ13nceXKqTrHUX4ENg2XHY+SmYcAyH+5JYhsgMffl0rCvg3Hyjj02HE/cU9jbwGs/j/AFS/ZNv5nP6tF8hufImsl0vHfnZIMhveyVf5ErcWA6duydW0FXKoygbCuzwf91drfpUd3qD79a9Pa0NAA4WSO5soQqwipNqKg8uNPXKhM+/rXMAR+K4+/wB6rn66bj9/rTXxNkaWvFgpWuLTYTFsxGuunAUdbojhNKAzr7irTVHkdAwpWENYGnz3UxmdM02Tam9dB21nTT8e+VL/ANNOpPoD15x/qi/zNSoqNifZrHhOqQ6vJSJeqyubTdkJbYA02HvepbrtV3IH7bfzVHb1+laZjQ0U0UAqpzi42UIWFkmASYkkTtsK6rFSdxUUvhMPLQu1u80zbb2akKdztVgdPfOruv2mmJVQEbfzRG5mJ9ao51q9IFyqTxNQgFEa2NKgNoTSrlMheZ1Hv81W4wqoPGrMdKRNVM/LnUO4GnGqAyfUVBp6RFR+FTcExJnLt08uVAFyrg0x8bHfiAPwTgSOEa3uD7660zi8QIGnClo5aeVSwnLOuxnWdDpVH1jpz88MjaQADamYuU3HJcbQO4EeICeomJ2H0q5AiOHTpyohOpqEX+fvVpjYseMwRsHAG6BLI+Vxc4oZEe+FcF4zVmfU1GbapWpBUMvvagmmSPwf2qnGOlOBpcgkQatl19+s1YmY8ifxQs2tOSKxuRUhTwqGtj66/T/dcDpPEikKVTBqWPKrW20rkP3pqRVZh+aA+nWmG0nyqk+/SnBcoQ8vzXUO65WI411OXL//2Q=="/>
          <p:cNvSpPr>
            <a:spLocks noChangeAspect="1" noChangeArrowheads="1"/>
          </p:cNvSpPr>
          <p:nvPr/>
        </p:nvSpPr>
        <p:spPr bwMode="auto">
          <a:xfrm>
            <a:off x="4572000" y="442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AutoShape 66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4724400" y="457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68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4876800" y="473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AutoShape 70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029200" y="488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AutoShape 72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181600" y="503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AutoShape 74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334000" y="518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AutoShape 76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486400" y="534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AutoShape 78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638800" y="549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AutoShape 80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791200" y="564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82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5943600" y="579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AutoShape 84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6096000" y="595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AutoShape 86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6248400" y="610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AutoShape 88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6400800" y="625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AutoShape 90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6553200" y="640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AutoShape 92" descr="data:image/jpeg;base64,/9j/4AAQSkZJRgABAQAAAQABAAD/2wCEAAkGBxQTEhUUExQVFhUWGCAYGBgYGRodGhgeHhwYHBscGhgaHCggGhslGxoaIjIhJyktLi4wGB8zODMsNyotLisBCgoKDg0OGxAQGzQkICQsLC8sNDcsLSwsLy8sLSw0LDQ3LC00LywvLC8sLCwvLDQwLzAvLC8vNCwsNCw0LCwsLP/AABEIAMIBAwMBEQACEQEDEQH/xAAcAAABBQEBAQAAAAAAAAAAAAAAAgMEBQYBBwj/xABFEAACAQMCAwYDBQQHBwQDAAABAhEAAyESMQRBUQUGEyJhcTKBkSNCobHwFFLB0TNicoKi4fEVFkNTkrLCByRz4mST0v/EABwBAAEFAQEBAAAAAAAAAAAAAAABAgMEBQYHCP/EAEERAAEDAgMECQIEAwcEAwEAAAEAAhEDIQQSMQVBUWETInGBkaGx0fAGwRQy4fEVQlIWIzNTYnLCJJKi0geCskP/2gAMAwEAAhEDEQA/ANzauBgCNjXlDmlpgrogZVZ2h3hs2Xa25bWqq5AUmQ76BHzGegzVqjgqtVoe3QkjXgJUbqrWmCl/7ct61QaiW16TgA+Gyo5BZhMOwEbnMAik/CVMpdwj/wAgSPEDs4o6UTHyyOH7ctOiOCQlwEqxiCAhcmQTHlBwcgiCBQ/CVGuLd418Y9e5AqtIlSuz+NW9bFxJ0mRkQQVJVgR1DAj5VDVpOpPLHa+9x5JzXBwkKTUacihCKEIoQkeJ0BOYx/M4pY4pJVKoHmjmzH6sT/GvathUxT2dRb/pB8b/AHXmG2X58dVPP0ACidpdpJYCl5hiQIE7Kzn/AAqcbnYSTWlUqBgkqlSouqkhu73A+6Sva1k/fAO8Hf4tGBz8xAx+8vUUdK3ig4epw+RPp8snuE45LmoIZKkg+kEj8SDHWla8O0TX0nMjNvUyxZZzCqWPQfrFNq1qdJuao4Ac0UqT6rsrBJVvwPdx2zcOgdBBb+QrExf1BRYIoDMfAe5Wxhdh1X3rHKPP2Wj4LgktLCCOp5n3NcvisZWxL81QzwG4dg+c10mGwlLDty0xHqe0/OSkVVVhFCEUIRQhFCFxmAEmla0uMBBMKDe4JbhlrVsTzIlvnG31NX6WMfhxlZUdbcLN859B91TqYSlWOZ7BPGL/ADvSl7Isj/hL8xP4GkdtTGOEGofT0SDZuFBnox4LvE9lWnXSUAxAKgAj2j/Sko7RxVJ2Zrz339U6rgMNUaGuYLaRb0UXguwUQEMfEB21qupd8alAJG36NTVdsYl5Dg7KeRMHuJInuUNPZWGYCC2Rzgkd8THaUjiO7do/CWU+8j6H+dWaP1BiWfnAd5Hy9lWq7Dw7vyEt8x5+6hHusf8Amj/p/wDtV/8AtIz/ACz4/oqf9n3f5nl+qS/dh+VxT7gj+dPb9SUj+ZhHeD7Jjvp+qPyvB7iPdI/3ZufvJ+P8qf8A2jw/9LvL3Tf4BX/qHn7Jv/dy9/U/6j/Kpf4/hOfgov4HiuXj+iYPYl//AJZ+q/zqwNsYI/8A9PI+yg/hWL/o8x7rvDgINJKyqgudhEMA3T7vyA9q8WfLr8Tby916gLKNx/YNq7cNxi+oqF8rQIAcbc/6Q7zkDpUtLGVKbMjYiZ07PZNdSDjJSrfY6LcW4rOpXXAlYAuuruMqTl1B3kSYxSHFOcwsIF44/wAoIG/gUdGAZHyVHu93bJDai0MSzmVXVKBG1QoGVEE7md9okbjasjKNLDU75G/jpuSGk3epvB8OLZYJqh2L+cnBgAgSJyROT94xIwIKjy+M261vkcrJzRGilS3QfU/yqOyddcFzqpH4/wDaTHzojgUSu+J0BPyj84pI4olJKk7wB0B39/T0/RWQNEaq27L4AN5mHl5Dr/lWpgcEHjpaum4cefZ6qriK+Xqt1UfvN2aoXxUEEQGjaNgY9MCu92Dj3NeMM78v8vLl2LkNtYFrmnEN/Nv5jj2j0WO7U4dGtkuniBAzBeZ8rAgZAypKwcebNdVUaC24mFzlF7muhpiY9fsbqkHGcHkm2dREGA+CXJUEmCrl7PMAgoowYFV81LUj5PrIVzo8ToDbu4d8iHcxBnirzgeGtCblpQPEAYkSNUywJn+0frVljWjrN3qlUe89V508vkLY90bp0usYBB1dSdwT7AVyv1HTaHsfNyCI5bj6yui2BUJY9kWBBnmdR6LQVzS6FFCFin7d4/ReIseZLV50+xueZ0BNtIMElo2G+rBPK0KdKRfeN4TZKk8V2xxqXbwFnVbtJcdSLblrvh/sjaFG2t1e+qwTJUY8pBRtOmQL3Mec+lkSVGftztBLpRrAZVZQbiWrkMC/Z6vpE8lvcSZ2+z/qPSinSLZnzH+r2HwhElXXdXtLiLyOeJstZYMCgIiUZVdeZ8yksh5ykkLOkRVWNaeqZShWvis3wjEkS3pjAGTnrFO6NjPznuH3J07pTcxOnz53Lq2cy3mPKeXsOVNdVtlbYevad/pyShu83ULtbtlLDW1ZXY3SQunTyKg4LAk+YYEnBxSMplwJG5KSql+/fDAKSLoDqtxDpEMjg+E86oUXNJChoaQAQCygyfhn/PPwRmUm/wB67SNeVrd0eC7I3wZK2kunT59tDrvGTTRRcYvr7wiVYdk9qrfD6VZSjaSH0huuUDFl9mAPpFMewt1SgqfTEIoQihCKEIoQihCx/EAgEqoLYGek5k9ACTFcmyCYcbLaPJC3AOfl+6eXtI5/nNBaT2olLM8oHvn8B8+dNslujSCc5I/D5dadlcBMWKSyLikjESMjpRBaYcEa6LqPPX1B5U0tISgylUiFTdqdqXLV0KqB1hTAB1eZmU5LAYifnV2hh6dRkkwb9lh2SonvcDCgWe810hy1mAEGiA3mcpwzKo6y15hyjw+cnTO7AUxADt99LCXgnwb3z4sFZ17fLe6uuB74X2tOxtIhTSmlgwZjqto7qrEfZqxdcwJtnzCt+lSfYP4TNo3wO2BKz6mW5B+b1s7B121Jg6lBO0GR6EiPmfc0kljpbYhRkBwg6LAdyeJ/bLt9L3DaVX+0AhnSbVwE5ff6HHXr9q162Dw9M064eXa2bPGRG7cLd5VF+xcE0te28iSAT1TwN9fkK5vWOAVnVuG8ls+EXCArqIVvDVQTcJh5wsYOawhtHGkDr+Q08IS/w/Df0+Z90j9p7NVZ1HSCFEC6QcsAEAHnyjDyzkAcxU/8W2hpI8AoP4Pg5nKfE+6m8L3v4LQhFwqGUMqm24aCj3AdIXA0W2b0AzuKzKlOq9xLrneZWkwNY0NaICVwffHhbh0h2B1Mg1IwnRcFpjMQF1lRJj4h6ww0Hj5ylOlN3+/HBKlxxdL+Fb8VlVGnSbbXUgsAsvbQlZInHWlGHqSBGv7IzBXHZ/adq9r8J9WhtLYIggkcxkSDkYxUTmFuqWVLpqEUIRQhR3XSQQTBbK4jM+k753qy1wqAhwuBrvt5aW0UZGUiFIqspExfC6lYrqcSFgZAPxZ5AwPoPSnCYQop7OsQZsKASSfIDJbcnTO8D6Uud3FInW7OsPLG3bbU3iEwDqbSF1E8zoCiegAozuG9LCe4bhEtzoRV1GTAiTTS4nVCepEJF+5pUkCTsB1JwBPLPOpKTM7oJgb+wa+Sa4wJSkmMwT6CPwk010TbTx9koneu01KuM0R6mB+vaT8qVCB60iFkeJjQ0gkaTIG5wcD1rkmfmEcVtO0TduyttFVfKoPXbdjJ99/enFznuLjc/AkgAQjhuPtXCAlxGJUONJBlWkK2ORg59KH0ajLuaReO8ahAe06FcbgRqLSQzcx7Afw/GtGltaoyk2kWgtaIjvJPjPlZRmkCSVF4jhY8i3Dq0s2kTqOUyACMSI/v8pmr1DazH1M9SmLlo3QIzakg8QRwygmYhRupQIB4/ZN9j8aWseO6taEsXF2RpUbkEiQoAnPU771Dtug2ni+gY5r4AALbySSbxbNe8dtpgGHeXMzkEdqtVuA42PQiD/n7isMtIVkFLpEqsuxLQJZjusR85z+H41rbKptJc86iI75v5Kpi3EANG9WnE31RSzGAP19a22tc90C5KzXODQXGwCzPF9s3XJ0nw16D4vmx2+Qx1rpsNsAQDWd3D3XGY36uAJbhmTzP/r6Se0KNw/Euh8rEfPf361suwNB1MU3NkDT91zDdrYttc12vIcTJ4eGiuuD4ezxILvaQvPmMc4EEesACd4EbVyW0cG7B1AGnqnT2XoexdqDaFEucIc2x4dvepL9icOQVNm3BmRpEZLEiOhLNj+setZ3SO4rZhIXu9wo24e0N9kHNSh5fuEr7Y2pelfxSQEpewuGB1CxaBM50jmyufq6qx9QDSdI/ilhR17q8GGZhw9vzottljylVDqo07YR2X+zA2AFO6Z8apICs+G4RLc6FC6jJjnufzJ+pqMuJ1Sp6kQihCKEKNxN0Bkn1gDcmIED2J/PlU9Mf3b45eE+8JjvzBOeGxmWgTgL09TvPtG8cpMNk9OIsCB+c/iaRC7QhNmzzBK+0QfcGllCC5BysjqP4g7fjQhD3wASeQJODsKcxhc4NG8x4pCQBJSbVrZmMt+A6wP4nO9SPqC7GWHmeEn7CAmtbvdqnqgT0i9d0j1OAOpgmB9KUCULlq3EkwWO5AjAJgfKT9TQShOUiFj+PjQ51aQATI5AZ5ZIgZggxzG9c1VpdFiXUwJhxHnC1KVTpaLanEA+IlIXzWhpbDKIYzsYzkzMHnURtUMjQqXVqoeD7pC2rKtxRqVUMWwPKpBjDbfFHMapGav1NpdI4Et0JOu8/B2woRQgWKft93nFoob0klCXKEs2gqSHlyGUxAB2B51Gca0vzBnG02EzpaxThSMRKjN2FoYBrx2QSysZCtbeHY3DqBFkrnkck1fpCrXompTYDrYETwsI3ZwbdwCiLQ0wT8+BcTu/CXF/ayS1lrRYySJs2bOo+fcNbL+pueklpdWLmnoD+YEDj1nOjTgY5AX4IDBBGbd9gFJSx4L3Cb5JuuI0gDQQbjTmRJUqDgSEkzNXdmbP/ABdelTrUiG338hy0kHsm0KhtbFVMJhKlaiRmERItr2i97c1LTiBjTdPLmDMzHxTv6dK66r9J7OeIDS3sPvK4Nn1Xtek4lwB1sW6RHCPXf2KRY7QKEMb6ohOSzKi/NsVTP03gsEc5qOA4Wk8tL+HgrjPqrHYpwoCi3NxMwOeth3nvUx+3LXFwiXuHEN5R4oLXMQGUAfAZMHnFRYTocJW6R5JA06vrfXktLaYr4rDdAwta51j1uegtfdwUj/YNzqn1P8q2f49hefh+q5b+yWN/qb4n2Sl7AecsoHpJ/hSO2/hwLAk9iez6RxZdDnNA7z5QPVWnA8G1pYGlupgqT88/SucxuNfin5nWjQLs9m7NpYCl0dO86k6n5uUsXcwZB9fngHYnBqnC0ErVSITZvSYUT1PIek9fT0pYQgl5wFA6yT+ECPrRZCNDc2A9lz+JI/CiyEeG3Jz8wIPvAFEoSkclZiDGx6+8bfKhC4AZksI5ADl6kzPyihCSbCgY8vOREz1k7nffrT2VC08U0tlcDMN4YemG+mx+Ue1Pik/Tqnnce4755nek6w5+qct3Q2x+WxHuDkVG+m5mo+48RZODgdEumJUUIXGaBJ2pWtLjAQTCZVCx1MSFxCY9cn12x6Cpy9rG5W3O91/Ae+pngowC4ydOCW9hT6exI/I+p+pqCVIuGyf32/D8wJolCcRY6/Mk+nOhC7SIRQhY3jywttoCsQMBtiOc/KawMY4VMdUc+0vdp2lXsCzo8HSY3cxo8AE3wbu1tBcVQ8DxNPwBgMhZ3GrH+dVagYHnIbbuMc+5WmyQJUyoU9N33IUkbgY9+VS0KRrVW0xq4geKjrVRSpuqO0AJPcqaz2aBxDcQzMxZNBSYTYCQN+uJga2Iyxn06vsSu3AMwmGe0ZTmktuTM6jnG6YABNl55hvrOia7n16ZANhBm3YYvHAqedAB8jbRA9d4yAPw2rnKux9tteBZ0QZ6p00mRJ7999broaP1Nsmoyeky8iCD7eBUZuGVmLFAOg5jkTI5n05fOeu2Hs/EYSlOIdmdpxgX371xf1H9QtxjxTwtmDU/1HsO4bp333BLXhlGyjl+Agfhit2SuXOIqHV3HzufNN8Smi0RatszyNOnVgebVOlgckj6VzH1Kx1QUmg7zw4DiCux+ky2s+s6sSfyaEg/zcCOSX2YL37UitaYKHTJ8TY+PJzdI/4a9d/ryTKBADi7/wDO7L/pH9XLTw7BtOkACA+ebnR/LFi8/wCrju4X2F7gnbWNbKGZSNLGQBvHSdo2x6wNJldjcpygkA6gRfTtjj7SZIKbu2uIGs6w2ToVQowWEAllOQsif0HtfhjlGWLXJk3jkdCfnE6yTwXDcUNPiXVJBWQAMj70+QZPpAp1aphDPRsI13nu36IAdvT/AAVm8GPiuGWIgRvjPwj1584zEmKs+gW/3bYPzmfl7TABO9SvAX91foKrSU5OUiEUIRQhFCFWdq8B4yXLWrTOh+oMPJVh95G0BWWRKswxM1Ix2UgpFn+O7k3Lmo/tIDNbezHhKECP4xI0IVzruISRGoWVkEwwmbiAN3PXs+d6SFN4vuu92/cvveE3LTWCmgFPDZBpGTJZboLgzEOwgE6qaKwDQ0Dn3/slhRm7lN4odeI0BbqXkVUAAZLfC2852KWHXEGL7CYmV/ECIjdHr7+SSFrLlpW3AMbdR7HkahZUez8pj79o396C0HVI8Ij4T8mJI+u4/EelSdI135x3i3lofI80mUjQo8VuaGfQiPqY/Kjo2G4fbmDPgJ9e2LSZncFT94OP4hPDHD2VvP4g129YBVMyxJI9B6Eg52q7hKOHId0ji0QYMWJ4AfJ0smPL7W3q+rLUyKEIoQihCKEIoQsjbUbjPqTJ+p9z9fWsTa+Ar4LEOp1bzcH+oce3jzU+yNo0Mfhm1aVtxH9J4e3JLrMAmwWoq/iuANy7ZuredVtz5VPleesGD8wfSDmtShjBhcPWwtSiC58XIhzY+Tu5yoH0y97Xh1hu3FTryypFU8HWFHEU6p0a4HwKMVSNag+mP5mkeIhRCK9vY9tRoe0yCJHYV4DUpupvLHiCCQRwI1VBx/Y95773kuKpK+GPiDBIB+IbHxJ2GAZ3qN1NxdmB+futChjKLKLaT2kwc26JmNP9vibaKNb4DiGZgt5iNDLq8UkKdKAKYzIIY69M+b6tDXk2PmpjXw7WguZeQYy6iTfsiLTFk4vY/E6xN86IMjxHk+ZCMwDIAcTIkEYmSV6N86+aYcZhchinf/aOBnxseRm+gWk7Iv3LKpLanCgOeTEAT9TTcRhWYil0dTx4HiocLtB+ExJrULCTbcROhW11allSMiQdxkYPrXn7hlJHBeuAkidF4rZ7evt5vEvlkEibjFhKoTH2UrhhO23tTHNcIE2Pbun/AFclCaFTo8+YdkmdCeHJekd0u1SeG4XxCzPe15ZpMAuwyQNWAAIH1GTPTw7nMe7+nXxjnHf2KQDIcpMwSJ1Bgm88DuVla7X+LxE0wSJU6hgsDyB+6TtEDecVO7B6ZHTIm9joO0bwNdfFLm4pH+3k1BQrTLKRKzqXR5R5s/Guds707+Hvy5iRuO/QzfTkefJJnUpO0AyXWRWZrRZSoiSwAMDMGQRz58qrVKDqZbm/mAI7D+ycDKy/BcR2mBF1WLBGBKi2FLlHcMDp8yBmS2F8hBQHzgsRI4Ud3z5r7JLq17Av8Wb139oQi0wBtTolShKMDpzDwtwTO7fDgVHUDMoy6pRKv6hSooQmj8Y9FM/MiP8AtNLuQnaRCzvEcHctXb120jkl7WxmVLg3tKs0TE9PStdlenVpMpVXDR/KCB1JIE/LqMggkhQuMt8fctSJVwbBW2wUDV4wZzcZDJVVAkKYI1bzVik7Z9KrBu3rgkTMZIEA2kk2kaxokOcjwR2l2hxlubplLFu0LrFghaFUO4YBYFwkFDpMQcAGGBh8Pgqv92Lvc4tETFzDYv8AlAIN7zqSLEJcL7lpeymuGzbN3+kKguIiCckRAwJjrjNY+JFMVnCl+UGB2Df36+ikbMXUqoEqh8R2crmSWHmDwDjUsCdp2AHT55qxTxLmCABoR3H9TKQtlR27CtkES8EEbiRLasNEzPWfrmphtCqCDAty5RpokyBJu9kW5AAf4QPKYHlMzJxqJ3jrPrSDHVd8ak+P24IyhWPn/qj6n+U1TsnLhuMCAQDPQ8+kH0nnyogIXS78lHzaPyBoshc1XP3U/wCs/wD8UWQslwzwYPP9fr3rrPqPZ78Zgi2mJc0yPv5Lzb6W2kzA44GqYY4ZTwHAnv8ACU+6yCOuK8npuNKoHRcGfBexmHBQG4NEBLXGhoGW5xAjmTzAyZ2radtqpUIy0m25bpBM8tx0Ea6SoOhA1Kc4PTqwzSFA0sCpPrDAE88+9VsXialakZpgDMTIvE7pFhOp0mx1uXMaAddykXEU7kA+4/Kui2BtXaFKhkFE1KbTFtRMW5i88gdYhcZ9RbG2bXr531hSqOE3iDG8i3CJm8bymEtk7Amu+q16VL/EcB2mF5xRwlev/hMLuwErN2e7rppVbpVFIhBPlA5BmloHJSTpkgGKaKRtBsr1TaDXElzOsZk8+Y0niYvvEqx7I4F7WvW+vU2rmAPKAYBOJImPXnuZGNLZkqniq7KuXI2IEefz9NE/xt1gITRqIxqLY9QAhDR/aHuK5/au3/wFfojTmwMyN8+y6vYH0pT2phPxBqEdYgiBFo3yDoeHsr/u727dv3GtvbtBVTVqS4zE5AEoUAUE6vvH4eea5NuJZVNgQecfN43BeiVsCaFOXHfA8E+nc/ggIHDW4PLMdNpjb+PWrPT1IiVn9EzgsXf7Y8B3sW7pVLd1wqhlAXS5xjJyThpnMzXW0aOE6NhezrOaJtMy0E7+fLkso4bHPLnMPVBtcD+YjhyO9avu3xz3+EuXC3itqYKHEgFYgEIskTnYnNY20GUWYtrKYygWMWOpB1MctVfwzKzaf96ZJg7tCARpHFWnEcc6gEW2byaioU6pxjEgH0zPUASaNPDseSC6LxMiI8p7bd8wLBKRd7SuApFloJzhiQJYfuwDgEycSN6e3DUyHS8W7Nbc/C143IzHgrDhrhZVYjSSJIzj0yB+VVKjQ1xaDMJwTlMQihCKEJm38bH0C/ST/wCVKdELKcJ2xxJuWG03Gtg/bMAmlWuO66GBbXNo6BKqfvaoMx0FXB4YMqNkB38gvJDQDMxl6/WNyN2WREwhxkKZwnbd5/jtlCvEG2YBIKi3cYZUsWyByUyR5Rzr1cDRZ+V0ywHXfmaN8RrzHM7nBxPimr3avEXuC12/s7xvW0BCkiGuWxJQkwNDZycSQae3CYehjMr+szK4m/Brt9ryLW5QkzEtsotrtziddy4EbS9sXLVq4pUL90K0LqkxqPMatqndgML0baeYSDDnAzO8kXi2g4wkzOmVP/2/fD2kNkHVcZGID503fDlMELCfanUcgGJyRV/h9Ase8P0aCLttLc17yZPVEDXWNC7OZ0T3Y/aV65cteIAPFsNcKrMW9LWggMidTeI//wCuBME1Fi8NRp039GfyvDZO+Q6dLQMo8ZMSAla4k3V87ACSQB1NZaem3QtIJIG2Dvjedx0xnFLohOARgUiF2hCaPx/3THrkT9MfWnQYQnaahFCFhq9LXiSkWuKIEFQ3STH1PIfrNZO0Nk4XENLn0g430sT32v2mJXRbI27icM4Uukhthe4Gm69hyXfDJZGMYBgbiTGQcbCRt9415PXpFji1rXAE2kQez08F7BRfnaCSDxgyFU8WpvcRcsNbvIqoCLw1KCd4W4IjDxgydLfDALdBhw7Z2BZiZa5xc6WakAxci4P5ZEiBI1kgQOPS1SyCBAupj9mSSSxiZA5byZ+dWdkfVFLDEMqMhpABI3RYW7Nd/Ablj7d2LVxlMOoOGdsxO8HW+48N3HinFuG2qoZJExJGZJJM/PlO1Xtr7HO1qrcVhaoLTa50jh9wbhYey9vN2Wx2ExtE0y24ga/NxBIPJK+M4weh/nt/pUuzMXidkg4faAOQfldBIHKeHC1tNIVba2z8Ltn/AKnZrgah/M2Q0nnB38Toe3VDoRvXV4fE0cQ3PRcHDkVxWKwdfCvyV2Fp5qu7X7v/ALVdtsnEJaCoFZGUmWBuSdUwJFz8K5/aOCrPquqOZnGgg6CxiNV6H9N7fwWFwjMO05HTJneYjXT5CtO73dq/w103vHF0XAFIRRAEhgxLHI+LbPmHqaw206DeqWwQDrPK3bbfb0XWV8d07IAsSCL9s+II8Oa0t57+shQCsiCYgDAMAMCYJnO8QBzpzBQyAuN78e7cRy8zwVK8qpbsZLjF/wBk4cMzHWXthpOpSTuJPmaTz0HqKu/ijTAHSuMC0GN3YY0FtwI4KPomn+UeCyf/AKnretcDaWyBwhPFCBbbQCDZusdRtmd1j1gGOl7ZrKdfFHM7pOqbuvfNz498EplQ9GywjsXnvd4cWnF8Ox4tir8Tb1hbtwl/tVQ6gcNPrOK28ZhqLqD3Q0w10W0gHnZQUqxLw2CO5fQz9pqFdtLHQwSABJJbRgTtqkfI1xAwri5rZAkTy0n0V7MkDti3IHmBOrBUggLMmOY8pgiZp34KrBNt2/jEd97zCMwTXEd4LKxDSSupcGHHPS0QY+kkAkTTm7PruMRvg8u35zCM4Tg7YtgspYkqCWOhgBDMvPqVIBmDGCaaMFVIDgNYi43gH0IJ3jejMFIS+H1aGkBtJxBBBEjPp6c96r1WOpRnGokJRdPWmGwEekR7n1z+dMSotWgohQAJJgDmSST7kkn509xc8yb/AKaI0TkUmUoSWIGSQB6mjIUJBu/ugncdBgxmcx6gH50ZRxQgaz+6Pq38qWGoSf2catU+aNJIABIzAmCcEk786XP1ct41SQnDbEzAkbHpTZHBKmeM4wW9MqxDEiRHlhSxJBM7KdgTUtKmakxFu29wOzU74SEwmk7WtHZpEap0tBGkPIMQfKQfnTzhaw1G+NRMzGmuoKSQn+H4tXLBSTpOlsEQQSOYzkHao6lOowAu3iRfclBBXOMXykzGnzSeUDOZEYkTUY1SpfDXNSK37yg/UTSEQYQo13tewpIN1ARuJp2R3BCydekLxJRO0eNW3oBbTrbSDAMdTBI+tUNoYg0mANME+i6b6Z2UMbXL3tzNbu4k6W4WJPgk93ePW9eurMm2ANURqEvlc5ERLDc+1YNcUa1F1TEyYLYiJsedoMCeK7SpQxGExFLD4OGBwfIM5T+UjnIkxw7LK2vcPcBPhk+ktIg74bJbV/hOJOKmZU2VXGUgA9hHnp+qj6LauHGYuLuN83kd3Z5Ku4LtG5xAfwWtsUbSx0sDPknSGIBX44aYMU3E/TeCb13AxE69u8DstwVijtypnbSqtgm1u3eN3P0U5+DZkhzkcwOoE/jPSfSuRrf9G81sG4t1kTund3RYz3rarYanimdHXaCOxV3F21BIDPqEHqDEsREj7o68h872F+pMQ4AYlocw2Nrn7Gd9lzmK+mMK1xdhiWPGl7A+oIGl7I1LDgNcPoRsdWc4BktHufWkw76uzsT+Io9ag60je08RuLe7hvT8RTo7Twxw9bq1hfKbkOG8bi108+O6zPD6ddkLJ1XVaeoKsPmDArscZVaKBdTduJB7ly+w6DjXcys20hpBH+437/RanugFS3c+FQbgIG3/AAbPKuWxN3A8v+Tl3gUs8Q75t3Ay+Ny0/BpgjJGz+s457VIBSbZ7YOXn+ae/d3dmqS6bW9xekMFSSF8jYI+IscMYMwIk8sjNSEYEOylxiTcX4Ru7bx42SdZN9ucE19ClyxbuqHlAwBiIGr4xB0lwCDOduVJha1Ki4ObULTF4nw0O+J9d6UysL3mNrheINu3w3DjQFcPpul1YjXKtqhYZSRjlNb+ADatAVKlU3JkSACLxIjgDPG6uUMLnaCBK1HczvI3FNdS4lsFQrllDLMmBqDbmVOZ5DFZe1sDToBrqDidREgxrwiBraOKSvQ6ODEStWeHU/dWdthzmR+J+tYearpmVayZfhbYgeGkmB8K7KIHLkMD35VIKlY3znxO/Xfv3pICct8GiyAijUSWwMkmST1zSmtWMdc2sOUWRATiWgJgASZMCJPU+tRPzPjM6YSiyU6A7inhzgIlEJHhHkzD6GPqD+hRmJ1RC7owMnB3xn3xSIQLI3jI5nJ+pzRKEukQihCKEJD3VB0lgCeUifpTg0m4CQkDVVfd3sFeFtG14ly8C5ebxDEFgA0Y5mSepdjzq3jMacRUFQNDbAdW2mn28BwTWMyiJlTr6WraliqhVXko2gCAAOgAj0AquH1HGJJJPE6/unGAJKpx22iD7GwFncEqn/YGmtcbHxla9Q+JJ91z1b6nwFIw0l3YPchVvavexoNvwwJ+KHO3MAhQQY5+tZVdgw9Qs1I1jT53LqNn0TjKDa46rXCROsdgMX7dFW8X3rvuukaUG3kBmPckx8qrdJwH3WizZzAesZ8vdUdRStAACwWor1JfNay/fQvqsBc4uEqIlgAk6eZgbxy+VY+1IJaO37L0P6Ed0XSvdoSB5GfUJnuA7DirtvA1WJB5iCp23A+1H09ROJij/ANO7u9QuxxD21cRTeNRI8Wu9gtknCXxpi4AARKnzSJOrzETOxHzH9asYuYdQrMOUK7avWQy22th3JY6VVQTqy7wu7DHPY/FuNDC0q2MdkbJAEXJgDcOzks3aOOw2ApirXI1taSTyUviOMeCcKBnEkkQcZx+BrSb9MNqdWq+x4WPj+i5ir9bB0Nw9LrE6uNh3C58Qs9YthL9ziNV7U4hx5CIAt406J5xG480RJrWqbAwtTCU8I67WGRoCZnUgekTadFW/tDj+kLmZMzo3Oj+aIlxGjZ4fezs8YoIgNLEZMGZC9TyBH0xU1PZGGp4Z2GY2GumbnfzWNXx2Pq4kYt7wX09LWEE7gN8H9LJ6/dBgsVYKYwpJnAAgE5nkBWPgtg0dn1HVTVJZFwY9eXCFq4r6qxWNpDD06WWoSCCDu10I4b5WZ79JbucNaAUKpuwAFbzHSVyrz5vKBgDA9otGh0LumpdYO3aQNbEbu7Uyui+l9rdK+pQxbYLGi9nSbcQb7zfks93P4e0OP4V2yPEQjAnJ8mY21Mn49RVfGOqmjUBZBAIJk7pm08jbmOBnrcZXw7wcrpOgsPCY+d4Xrl/ty6vEgGy2kkICH8sGDJHXO8YiPfCGEApX11lY8iVecd2iLTIpVmNxgo0jaWRZOdhqk+imqVISCo3vDSOaynb3d/huKuvfa84LAJpCggaRcG++084wPQjVo451Ol0WUHx/1D/mVK3Fua2GmPh+dwSexuzOF4V732rvrW0rDw5ka7kQqA76XBxtnpS1se+oZygan1/9kypic5hxnT7+yvTxiPdIS5cXzo5HhsJkKoXU0AggARGJ+ldtUNZBbNiNeZPiJ4qPOCYTPCcLqvR4t0mGbO9uNCEAyd2BJ38wYzECpnYwZYDB76m/putA1kkF3QrIdmNIPjP8SNGY8u6iThW9ZOTk1F+KbEZBoR46HTUd3YE/LzVlVNORQhFCFnu8vYNziPF0Ov2ljwl16vsW85Ny3p+82oA5H9Gu+RU9KoGxPHxSEKPf7u33W0puKotaphmIug3bVzS4jCsqMh+LDnfYqKrRNtfKxRCavd2L5ua1vW7ai4t5UUMQrKvDqFBkeTTbuqcZF3lSis2II5ev6JIWuJqsnLPdpdtlpW1gba+Z/sj+PptzrdwGxnVevVs3zP6LmdrfUdPCno6EOfv/AKR4anl5qnO5PM5J5n3POupo4enRblptgLgsTjcRiXh9Z5JGnLsjRXHZ3bOhYuamjYiJjpkisDaGxS52fDjtHsus2P8AUwa3osYdNHa+PPgd+/iofavHeK3MIIhSdyJ8xG059dqsbL2UaBz1gM27kq23fqAYhoo4UnL/ADHSeXGOPFVnGoChkkDcx6f5xWnjMV+FoOq6xp2rL+n8GcXtCnR3GZ5AC/iLDmVj+Dd7mp7isjSRkkkzzzzzykSMEiuVx+JpUoZTLagMOJG4g6Hj4zBuF7ZhabnC7SyJAHLcVI8CfvH+Rgj+NUBj4NmC9jpcSDe2pi500gCL2egnU/L+9vunqz1OtDxt1lEoJMHEE7DG1enVXOaJaJXzfRYxxhxjRV9/RceblkGBCHJLDJOnGVwu3WeVV3lr3dds8Oev6LQw+IxGGZFCqWzc7hu14HVWHd7g7asHWyLblWU48wGCRPuo+lZ+06FM4JzsuU29Vu7B2nin7Tp0n1c7TOv+06c1zvEVN2zqu3bfhuGC22EvsfMuMAArznW3lODWLs2k80qmRgdmBFwerHA8bgncIBJC9CxNRrC1znQAR3zu+XXeO7SXxMK22knyiCviGJ1Z25da1tg0DSzNcRLoI1ki0+o56rk/rDCuxDKdRps2QeEkgDSeads3QyhhswBHsciuhIgwvOqjDTeWO1BjwSb90rECZMfgT/CgCU6jTD5kxAnzA+6jp2mpJw2PbrHXrAp2Qq07Zz2gSRft4Tw4XTdtrYZ1CltRkgwR5VgQCeix9OUVXbhadNjobYmSNb99lNU/FPDarnxlAANwYJ4gc79++VddkMjoD4yW01ERIBkHSdMiOWDWNtCtRexr3UnEkW1HcY+cFvbDw+Kp1HsZXaGgy4WJNtb8Rvnt0hXDG0qMEuJr0kqxCeUgGD5VH6Fc86lVcZ6MgcOt912DMTRAg1Ae9v2hUlvh7fmLMkuGkhGBExBkjcZrYZg8URenHePdZjvqDZzXR0n/AIu9lLvdqXNKedS4+Iqpj4k/eiDAbMH2NUf4NiWyQy3aPdIfqLAOcA2p4td7KVwtu7cM/ZFJWY5mBqAEYXVnqfbejVpOonK8EFaeHrMrtz03Bw5ealcPw16PN4YMzAAgwRpJ8u5ySRzAiM1CSFMA7eixYvgCdAyNgP3mM/Dvp0/OYHMEhADk/wAIl3XLhQI+7uTCyTjqD+G/IMJzc03U2mp6p+2O1yjeHbjV94nZZ2A/rc/Qe9amzdnHFOl1mjVY22drN2fSkXedB9zy9SqgdoXZnxGn3/htXSfwbBxGTzPuuJ/tLtHNOcdmVsek+av+yu0/FkEAMPx9v10rnNo7MdhTmbdnHh2rstjbbZj25X9WoNRx5j23KwrKW6q7tDtdLZ0jztzAO2PvHly9c7VcwuArYk9QW47lQx208NggDWdE6DUnu++iornaN0uzayNWIBMAegOJ9d66ahsWg2nlqiTxuFxOM+qMS+tmw/VbGhAM/ORUa45b4mZv7RJ+knFXaWz8NSjKwevqsyvtvH1pDqhg8LekLq2yQTgACSTt9adicbRw2UVDGYgDv+3EqphsFWxAcaY0E/p28kirSqooQmOLvFRIE74znBMCOZ2pwEqxh6LahIJj99ewb1A7T4/7ONLebn7b/wAKwtusL2NpZgJP29p74G9d/wDRGCFKvVrG5aABym/t5qnW/PI1zFTZ5Z+Z43+sT2c+MDfb0htedAVzhyMgTjnjoBy9B7++9SbSFZ+WrWcCSIgCLD9/PuUODpUqIcykIEk6k3Ousp6stXFpOIsBwAScGa9QewO1Xzax5YZCbfggVVZICrpgR0A6bx+Z60w0hAbuAhPFYhxdFyZRb4OCDqbGRJ/tc958xzSdCN9/h904YlzTLbHiLcPZSAvm17sDIJyR7TsPQdT1qOjgcPRBFNsTr84clbxO2cdiS01ahOWI0AtcGBYnmbp7iOI1AArsZBByPkR8t6xKWxa2GxAq0XAgHTQxvC6qv9UYTHYJ2HxLCHFusSM246g638rpqulXBKF2xxL27eq2uptdtYicNcRWMSNlYncDGaa8kCRy9VYwtNlSpleYEOPDRpI47xwVRwneK7H2liCdiNQUQLGoOWWR5rpAx9wjEVE2s7ePlvdX6uzqU9R/pOr4iDezRPaF1+8lwXAo4ZypUmDhgRyacBj91efUUdMZ/KkGzaZplxqiQe0Hs3wN53LRd2uLF9GdkKsG06WnopmYAbeMSAQRvtj7Yx2IosaaYgHU8+Cv7P2dhg8h5DzEgbo4/v27wVmuN41E7QVZA3PmfYOdI0nJIYwQpMAaoHSPAYhznMfU13yePzuW9j8JOz3sYIm8AQLX0HZ3k81pq6NeeIoQneHvsjBlMEfQ+9QYjDU8QzJUEj0VvBY6tg6nSUTB8iOBHzktBw/bCONJ8rERnaY68vnXI4zZFagSWjM3z7x8C9E2b9QYbFtDXnK/gbA9h39mqpLPd6+9qyv7QEZOFNhrlt2ctcVAlq8CQDK675InJZSSYEUjVZJMb57t49FuwU32r3c4hy2i9a4ZHRE0qzsFZDxLApIUSXuWmOP+GcHmrazBqJ+D9UkFaLtLjzatiSPFYQANgYy0H7o9fQc6XCYV2JrBjdN/IKpj8azB4d1Z24WHE7h83XWYJnJyTuTua7yjRZSYGMEALybFYqriapq1TJPzwXKkUC6DSEBwg6JWPcxwc0wRonRxdz/mXM/1m/niqL9l4Rxk0x3SPRa9Pb+0aYgVT3gHzIKYRANhFXKdNlMZWCAs2viKtd+eq4uPMz8CdsW9Rjb/ACzUOMxTcLRdWfoE/CYY4msKTTEz5CVMTh1HKT1P8q4jGfU+IqEiiMo8T4/ouqw2xMPSgv6x56eHvKi9pXAxVJGDqK42Axjl5iD8qZsCm/FY7pKvWygm9+Q9Z7lJtWt+HwZDLTDRFo4+QI70zXoa4hFCEUIVH3ptXioNpXxzCzPWCQQOWYMdK4vbNTpcZDhZohex/SGHGH2W1wPWeS4+g8hwWaXjeIbVptqAsid5O+MgbFROROrpWX0dERJ+fPKF1HSVTMD5885U/gL1xg3iJoIaF9VgGfqSP7tQVGsaRlM2U9NznA5hF1JpietTXqS+akUIRQhFCEUISlQnYExTH1abID3ATYSYlSMo1HgljSY1gTC4onanEgCSmNaXGGiSnDw7/ut9DVb8dhf81v8A3D3Vn8Biv8p3/afZIZSNxFWWuDrgyq72OYYcIXFYjYxTK1NlRhbUEg6p9B9RlQGl+bcsRxOl+N4NdSsWLXHhtXwr9mpM4ZVVBB6etYdBlPpWNbcfvHlC9BxlWszBVi8QQIHZDQTbiSYV/wCNJcSVALSYP7zDl9B6R7DUzyXCY19SuIyQGmJ038h8+XW/EZjxDnVyO+BG2+ZjlTi+8ZuKaKdpy8OHyPVSbCsSDrlQehGxaZ+oH92pGhxvNv3ULy0CMt/2+d6Xw9ghizNqkAD0iZ+v+VOYwgkkym1KjSAGiE+VHSnFjXXIQyvVYIY4gciQgKOgoFNgMgBK7E1nCHPJHaURknmdzzPzplLD0qRJY0CVJiMdiMQ0NqvLgNJPy/PVdqVVUUIRQhFCEpFkgdaZVqNpsL3aASVJSpOqvDG6kxwU2xw4WCTJ6Db6muM2l9SU61N1GkyQ4RJ58l1OA2L0Dm1ajusNw08T7LnE31QZMTgYkk+gGT1+VcnRovqvDKYknct1zg0FzjAGqrrCwoxHWd56nJz869ZwdIU6DW5ctha32XAY+sauIc7NIm2sRylde6qkAkAsYWTGowTA6mATHoasyAqoa5wJA015fCUeIJ0yNUTE5jaY6ZH1oncjKYzRZKoSK40aYHTH6+dec46t0uIe/mvctm4b8NhKdHg0fqsf3yK2GVwjMXBlUHSMzsN/wpuHwxrExoNVffjehbe53LMHvAg3tXZ3iV2GZnngNy5VbGzRP5vJQO2s4CzE+/bhG3DPHrmrAwNMCIVQ7RxBMzHctxXarxBFCEUIRQhdHrSGYslbEidFNPGJ7AYE9OuK802lgNouqmpWYTM6dYR3TA7YXd4XGYMsDKLwALAaHziT6lVXavEX4ZuFGseGSgttbg3QcC6WYShEDB/f2Ok1G7HOxDW08Q7Sxmfy92/t1trdX8Ph6VEENGWTJUXtK52j4n2Sobasf3ftB4Xlkl5X7Y7RsozuGr0xhcvXJk9tr9nD5wmaKcX+X9lacP2kdAW4pZ86goGkeaBJ1FZjlqn05VaweDxz3ZsGHAbjMDncwFQxlfCsGWu4Raxv5XPknn4tB9wk9Av8Tj8a0wzb35DPi0+fzms9lTZc52lo8QfDceFuxQ7iB9JdQdJ1KGAOk5iN4IB3HrXYYWiRSYarRngTYa71g4zaVdz3sZVcWGRcm4793au+GOg+nz/OrUBZmY8UnwF/dXaNhsNh7UmRvBLndxS1UAQBA9KcABYJpJJkrtCEUIRQhFCEUIRQhFCEUISblwKCWIAGSSYA9zQTCVrS4wBJTlvjCwBVlYEYO4PrIOa5zF/TWFrv6SmSyeEEeHsYW5h9t16AyVW5o42PzzSIJMkyev8AADkK09n7MoYJmWmL7zvKoY7aFXFu61mjQbv1K7WgqKi8dwfiG2dRU231rsZOl0gjpDn6CmubMclNRrdGHCJDhB8Qfsqq33Wth9et564n4g0yRuSIPUYqMUBMyrztq1C3LlEfpH7cDdK4Puhb1W/tLhK3VecGQHd9DYzbl8r0UVXxNNtOi506An1sr+ztpVa2Mp0wwdYhumk5QT2gCZ7Vcdi9h2uHcFLrMVQodREsPsl1PAEkeAc8tT9a4OpWc8QR8v7r1doaDY/PgSu8IPkddLKk6pOQDpII+hzBqzgcS2iSHb48pTK9PpIghZrtOLl1WQQoUBpKkHJwBvGRmBzrT/HUInN5H0UAwVYmMvmPdRG4e5Ji5A5CFx/gqL+IUOJ8FMNnVuA8Vs67NeEooQihCKEKu7Q7WW2rMATpEmAc/wBlRluUcjtqFMdUACt0MI6o4AmJ+XOg57+Shd1O3W4lD4qhLgOQCIOSMeY7FWHy9wGUapeL6qxtPANwz/7sy0+O7kNxHyCb6MzzG1OfRp1LPaD2iVRZXqs/K4jvK5cXVgkkdCTH0mKot2NgWmRSCufxbGRHSenrEroEVohoaICz3OLjLjJRSpFF4ftKy8aLiNKhxBGVJIDe0gifSmh7ToVM/DVmfmaReNN+sdsJd7jbakhnUECTJ2BmCekwfpSlwGqRlCo8S1pPz9U6bg6j60sqPKeCBcHUfWiUZXcEax1G8b8+nvRKMp4JN3iFUSWAEgfMwAPckjHrSEgJW03OMAfAhL6kSGERO/KlkILHAwQnKE1FCEUIRQhFCFB7XFsoFuNp86Mp6MroUJ9NenfrQaecR8tf7K3g21cxdTbNiD2FpnviVnuM7ItuxZ+IChmY9CqtadWKAxDlrouTGCF3OTEcK5x+cD97rYo1q7BlZSmABxuHiJ5ANLddJ0UtuwbBb+miSZEgSYvr6HbiCPXSnzDh9/zf7qt+LxLW/wCHw3HTqH/gOySrvsywEtKqsWAGCcHfpGI264zmpGtyiFmYlznVXFwg/PnopNKoEUIUvhrejztAABOfY5rndsbWwzabsMH9c2jv4/LrtPpjYeK/EsxdRkMF76mQYge8WVdeVQXfww2WyGgGfFyxyCIb4uWr0iuVC75zACTl48uPvqqHtjiNVwhVJRWJGZBYkkkHmOnvQTAhTUaRz58hI1HCTJ/btUWwkE4/Un+dRlaWGplj3Wj9z7k9kJ2mq2tTXqS+akUIRQhR+N423a0+I2nWwRfUnYek7T6imue1sTvU1HD1a2Y0xOUSeQCyPeHs9wGtcPdFuEMLp8shlcswAOohfKZxBJAlTOa7DPpuim8xckG/YByXWYXadGuwPxNETYAtseZNxcxaNOUhRbeuw1xktsVkga3UEEuWMuikAzpiE3I96r4erXZTD3gERMzB4795Whj8LgsRXNBjy1+aIiRw5WHbpoIV5w3fOwyiRc16ZKLbYmZ0wIkTq9T1mM1f/iFGJJWA76Xx/SZWtETrmGnHj5TyV9wfEi5bS4AQHUMAwgiRMEcjVtjw9ocN6wsRQdQqupO1aSD3J6nKFBFCFmeH7m2kVVV28q6RIAkQBnTBInU2+7n2quMO0CFsP2zVe4uIFzO/jzkcBpoE1xnd3h0bU9/SQWcBtH/5DkmRJA8R/knuaR1FgMk/L+6fS2jiHtysZOgtP+geJyjvPYplzuxbIuDWftFuLO5i5qBOZyNR2gelPNEGec+agbtOo0tOX8paf+2PWAmeI7As32c+NOTIGnEpetj0x4jRA3XMmSWmk1x1+XH3T2Y+tQaBk4cbwWu88onkbQICU/dq0Ff7UjUSWYnlquvkz91rrHkMCQYpehbBv8v7pBtKqXN6kxEDnDR5ho58CE6nZdhVazrU6wh0sARgnS0CMsQYMgyMGRS5GgZZ4JhxVdzhVykRmvfvHdvGkG6Qvd9EljeaWjzMZJgWVIkn4WFpQfveY+baE6IC8/LeycdoVHw0MECbAR/UfEZjG6wsrns7hBZtW7QJItoqAnchQACfpUzW5WgcFn16prVXVDq4k+JlSKVRIoQihCKEKJx3Z63SNWwiR1h0cDPKUE+hNPa8t0VvDY19BpDN/lLS30dbmmbfYyAQC/QZGBpVQMjkEXfpmc041STJU7tqVXOzEDwPEk795cfG0WXf9jpnLZJPLnE8qTpCj+KVrWFo47u9PhPDtkT1M+rEkxMxknr86bOYqDN+IryRw8AIHkL6dyba9d8sKMnzbGB5o5j+r/1elLDVKKOH60u7NeXI/wCrw52kcHeuC4A9mVOzTgfFgjMxAMmJ1YmCK5/6g2kzC4Z4p1Q2pAgbyCd3wxG6QV0f05sOliaraz2l1OSOUgAyeUmIvcXJ0VieIU51Dmd+m/yry1+GxLnS5pkkeJ0+cbL1IOYBAWR7atKLjHVqDLvM7agczuOf8K2sHRr5A0sIMi0f1aeO5No02EPl2ojuE+91B8MY836zVp1Go0ElpgfopegBIh/y/vz5ylGzvk5/WKhlOOGJBlxBPy3Z8F06oikVpgyiFqa9SXzWihCUgE52oPJT4Wk2rVaxxgH556BUHe1NVs/ZsUCNMgkT5CCCoJXAYaoOeRiKy9o06tTKGHQ/ax7OX7rvtiYbDYN1R95cABJ53G7W36aLLdkXHcM4Z0Doss6m6EDeKGBOnWXUljvEM05Ymsp+JxtJoAHSSCDEgyLamw3zrc2tK03bMwFVwcRkyuB5HQ6DUWGgFgAdyXL3SATfuKSVuqtsKilntEhmMMUe24gjoIB5xnEY0f3XRw0QBqSQRyETIGpiPFTMwOB6U4gmXEl0zoQe3QSd0qx/YbTjRpVCGVYAKkQRrGohWYBAZLbknA8tR1GVaf5wd61KdSlV/IQdFqOy/wCiQY8o04AAlTpMAAACRyArqsK/PRa7kF47tah0GNq05mHHfJvcXO/ipVTrPRQhFCFS9sd3l4hmLORqXTiMTbvWj/hvE+6ioqlLOfnAj7rRwu0HYdoAEwZ/8mu9W+BRwfd1Ld7xQzEhmYA7AsbxgAGIAvMMg7DahtEB2b5v90lXaL6lLoiNwHbAb/6A+K7Z7vqqhPEYovhhFOQot6tODjUQ0FuelcYyCkAInh5IftBznF+USc0neS6J7rWG6Sov+6SaAmttPPfPlRZEkwdKAZkZMASab+HERKm/i785flE/qTuHE8jxJhTeL7EFwqdRUqgQsg0sQJxMwVMnysGA5Qc091IFV6WOdTBESCZg3E8e22ojnIsoPFd1AyBBcIEEYnGoMrFZJM6W5kiVEaZaWGhIiVZp7WLX5i2dPKCAbaSN0WN5gRpKnWQihCKEIoQihCKEIoQihCau3VnSTGNXyn+dKAVNSp1IztG+PL2UZbFrmwkHUTMRBM+yiY+XpSlxAlXBVxBIAEA2E84327f0Vg4tki+rNpRCABOw1TKxOqZkdQMSBXku1MfijUrYSswAueCZHWFhABmIiO7fcr1/ZuCw9GjSdRcS1rYEHqniY0Jmbqpt8br4VeIW2yM2GS7qBSSQ4K4PPHWVOczobKY/FbQGCqPGXUEAGS0Atvfh2AS0QIAdja/QYY1mtk8+Zj54qJ2vaQlNIgG3MdNZYn6yakq4jFYfE1aT3Alrxfjly5T4AeJCvbP6OvRFQDUesyoQsiQem1MdjqzmFhNjrbX5r2+C0BRaCCNyXVRSIoQtTXqS+akUIRQhIvSYgbbQYj5bH2OPSmxwW/hdrtDMtaZG/Wf1TFizoVbaW1S0ggIkCZgyRgCTJPWaY1mUQArx21h6jusT3j9ymrPD6AiorIiABR5dMCfuoR7bcqQMy2CmO1sM83d5H7hMv2YhU/YgGMMAgulj8TPcGZJg4OefSo3YZjhdv78UDb9Nj4DzYa7uwb/srHh7IRFRRCqAoHoBAqy1oaAAuPq1HVHl7jJJJPenKVMRQhFCEUIRQhFCEUIRQhN2+IRiQrKSNwCJGSMj3BqJlem85WuBKu4jZuLw1MVa1NzWkwCQQCYmPn2TlSqkihCKEIoQihCKEJu/c0gepiTsMH/T50oClo0w8kH5817AmP28R8LbH8DHP9bU7KrH4EzGYbvMSkXOIUliUY6SATHriD+s0QeKkZQqNDQ14uCY9fnBP8LxNpD4jjT8S7HO5OOY+I+mazNrsxD8I9mHEuI+arW2CGt2gwV39UdbvgNHqPIqwawAhRITBAjAXfaNq8fp13PxLataX9YEzcm4tfWRZeu5A1mVlhFt0KLwvDmCLj+KGwQTMHU7EbYADKPZR0rafXb0oqYel0bqfW0iwawcdZa46QSeZVdzAWFrzIdbxn38FnO10bxYBwihckkkgbyZkST9BWlQxuGrNfVrMJc9xMwNJG4FsG2o750VnD0HsaAwwB9vG3zmo1tWkyZHIfWTt7YqOu+gWNFJkG8mTygakcZMCbQBdXGNeHEuNt3zwTlVVIihC1NepL5qXQKRzg0FzjACcxjqjgxgknQC5KGABglQehZf51nHbGBGtULZ/s3tT/JPl7rkjkQfYg/lUjNqYN+lVviB6qGrsPaNMw6g7uaT5iQoq332KHVgxBESYzI2BPxbGD0q8HMOjh4hMqbPLJc6QBxHbB3RMGAbzZNtxzQD4L+3MZbltsOvMU/KOKYMHTLi3pR27t3vw3FTqYqCKEIoQihCKEIoQotzj1WZ5TIBHLrOB86iNZonkp24dzojeod+6ruJVpIBwQCArapENz/CKge5rnCR8Bnip2McxhgiB9xHBJS8CCfFfbG4nAO2rOF23GrkaQPBE5j87+XdO5KWEGMg+d3PvjepPC8SFR2JZtHmM7xE4JMcusfKKkbUDWONzCWnhnV8RTpiG5jA4a8hPks93I4wA30uFjcxckktFuAAur0cOdI/eqps1rGy1rYK6j6ubiKzqTsxLdAJ/mJN+8W7lqLfGoefrnn5Q2Dzwa1i0hcg/CVW7vkx6pVvilaIMz/n09j9KMpTX4aoyZHy3uIXeJLR5BJ/yNII3pMOKZd/eaJhuKcCSmwk56RO/ST7xTsoVhuGoudlD9f1/Tsm65a4lyfhBUkAEdCziZ5wApoICWph6IEZoIG/jDd3MypjOAJJAHWmqkGOJgC67SJqbu31UgExNKBKlZRe8Et3Jv8AbU67eh9+nTPtnalylSfg62keY+a27baqzsWxokgHUZHMY2P1/KvP/rLGEPZQaYiSe+3p6r0P6HwWSjUxDh+YwOwfr6Kl4p+IucV4AAFglZfYgEEkTOfMI9AwqLYGFw34dtcCal55XI7rLpcZUqF5Yfy+qu+0+OGkkgTZYqGD6tSAgS2oTsZAkkRgkTWjtDDith3hw3H38JA9dQFFRfleI4rFs5JJO5Mn3OTXOsaGtDRuXTUxDQFynJ6KEIoQtTXqS+akxxvFafIuD948/Yfxrz7b213V6ho0j1B5n5ovWvpnYTcFQFaq3+9dfm0cOR4+G5Vtc0uqRQhJ4a4+SfKfQ8vkev8AoNqu4tuHpPb+GeXCASYiHbx6e51UNF1V7XdK0C5AvMjce/gpdvjWG+R67/XerWF25jaBHXzDgb/qsrG/Tuz8U05qYaTvbY9trHvCmWL4bbfpz+XWu0wG3sLioaTldwP2On3Xne0/pXG4OXsHSM4jXvbr4SOacrbXNIoQihCKEIoQkugIggEetIQDqlDi0yEqlSIoQq7vA5HD3IBMjTAEnzEKfwNV8U6KR52WvsKkKmOYTo3rG8aaecLL9zrTftl0shANhRkGD5z1xzqpgQQ89i6P6pqtNCnkdfNuPJaYXBEva+KdR0xynM9dpnJiteOBXNlhmKdXSIvO+LR46WEpviO1bdpjrULgHEapgQI5bkb8vUS5tJzhO7juV3B7BxmOpdIx3Ukgud1WATrJ1uBZoJnsKrOK7w3WYaFKKZC4BJPUzgDaY5E74q2zCsLMwMnvC7HB/SeAbhDUoubXqNPWzZmtAgyABcnhOuoR/vA8aGTXK5jDQZ9CNiOVOdhKYOseeinxX0fsprw/pehJd1ZMtluWdYMB0/zb0rsztC3cusHldUQGjLQdiBEyzbxssc6jrYWoxsi4WVtf6U2hg6OehFQNm4sctv5SZtA0J3lXdzstGABkgCM55zsRvvmqYeQuHZtGs0kiLmfKFIsWAsxPmM/6U0mVXq13VYncISmtKckAn2olNbVe0QCUizwCbBBkAbchTatYU2F7zAFyrNOricRUbTYSXE2jiVJ4YC2WU3SwmRqkBRjAJxzGBHLG8+U7Zr1Np1BiKdKBpa5dc3I13ETG43tA9m2VgxgaAoF0x5WE+d+9d4rjFFt3UqxRWIEg7TO3qIPtWfhNn16mIp0ajXNa9zQZBAvp5GQrteu2nSdUF8oJ8FmgGKl7jk6gRJOWIjEDZQY9K9O2vT2bg8EcIGgGJaBqDudx5E9y5jZIxmKxYrTI/m4RvEKPXDLvEUIT3CcK91wltC7HMDYARJLHCjPM55ScU5rS5RVazKQly0truNcIBa+itzAtlgP72tZ+gqUMZvlZztoumwEJNy7oAY9cDqf5V123NqtwlIsbd7vIcfZeVfTGwn42sK9S1Npn/cRu7OJ7tTIqHYkknc5rzcmTK9aSaRCq+NS7/wC40KxLIPDyIkKcfECM+1WqZp/3eY6G/j2KNwd1o7lAu3uKtB9s3GFsNBLG5dv6diTpUNZb0AbpFWGtw9QjsE9zWz3mHDmYUZNRvj6k/orXgmveJcFwfZiNB8sk6nB+E81CnIxMZqpUFLI3Lrv14D7yFK3NJnRT6gT1Ls8eRhvMP8X15/OtnA7cxWFhs5m8D9juWHtL6dwWPlz25Xf1Cx79x71Lt3Vb4TPpz+ldzgNsYbGCGmHcDr3ce5eabU+ncZgDLm5mf1C47+HfbgSk8RfVFLMYArWYwvOVqq7J2TiNp4gUaA7TuA4n7cVleN703CfsgFHUgEn64Fa1PZ7AOvdew4D6F2XQZFVpqHiSfQQo3D967xG6N6lY/KKUYOg+7Z+dqnf9G7FrDq0o7C4fdSLfeu6N0Q/UfxoOzqe4lVa30Bsl7YYHNPEOn1lSD3rDAjQVO0gho25YzHrUB2edzp+d6xan/wAcMa/NRrzG5zfuD/xU7gu0vEjRdtz+606pLTAkCfLjGxqvUw7qf5mrmto/SuLwLc9SiXDiy4gN3jUXuZGnAqa1u95oZfi8v9nnPl33j8ZqCWrmg/Cw2WnS/byvpx8oRatXQFlgSI1T05x5cmPx9KCWylfVwzi6GkC8du7fx8uaynanbNxnfTcKqGhQuARJzqB32955RWvRwzW5ZbNrk8exe0bI+nKGBFJn4drpbNR7oLg6BYA7p4aesZOK0MrEBpUb78xvyqZ1EPBGhBWritlUcdTdSqSMryRHMA9lwVbcTb8ZLRUlXcHQXhbUwxuKoiZCrhix1aWwog151X+qcTgcdWpPYHMYYgHrajKSb6zcQMsgSTIWfh6IwRNKm0RInnl0v83iyp+E4g+IzMNOnDiQYxgSDB5ZBrucHi6OOwzatEzPcQd4Ks43CMx+BbRB68iORnrd0E+W+EvimtsxdQ2BnUAPNyxJ/Qq5TzZQCRfhwU+zqGJw+GZh6rw4zAIn8o1vbsB5jtUzszvHctghwbg5SYI+cGRUNbAseZaYWNtz6Jwe0agq03dE7fABB7pF+c33pfE96rhBCoEnY7kfURPyqJmBYD1jMdyzNn/QeDoVi6u51TKDaMrSREaEnunxCr7HbN5TOtid/MSRvnExkY/LMGpqmGY+LRHBbe0Pp7B40Mz0g0MmQ1oE2G8CRB0iZg6rVdj9spxKPauLocxlchhqHwgzGYlTOOomuJ+pWbSwT2V8NBpiSZGhAJ63KBY2g63ylZdD6RwWCzPAcZtJNxJ3QBfj+t7JmsxpYE/ZyZP3RiTnfyQW9AJ2rhW09pB2em4A54sN5vaRp15DZm5IFiVr/wB1EHh89NV3iLNtwyCQxQoGmSNY6EzzB2ptCtjqJbWfGUODiIAk0zxAibRrO+ISVadOox1PiCPFUHFwDoBnQSpO0mTMD6D5VtbV2g3aNVtem0gZR5/rbtRsXBHCUS1xkklMTWYWOGoPgtiQimwlW5/9P+Fi1cukZuPAP9VMD/Gbn196nFmhYeOfmqxwWpoVNeacXfLtPIYUdByrMxeJdiKzqjt5WhhcMzDUW0aejQAmarqdcoQihC7QhcoQihCKELooBhCpe83aDMRbJwok+pO09cRvXs/0nRqjANq1iS50kTeBu9+/uFzZez8Ph81WkwNL9YETHwqirp1rqDc4Ii3pBkzO0TvvLevptVF2GcKWUGb+/Pn91TdhyKeUH5fn81TI4B87RIicwI85joW5VEMJUOvKP+XiVF+FefKP+XiVN4XhtGrM6jPr8KrnrtPzq5QodFN5kz5AfZW6NEU5vqZ8gPspANTqXVajsjvKI035kbOBv/aA5+o/zOXiMAZzU/BeZfUX0Ga1TptnQ2dWGw7W7u0GBw4JHaneYMNNoETgsd4/qifxpaGAg5n+Cm2B9BjC1RiMa4OcILWicoIO8kX3WiO1U1+zbQblm9IH+lXWue7dAXTYPG7SxvWbTFJnFwLnH/6yzfxjlKXYS0xthmZUkhjBJ6wNIOTJAMVmbXxGLoYV/wCFZnqH8sRbmZ4d945q6alak54dqYIInsJg6QAN5Fwrnt/j7F5Bb1G2ijAe0SMbMsKxkQIkCvJcPsDa1JxqGi5xNzBvzm4me9ZsGsOoCQOUrO3OKkjy5GGOpiGI5qpRSBk5JJI04G1d59N7DxeGJrVH5QZGSLxukyRrwFr3IKv4XCVLuJyzbn5jT5ZOO5ge+363rcptp5jlnKxs6667uO/15QUKVEOOUuysbOszrx7ZG7jy62236NJTytglxkHj/TrrFrfJTqWVsFzySDxt1ddYtb5KjXWk1pYNjW08zTIdfyHtdaWDY1tPM0yHXnuHtfmkVaVtPcHfNu4rj7rA/Q1XxeGbiaD6L9HAjxTKjA9paV6hYCMqsoBUgEY5bj8TNfO+Lfi8NXfRquIcCQfTzAEclgmmAYI0SeLRVtuwUeVZjl5Rjb2FR0sZiC8DPqeX82vjJSGm3gsY1iZkzO5rqqOPNINDWiG6XPEk+pjhzVj8OIifnzXiuHhx1/Xm5/3j+FKNovi7ZNuyRl3DmwHxG+y9AOPy+/vXbdgAzJ2j/tH/AI/jUVfGurU+jIETPm8nuOfytvSsohrswO6PT2XqHdG1p4Ozvldef65L/TzVGVhVnTUceZVvSKJeVcRbLKQDE8/112+dYzDBla5EhQ04FggAYKQSRBYqPKQBuJGqGg1MazS4kj0nX2smZDC74N4kecAQJjmYz93Gf0KTNS4fPFEO4pJsXgDFzUeQxkR1I+LbO2+KXPSJu2PnoiHDegcPfAxcU77jmcjMbAzRnok/l4Ih3FLt2LoYEvIjIwNtWwC85XM8qQuplsAR8HPtQA6dUlrV4afPOV1fCMaiWPw/uwIH+dAdSvbjHhb5+yIdxU+oE9dFOa0ucGjehZDtC7quOerH6bD8K+hcLRFGgymNAAPJb9JuVgCj1OpEUIRQhFCEUIRQhFCEUIUjhrhAJwQMxvnYcxAyc9dNQ1QSQBv17FlbRZVe6mykB1jDiTHUsXR/qtad0ph2JJPWnmRYK48vpgNpiwAi3wCLLlEuSGpWzCG27+DfuT4dq7NKwclJRJIkiO6Pl/HVd1nqaMjeCf0beAXDTgIsE4CLBcoSooQt33J44PZNvnbP1BJP5zXjv/yBsw0cY3GN0qCDyc0AeYjwKy8WzK/NxVv2ufsX9vzIFcPhRNZvaqo1HasnXQK4ihC4yk4X4jhfc4X5yRStEkBNe7I0u4L1/hrIRFRcBVCj2Agb1OTJlcynKRC8trEWuihCKEIoQihCKEIoQihCUu9WcGAcRTB/qb6hCxV74j7mvoRugXQt0CRSpyKEIoQihCKEIoQihCKEJ2zs/wDZ/wDJaa7UfNxVat+en/uP/wCHJqnKyihCKEIoQihCKEIoQtD3HP8A7g//ABn81ri/r0A7JM/1t+6p43/DHath2x/Qv7D8xXjOE/xmrNGo7QspXQK4ihCldlib9n/5bf8A3rUlP83j6Kvi/wDBcvWKeufRQhf/2Q=="/>
          <p:cNvSpPr>
            <a:spLocks noChangeAspect="1" noChangeArrowheads="1"/>
          </p:cNvSpPr>
          <p:nvPr/>
        </p:nvSpPr>
        <p:spPr bwMode="auto">
          <a:xfrm>
            <a:off x="6705600" y="656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" name="Picture 102" descr="http://trackingbibleprophecy.com/images/sevenchurche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41275"/>
            <a:ext cx="9097963" cy="682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99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8006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Revelation 1:12-15</a:t>
            </a:r>
            <a:r>
              <a:rPr lang="en-US" dirty="0" smtClean="0"/>
              <a:t> Then </a:t>
            </a:r>
            <a:r>
              <a:rPr lang="en-US" dirty="0"/>
              <a:t>I turned to see the voice that was speaking with me. And having turned I saw seven golden lampstands;  </a:t>
            </a:r>
            <a:r>
              <a:rPr lang="en-US" u="sng" dirty="0"/>
              <a:t>13</a:t>
            </a:r>
            <a:r>
              <a:rPr lang="en-US" dirty="0"/>
              <a:t> and in the middle of the lampstands I saw one like a </a:t>
            </a:r>
            <a:r>
              <a:rPr lang="en-US" dirty="0">
                <a:solidFill>
                  <a:srgbClr val="FF0000"/>
                </a:solidFill>
              </a:rPr>
              <a:t>son of man</a:t>
            </a:r>
            <a:r>
              <a:rPr lang="en-US" dirty="0"/>
              <a:t>, clothed in a robe reaching to the feet, and girded across His chest with a golden sash.  </a:t>
            </a:r>
            <a:r>
              <a:rPr lang="en-US" u="sng" dirty="0"/>
              <a:t>14</a:t>
            </a:r>
            <a:r>
              <a:rPr lang="en-US" dirty="0"/>
              <a:t> His head and His hair were white like white wool, like snow; and His eyes were like a flame of fire.  </a:t>
            </a:r>
            <a:r>
              <a:rPr lang="en-US" u="sng" dirty="0"/>
              <a:t>15</a:t>
            </a:r>
            <a:r>
              <a:rPr lang="en-US" dirty="0"/>
              <a:t> His feet were like burnished bronze, when it has been made to glow in a furnace, and His voice was like the sound of many waters.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Source of the Commission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00800" y="2133600"/>
            <a:ext cx="2057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" y="2514600"/>
            <a:ext cx="1676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4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Revelation 1:16-19</a:t>
            </a:r>
            <a:r>
              <a:rPr lang="en-US" dirty="0" smtClean="0"/>
              <a:t> In </a:t>
            </a:r>
            <a:r>
              <a:rPr lang="en-US" dirty="0"/>
              <a:t>His right hand He held seven stars, and </a:t>
            </a:r>
            <a:r>
              <a:rPr lang="en-US" dirty="0">
                <a:solidFill>
                  <a:srgbClr val="FF0000"/>
                </a:solidFill>
              </a:rPr>
              <a:t>out of His mouth came a sharp two-edged sword</a:t>
            </a:r>
            <a:r>
              <a:rPr lang="en-US" dirty="0"/>
              <a:t>; and His face was like the sun shining in its strength.  </a:t>
            </a:r>
            <a:r>
              <a:rPr lang="en-US" u="sng" dirty="0"/>
              <a:t>17</a:t>
            </a:r>
            <a:r>
              <a:rPr lang="en-US" dirty="0"/>
              <a:t> When I saw Him, I fell at His feet like a dead man. And He placed His right hand on me, saying, “Do not be afraid; I am the first and the last,  </a:t>
            </a:r>
            <a:r>
              <a:rPr lang="en-US" u="sng" dirty="0"/>
              <a:t>18</a:t>
            </a:r>
            <a:r>
              <a:rPr lang="en-US" dirty="0"/>
              <a:t> and the living One; and I was dead, and behold, I am alive forevermore, and I have the </a:t>
            </a:r>
            <a:r>
              <a:rPr lang="en-US" dirty="0">
                <a:solidFill>
                  <a:srgbClr val="FF0000"/>
                </a:solidFill>
              </a:rPr>
              <a:t>keys of death and of Hades</a:t>
            </a:r>
            <a:r>
              <a:rPr lang="en-US" dirty="0"/>
              <a:t>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Source of </a:t>
            </a:r>
            <a:r>
              <a:rPr lang="en-US" dirty="0" smtClean="0"/>
              <a:t>the </a:t>
            </a:r>
            <a:r>
              <a:rPr lang="en-US" dirty="0"/>
              <a:t>Commission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648200" y="3352800"/>
            <a:ext cx="3200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953434" y="3352800"/>
            <a:ext cx="2066365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4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9469" y="1143000"/>
            <a:ext cx="8337331" cy="4876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u="sng" dirty="0" smtClean="0"/>
              <a:t>Revelation 1:19:20</a:t>
            </a:r>
            <a:r>
              <a:rPr lang="en-US" sz="2600" dirty="0" smtClean="0"/>
              <a:t> </a:t>
            </a:r>
            <a:r>
              <a:rPr lang="en-US" sz="2600" dirty="0"/>
              <a:t>“Therefore write the things which you have seen, and the things which are, and </a:t>
            </a:r>
            <a:r>
              <a:rPr lang="en-US" sz="2600" dirty="0">
                <a:solidFill>
                  <a:srgbClr val="FF0000"/>
                </a:solidFill>
              </a:rPr>
              <a:t>the things which will take place after these things</a:t>
            </a:r>
            <a:r>
              <a:rPr lang="en-US" sz="2600" dirty="0"/>
              <a:t>. “As for the mystery of the seven stars which you saw in My right hand, and the seven golden lampstands: the seven stars are the angels of the seven churches, and the seven lampstands are the seven churches. </a:t>
            </a:r>
            <a:endParaRPr lang="en-US" sz="26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600" u="sng" dirty="0" smtClean="0"/>
              <a:t>Rev. 4:1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rgbClr val="FF0000"/>
                </a:solidFill>
              </a:rPr>
              <a:t>After these things</a:t>
            </a:r>
            <a:r>
              <a:rPr lang="en-US" sz="2600" dirty="0"/>
              <a:t> I looked, and behold, a door standing open in </a:t>
            </a:r>
            <a:r>
              <a:rPr lang="en-US" sz="2600" dirty="0" smtClean="0"/>
              <a:t>heaven…</a:t>
            </a:r>
          </a:p>
          <a:p>
            <a:pPr marL="0" indent="0">
              <a:buNone/>
            </a:pPr>
            <a:r>
              <a:rPr lang="en-US" sz="2600" u="sng" dirty="0" smtClean="0"/>
              <a:t>Rev. 22:6</a:t>
            </a:r>
            <a:r>
              <a:rPr lang="en-US" sz="2600" dirty="0" smtClean="0"/>
              <a:t>  </a:t>
            </a:r>
            <a:r>
              <a:rPr lang="en-US" sz="2600" dirty="0"/>
              <a:t>God of the spirits of the prophets, sent His angel to show to His bond-servants </a:t>
            </a:r>
            <a:r>
              <a:rPr lang="en-US" sz="2600" dirty="0">
                <a:solidFill>
                  <a:srgbClr val="FF0000"/>
                </a:solidFill>
              </a:rPr>
              <a:t>the things which must soon take place</a:t>
            </a:r>
            <a:r>
              <a:rPr lang="en-US" sz="2600" dirty="0"/>
              <a:t>. </a:t>
            </a:r>
          </a:p>
          <a:p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Outline of Revelation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3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3965</TotalTime>
  <Words>599</Words>
  <Application>Microsoft Office PowerPoint</Application>
  <PresentationFormat>On-screen Show (4:3)</PresentationFormat>
  <Paragraphs>87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Revelation 1:9-20</vt:lpstr>
      <vt:lpstr>John’s Exile</vt:lpstr>
      <vt:lpstr>PowerPoint Presentation</vt:lpstr>
      <vt:lpstr>Jesus Commissions John</vt:lpstr>
      <vt:lpstr>John Commissioned to Write His “Vision”</vt:lpstr>
      <vt:lpstr>PowerPoint Presentation</vt:lpstr>
      <vt:lpstr>The Source of the Commission</vt:lpstr>
      <vt:lpstr>The Source of the Commission</vt:lpstr>
      <vt:lpstr>The Outline of Revelation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204</cp:revision>
  <cp:lastPrinted>2014-04-04T16:12:01Z</cp:lastPrinted>
  <dcterms:created xsi:type="dcterms:W3CDTF">2014-02-05T15:11:40Z</dcterms:created>
  <dcterms:modified xsi:type="dcterms:W3CDTF">2014-04-04T16:13:01Z</dcterms:modified>
</cp:coreProperties>
</file>