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2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52797E"/>
    <a:srgbClr val="486B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21" autoAdjust="0"/>
    <p:restoredTop sz="94434" autoAdjust="0"/>
  </p:normalViewPr>
  <p:slideViewPr>
    <p:cSldViewPr>
      <p:cViewPr varScale="1">
        <p:scale>
          <a:sx n="71" d="100"/>
          <a:sy n="71" d="100"/>
        </p:scale>
        <p:origin x="324" y="54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1956" y="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72879" y="193613"/>
            <a:ext cx="6334802" cy="481727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pPr>
              <a:tabLst>
                <a:tab pos="5996600" algn="r"/>
              </a:tabLst>
            </a:pPr>
            <a:r>
              <a:rPr lang="en-US" dirty="0" smtClean="0">
                <a:latin typeface="Calibri" panose="020F0502020204030204" pitchFamily="34" charset="0"/>
              </a:rPr>
              <a:t>Revelation 7:1-4	08/30/15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The First Interlude	by </a:t>
            </a:r>
            <a:r>
              <a:rPr lang="en-US" dirty="0">
                <a:latin typeface="Calibri" panose="020F0502020204030204" pitchFamily="34" charset="0"/>
              </a:rPr>
              <a:t>Eric </a:t>
            </a:r>
            <a:r>
              <a:rPr lang="en-US" dirty="0" smtClean="0">
                <a:latin typeface="Calibri" panose="020F0502020204030204" pitchFamily="34" charset="0"/>
              </a:rPr>
              <a:t>Douma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79" y="8809022"/>
            <a:ext cx="2119765" cy="59190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577102" y="8777860"/>
            <a:ext cx="3169585" cy="481549"/>
          </a:xfrm>
          <a:prstGeom prst="rect">
            <a:avLst/>
          </a:prstGeom>
        </p:spPr>
        <p:txBody>
          <a:bodyPr vert="horz" lIns="95866" tIns="47933" rIns="95866" bIns="47933" rtlCol="0" anchor="b"/>
          <a:lstStyle>
            <a:lvl1pPr algn="r">
              <a:defRPr sz="1300"/>
            </a:lvl1pPr>
          </a:lstStyle>
          <a:p>
            <a:pPr algn="l">
              <a:tabLst>
                <a:tab pos="2762796" algn="r"/>
              </a:tabLst>
            </a:pPr>
            <a:r>
              <a:rPr lang="en-US" dirty="0" smtClean="0"/>
              <a:t>www.ggf.church	Page </a:t>
            </a:r>
            <a:fld id="{EDB2B2A1-32A7-43D3-85C6-9E5B68A11F74}" type="slidenum">
              <a:rPr lang="en-US" smtClean="0"/>
              <a:pPr algn="l">
                <a:tabLst>
                  <a:tab pos="2762796" algn="r"/>
                </a:tabLst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030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33CF0762-2550-4DDF-AD3A-0610BA36CAF8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34F010B0-0E12-42F5-B6F7-9ABF38D2BB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98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53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520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29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48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760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82362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54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3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74320"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274320" indent="-274320">
              <a:buFont typeface="Arial" panose="020B0604020202020204" pitchFamily="34" charset="0"/>
              <a:buChar char="•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8116" indent="-342900">
              <a:buFont typeface="Calibri" panose="020F050202020403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marL="859536" lvl="2" indent="-274320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dirty="0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effectLst/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153400" y="6324600"/>
            <a:ext cx="546100" cy="365125"/>
          </a:xfrm>
          <a:prstGeom prst="rect">
            <a:avLst/>
          </a:prstGeom>
        </p:spPr>
        <p:txBody>
          <a:bodyPr/>
          <a:lstStyle/>
          <a:p>
            <a:fld id="{36045AC9-458A-403D-AAF8-88625E0C35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2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solidFill>
            <a:srgbClr val="486B70"/>
          </a:solidFill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9900" y="149383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469900" y="6523038"/>
            <a:ext cx="8229600" cy="33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56563" algn="r"/>
              </a:tabLst>
              <a:defRPr/>
            </a:pPr>
            <a:r>
              <a:rPr lang="en-US" sz="1800" i="1" dirty="0" smtClean="0">
                <a:solidFill>
                  <a:srgbClr val="333333"/>
                </a:solidFill>
                <a:latin typeface="Calibri" panose="020F0502020204030204" pitchFamily="34" charset="0"/>
              </a:rPr>
              <a:t>Revelation</a:t>
            </a:r>
            <a:r>
              <a:rPr lang="en-US" sz="1800" i="1" baseline="0" dirty="0" smtClean="0">
                <a:solidFill>
                  <a:srgbClr val="333333"/>
                </a:solidFill>
                <a:latin typeface="Calibri" panose="020F0502020204030204" pitchFamily="34" charset="0"/>
              </a:rPr>
              <a:t> </a:t>
            </a:r>
            <a:r>
              <a:rPr lang="en-US" sz="1800" i="1" baseline="0" dirty="0" smtClean="0">
                <a:solidFill>
                  <a:srgbClr val="333333"/>
                </a:solidFill>
                <a:latin typeface="Calibri" panose="020F0502020204030204" pitchFamily="34" charset="0"/>
              </a:rPr>
              <a:t>7:1-4  The First Interlude	</a:t>
            </a:r>
            <a:fld id="{BD1F9B7E-C1DA-4C6D-BF38-EF7832845805}" type="slidenum">
              <a:rPr lang="en-US" sz="1800" i="1" kern="1200" smtClean="0">
                <a:solidFill>
                  <a:srgbClr val="333333"/>
                </a:solidFill>
                <a:latin typeface="Calibri" panose="020F0502020204030204" pitchFamily="34" charset="0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56563" algn="r"/>
                </a:tabLst>
                <a:defRPr/>
              </a:pPr>
              <a:t>‹#›</a:t>
            </a:fld>
            <a:endParaRPr lang="en-US" sz="1800" i="1" dirty="0" smtClean="0">
              <a:solidFill>
                <a:srgbClr val="333333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8432458" y="6184900"/>
            <a:ext cx="237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0" eaLnBrk="1" latinLnBrk="0" hangingPunct="1"/>
            <a:r>
              <a:rPr lang="en-US" sz="1800" kern="1200" dirty="0" smtClean="0">
                <a:solidFill>
                  <a:schemeClr val="lt1"/>
                </a:solidFill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lang="en-US" sz="1800" kern="1200" dirty="0" smtClean="0">
              <a:solidFill>
                <a:schemeClr val="lt1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bg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486B70"/>
        </a:buClr>
        <a:buSzPct val="80000"/>
        <a:buFont typeface="Wingdings" panose="05000000000000000000" pitchFamily="2" charset="2"/>
        <a:buChar char="§"/>
        <a:defRPr kumimoji="0"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486B70"/>
        </a:buClr>
        <a:buFont typeface="Verdana" panose="020B0604030504040204" pitchFamily="34" charset="0"/>
        <a:buChar char="-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Revelation </a:t>
            </a:r>
            <a:r>
              <a:rPr lang="en-US" dirty="0" smtClean="0"/>
              <a:t>7:1-4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First Interlude</a:t>
            </a:r>
            <a:br>
              <a:rPr lang="en-US" dirty="0" smtClean="0"/>
            </a:br>
            <a:r>
              <a:rPr lang="en-US" i="1" dirty="0"/>
              <a:t>by Eric Douma</a:t>
            </a:r>
          </a:p>
          <a:p>
            <a:endParaRPr lang="en-US" i="1" dirty="0"/>
          </a:p>
          <a:p>
            <a:r>
              <a:rPr lang="en-US" sz="2800" dirty="0"/>
              <a:t>August </a:t>
            </a:r>
            <a:r>
              <a:rPr lang="en-US" sz="2800" dirty="0" smtClean="0"/>
              <a:t>30, </a:t>
            </a:r>
            <a:r>
              <a:rPr lang="en-US" sz="2800" dirty="0"/>
              <a:t>2015</a:t>
            </a:r>
            <a:br>
              <a:rPr lang="en-US" sz="2800" dirty="0"/>
            </a:br>
            <a:r>
              <a:rPr lang="en-US" dirty="0"/>
              <a:t>Gospel of Grace </a:t>
            </a:r>
            <a:r>
              <a:rPr lang="en-US" dirty="0" smtClean="0"/>
              <a:t>Fellowship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71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Revelation  7:4</a:t>
            </a:r>
            <a:r>
              <a:rPr lang="en-US" dirty="0" smtClean="0"/>
              <a:t>  And </a:t>
            </a:r>
            <a:r>
              <a:rPr lang="en-US" dirty="0"/>
              <a:t>I heard the number of those who were sealed, one hundred and forty-four thousand sealed </a:t>
            </a:r>
            <a:r>
              <a:rPr lang="en-US" dirty="0">
                <a:solidFill>
                  <a:srgbClr val="FF0000"/>
                </a:solidFill>
              </a:rPr>
              <a:t>from every tribe </a:t>
            </a:r>
            <a:r>
              <a:rPr lang="en-US" dirty="0" smtClean="0">
                <a:solidFill>
                  <a:srgbClr val="FF0000"/>
                </a:solidFill>
              </a:rPr>
              <a:t>of the </a:t>
            </a:r>
            <a:r>
              <a:rPr lang="en-US" dirty="0">
                <a:solidFill>
                  <a:srgbClr val="FF0000"/>
                </a:solidFill>
              </a:rPr>
              <a:t>sons of </a:t>
            </a:r>
            <a:r>
              <a:rPr lang="en-US" dirty="0" smtClean="0">
                <a:solidFill>
                  <a:srgbClr val="FF0000"/>
                </a:solidFill>
              </a:rPr>
              <a:t>Israel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Romans 11:25-26 NET</a:t>
            </a:r>
            <a:r>
              <a:rPr lang="en-US" dirty="0" smtClean="0"/>
              <a:t> </a:t>
            </a:r>
            <a:r>
              <a:rPr lang="en-US" dirty="0"/>
              <a:t>For I do not want you to be ignorant of this mystery, brothers and sisters, so that you may not be conceited: A partial hardening has happened to Israel until the full number of the Gentiles has come in.  </a:t>
            </a:r>
            <a:r>
              <a:rPr lang="en-US" u="sng" dirty="0"/>
              <a:t>26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And so all Israel will be saved</a:t>
            </a:r>
            <a:r>
              <a:rPr lang="en-US" dirty="0"/>
              <a:t>, as it is written: “The Deliverer will come out of Zion; he will remove ungodliness from Jacob</a:t>
            </a:r>
            <a:r>
              <a:rPr lang="en-US" dirty="0" smtClean="0"/>
              <a:t>.”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Is Faithful To His Promises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4495800"/>
            <a:ext cx="7086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0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686800" cy="4724401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Revelation 6 = 6 seals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rgbClr val="FF0000"/>
                </a:solidFill>
              </a:rPr>
              <a:t>Revelation 7 =Interlude (Sealing of 144, 000)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Revelation 8-9 = 7</a:t>
            </a:r>
            <a:r>
              <a:rPr lang="en-US" baseline="30000" dirty="0" smtClean="0"/>
              <a:t>th</a:t>
            </a:r>
            <a:r>
              <a:rPr lang="en-US" dirty="0" smtClean="0"/>
              <a:t> seal (includes 6 trumpets)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rgbClr val="FF0000"/>
                </a:solidFill>
              </a:rPr>
              <a:t>Revelation 10-11:13 = Interlude (Little book, 2 witnesses)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Revelation 11:14-19 = 7</a:t>
            </a:r>
            <a:r>
              <a:rPr lang="en-US" baseline="30000" dirty="0" smtClean="0"/>
              <a:t>th</a:t>
            </a:r>
            <a:r>
              <a:rPr lang="en-US" dirty="0" smtClean="0"/>
              <a:t> trumpet (includes 6 </a:t>
            </a:r>
            <a:r>
              <a:rPr lang="en-US" dirty="0" smtClean="0"/>
              <a:t>bowls)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rgbClr val="FF0000"/>
                </a:solidFill>
              </a:rPr>
              <a:t>Revelation 12:1 -15:8 = (Background for bowl judgements)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Revelation 16:1 – 22:21 Bowl judgments and Kingdom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Interludes </a:t>
            </a:r>
            <a:r>
              <a:rPr lang="en-US" dirty="0" smtClean="0"/>
              <a:t>in </a:t>
            </a:r>
            <a:r>
              <a:rPr lang="en-US" dirty="0" smtClean="0"/>
              <a:t>Revelation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75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8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This </a:t>
            </a:r>
            <a:r>
              <a:rPr lang="en-US" dirty="0" smtClean="0"/>
              <a:t>section answers the question asked in </a:t>
            </a:r>
            <a:r>
              <a:rPr lang="en-US" u="sng" dirty="0" smtClean="0"/>
              <a:t>Revelation 6:17</a:t>
            </a:r>
            <a:r>
              <a:rPr lang="en-US" dirty="0" smtClean="0"/>
              <a:t> …</a:t>
            </a:r>
            <a:r>
              <a:rPr lang="en-US" dirty="0"/>
              <a:t>for the great day of their wrath has come, and </a:t>
            </a:r>
            <a:r>
              <a:rPr lang="en-US" dirty="0">
                <a:solidFill>
                  <a:srgbClr val="FF0000"/>
                </a:solidFill>
              </a:rPr>
              <a:t>who is able to stand?</a:t>
            </a:r>
            <a:r>
              <a:rPr lang="en-US" dirty="0"/>
              <a:t>” 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The answer: The 144,000 of Israel sealed by God (7:4)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Timing Indicator</a:t>
            </a:r>
            <a:r>
              <a:rPr lang="en-US" dirty="0" smtClean="0"/>
              <a:t>:</a:t>
            </a:r>
            <a:endParaRPr lang="en-US" dirty="0" smtClean="0"/>
          </a:p>
          <a:p>
            <a:pPr marL="282575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u="sng" dirty="0" smtClean="0"/>
              <a:t>Revelation </a:t>
            </a:r>
            <a:r>
              <a:rPr lang="en-US" u="sng" dirty="0"/>
              <a:t>7:1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After this </a:t>
            </a:r>
            <a:r>
              <a:rPr lang="en-US" dirty="0"/>
              <a:t>I saw four angels standing at the four corners of the earth, holding back the four winds of the </a:t>
            </a:r>
            <a:r>
              <a:rPr lang="en-US" dirty="0" smtClean="0"/>
              <a:t>earth.</a:t>
            </a:r>
          </a:p>
          <a:p>
            <a:pPr marL="282575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u="sng" dirty="0" smtClean="0"/>
              <a:t>Revelation </a:t>
            </a:r>
            <a:r>
              <a:rPr lang="en-US" u="sng" dirty="0" smtClean="0"/>
              <a:t>4:1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After these things </a:t>
            </a:r>
            <a:r>
              <a:rPr lang="en-US" dirty="0"/>
              <a:t>I looked, and </a:t>
            </a:r>
            <a:r>
              <a:rPr lang="en-US" dirty="0" smtClean="0"/>
              <a:t>behold…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The Purpose of This Interlude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2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Revelation 7:1</a:t>
            </a:r>
            <a:r>
              <a:rPr lang="en-US" dirty="0" smtClean="0"/>
              <a:t> After </a:t>
            </a:r>
            <a:r>
              <a:rPr lang="en-US" dirty="0"/>
              <a:t>this I saw </a:t>
            </a:r>
            <a:r>
              <a:rPr lang="en-US" dirty="0">
                <a:solidFill>
                  <a:srgbClr val="FF0000"/>
                </a:solidFill>
              </a:rPr>
              <a:t>four angels </a:t>
            </a:r>
            <a:r>
              <a:rPr lang="en-US" dirty="0"/>
              <a:t>standing at the </a:t>
            </a:r>
            <a:r>
              <a:rPr lang="en-US" dirty="0">
                <a:solidFill>
                  <a:srgbClr val="FF0000"/>
                </a:solidFill>
              </a:rPr>
              <a:t>four corners </a:t>
            </a:r>
            <a:r>
              <a:rPr lang="en-US" dirty="0"/>
              <a:t>of the earth, holding back the </a:t>
            </a:r>
            <a:r>
              <a:rPr lang="en-US" dirty="0">
                <a:solidFill>
                  <a:srgbClr val="FF0000"/>
                </a:solidFill>
              </a:rPr>
              <a:t>four winds </a:t>
            </a:r>
            <a:r>
              <a:rPr lang="en-US" dirty="0"/>
              <a:t>of the earth, so that no wind would blow on the earth or on the sea or on any tree.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 </a:t>
            </a:r>
            <a:r>
              <a:rPr lang="en-US" u="sng" dirty="0" smtClean="0"/>
              <a:t>Jeremiah 49:36-37</a:t>
            </a:r>
            <a:r>
              <a:rPr lang="en-US" dirty="0" smtClean="0"/>
              <a:t> I </a:t>
            </a:r>
            <a:r>
              <a:rPr lang="en-US" dirty="0"/>
              <a:t>will bring upon Elam </a:t>
            </a:r>
            <a:r>
              <a:rPr lang="en-US" dirty="0">
                <a:solidFill>
                  <a:srgbClr val="FF0000"/>
                </a:solidFill>
              </a:rPr>
              <a:t>the four winds </a:t>
            </a:r>
            <a:r>
              <a:rPr lang="en-US" dirty="0" smtClean="0">
                <a:solidFill>
                  <a:srgbClr val="FF0000"/>
                </a:solidFill>
              </a:rPr>
              <a:t>from </a:t>
            </a:r>
            <a:r>
              <a:rPr lang="en-US" dirty="0">
                <a:solidFill>
                  <a:srgbClr val="FF0000"/>
                </a:solidFill>
              </a:rPr>
              <a:t>the four ends of heaven</a:t>
            </a:r>
            <a:r>
              <a:rPr lang="en-US" dirty="0"/>
              <a:t>, </a:t>
            </a:r>
            <a:r>
              <a:rPr lang="en-US" dirty="0" smtClean="0"/>
              <a:t>and </a:t>
            </a:r>
            <a:r>
              <a:rPr lang="en-US" dirty="0"/>
              <a:t>will scatter them to all these winds; </a:t>
            </a:r>
            <a:r>
              <a:rPr lang="en-US" dirty="0" smtClean="0"/>
              <a:t>and </a:t>
            </a:r>
            <a:r>
              <a:rPr lang="en-US" dirty="0"/>
              <a:t>there will be no nation </a:t>
            </a:r>
            <a:r>
              <a:rPr lang="en-US" dirty="0" smtClean="0"/>
              <a:t>to </a:t>
            </a:r>
            <a:r>
              <a:rPr lang="en-US" dirty="0"/>
              <a:t>which the outcasts of Elam will not go.  </a:t>
            </a:r>
            <a:r>
              <a:rPr lang="en-US" u="sng" dirty="0"/>
              <a:t>37</a:t>
            </a:r>
            <a:r>
              <a:rPr lang="en-US" dirty="0"/>
              <a:t> </a:t>
            </a:r>
            <a:r>
              <a:rPr lang="en-US" dirty="0" smtClean="0"/>
              <a:t> So </a:t>
            </a:r>
            <a:r>
              <a:rPr lang="en-US" dirty="0"/>
              <a:t>I will shatter Elam before their enemies </a:t>
            </a:r>
            <a:r>
              <a:rPr lang="en-US" dirty="0" smtClean="0"/>
              <a:t>and </a:t>
            </a:r>
            <a:r>
              <a:rPr lang="en-US" dirty="0"/>
              <a:t>before those who seek their lives; </a:t>
            </a:r>
            <a:r>
              <a:rPr lang="en-US" dirty="0" smtClean="0"/>
              <a:t>and </a:t>
            </a:r>
            <a:r>
              <a:rPr lang="en-US" dirty="0"/>
              <a:t>I will bring calamity upon them, </a:t>
            </a:r>
            <a:r>
              <a:rPr lang="en-US" dirty="0" smtClean="0"/>
              <a:t>even </a:t>
            </a:r>
            <a:r>
              <a:rPr lang="en-US" dirty="0">
                <a:solidFill>
                  <a:srgbClr val="FF0000"/>
                </a:solidFill>
              </a:rPr>
              <a:t>My fierce anger</a:t>
            </a:r>
            <a:r>
              <a:rPr lang="en-US" dirty="0" smtClean="0"/>
              <a:t>, </a:t>
            </a:r>
            <a:r>
              <a:rPr lang="en-US" dirty="0"/>
              <a:t>declares the </a:t>
            </a:r>
            <a:r>
              <a:rPr lang="en-US" dirty="0" smtClean="0"/>
              <a:t>LORD…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Restraint of The “Four Winds”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065494" y="1721223"/>
            <a:ext cx="1920240" cy="389965"/>
          </a:xfrm>
          <a:prstGeom prst="roundRect">
            <a:avLst/>
          </a:prstGeom>
          <a:noFill/>
          <a:ln w="44450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855694" y="2456329"/>
            <a:ext cx="4150659" cy="4483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9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Revelation 7:2-3</a:t>
            </a:r>
            <a:r>
              <a:rPr lang="en-US" dirty="0" smtClean="0"/>
              <a:t> And </a:t>
            </a:r>
            <a:r>
              <a:rPr lang="en-US" dirty="0"/>
              <a:t>I saw another angel ascending from the rising of the sun, having the seal of the living God; and he cried out with a loud voice to the four angels to whom it was granted to harm the earth and the sea,  </a:t>
            </a:r>
            <a:r>
              <a:rPr lang="en-US" u="sng" dirty="0"/>
              <a:t>3</a:t>
            </a:r>
            <a:r>
              <a:rPr lang="en-US" dirty="0"/>
              <a:t> saying, “</a:t>
            </a:r>
            <a:r>
              <a:rPr lang="en-US" dirty="0">
                <a:solidFill>
                  <a:srgbClr val="FF0000"/>
                </a:solidFill>
              </a:rPr>
              <a:t>Do not harm the earth or the sea or the trees until we have sealed the bond-servants of our God on their foreheads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Revelation 16:12</a:t>
            </a:r>
            <a:r>
              <a:rPr lang="en-US" dirty="0" smtClean="0"/>
              <a:t> The </a:t>
            </a:r>
            <a:r>
              <a:rPr lang="en-US" dirty="0"/>
              <a:t>sixth angel poured out his bowl on the great river, the Euphrates; and its water was dried up, so that the way would be prepared for the kings from the east.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Salvation Comes From The East!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400800" y="1600200"/>
            <a:ext cx="2286000" cy="0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1981200"/>
            <a:ext cx="2971800" cy="0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924800" y="5562600"/>
            <a:ext cx="927847" cy="0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" y="5943600"/>
            <a:ext cx="1143000" cy="0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53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4788" y="1143000"/>
            <a:ext cx="8382000" cy="4953001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u="sng" dirty="0" smtClean="0"/>
              <a:t>Genesis 2:8</a:t>
            </a:r>
            <a:r>
              <a:rPr lang="en-US" dirty="0" smtClean="0"/>
              <a:t> </a:t>
            </a:r>
            <a:r>
              <a:rPr lang="en-US" dirty="0"/>
              <a:t>The LORD God planted a garden </a:t>
            </a:r>
            <a:r>
              <a:rPr lang="en-US" dirty="0">
                <a:solidFill>
                  <a:srgbClr val="FF0000"/>
                </a:solidFill>
              </a:rPr>
              <a:t>toward the east</a:t>
            </a:r>
            <a:r>
              <a:rPr lang="en-US" dirty="0"/>
              <a:t>, in Eden; and there He placed the man whom He had formed. </a:t>
            </a:r>
            <a:endParaRPr lang="en-US" dirty="0" smtClean="0"/>
          </a:p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u="sng" dirty="0" smtClean="0"/>
              <a:t>Ezekiel 43:1-2</a:t>
            </a:r>
            <a:r>
              <a:rPr lang="en-US" dirty="0" smtClean="0"/>
              <a:t> </a:t>
            </a:r>
            <a:r>
              <a:rPr lang="en-US" dirty="0"/>
              <a:t>Then he led me to the gate, the gate facing toward the east;  </a:t>
            </a:r>
            <a:r>
              <a:rPr lang="en-US" u="sng" dirty="0"/>
              <a:t>2</a:t>
            </a:r>
            <a:r>
              <a:rPr lang="en-US" dirty="0"/>
              <a:t> and behold, </a:t>
            </a:r>
            <a:r>
              <a:rPr lang="en-US" dirty="0">
                <a:solidFill>
                  <a:srgbClr val="FF0000"/>
                </a:solidFill>
              </a:rPr>
              <a:t>the glory of the God of Israel was coming from the way of the east</a:t>
            </a:r>
            <a:r>
              <a:rPr lang="en-US" dirty="0"/>
              <a:t>. And His voice was like the sound of many waters; and the earth shone with His glory. </a:t>
            </a:r>
            <a:endParaRPr lang="en-US" dirty="0" smtClean="0"/>
          </a:p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u="sng" dirty="0" smtClean="0"/>
              <a:t>Matthew 2:2</a:t>
            </a:r>
            <a:r>
              <a:rPr lang="en-US" dirty="0" smtClean="0"/>
              <a:t> </a:t>
            </a:r>
            <a:r>
              <a:rPr lang="en-US" dirty="0"/>
              <a:t>Where is He who has been born King of the Jews? </a:t>
            </a:r>
            <a:r>
              <a:rPr lang="en-US" dirty="0">
                <a:solidFill>
                  <a:srgbClr val="FF0000"/>
                </a:solidFill>
              </a:rPr>
              <a:t>For we saw His star in the east </a:t>
            </a:r>
            <a:r>
              <a:rPr lang="en-US" dirty="0"/>
              <a:t>and have come to worship Him.</a:t>
            </a:r>
            <a:endParaRPr lang="en-US" dirty="0" smtClean="0"/>
          </a:p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Salvation Comes From The East!</a:t>
            </a:r>
          </a:p>
        </p:txBody>
      </p:sp>
    </p:spTree>
    <p:extLst>
      <p:ext uri="{BB962C8B-B14F-4D97-AF65-F5344CB8AC3E}">
        <p14:creationId xmlns:p14="http://schemas.microsoft.com/office/powerpoint/2010/main" val="103716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2718" y="1143000"/>
            <a:ext cx="8382000" cy="4876801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u="sng" dirty="0" smtClean="0"/>
              <a:t>2 Peter 1:19</a:t>
            </a:r>
            <a:r>
              <a:rPr lang="en-US" dirty="0" smtClean="0"/>
              <a:t> </a:t>
            </a:r>
            <a:r>
              <a:rPr lang="en-US" dirty="0"/>
              <a:t>So we have the prophetic word made more sure, to which you do well to pay attention as to a lamp shining in a dark place</a:t>
            </a:r>
            <a:r>
              <a:rPr lang="en-US" dirty="0">
                <a:solidFill>
                  <a:srgbClr val="FF0000"/>
                </a:solidFill>
              </a:rPr>
              <a:t>, until the day dawns and the morning star arises in your hearts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u="sng" dirty="0" smtClean="0"/>
              <a:t>Revelation 22:16</a:t>
            </a:r>
            <a:r>
              <a:rPr lang="en-US" dirty="0" smtClean="0"/>
              <a:t>  I, </a:t>
            </a:r>
            <a:r>
              <a:rPr lang="en-US" dirty="0"/>
              <a:t>Jesus, have sent My angel to testify to you these things for the churches. I am the root and the descendant of David, </a:t>
            </a:r>
            <a:r>
              <a:rPr lang="en-US" dirty="0">
                <a:solidFill>
                  <a:srgbClr val="FF0000"/>
                </a:solidFill>
              </a:rPr>
              <a:t>the bright morning star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Salvation Comes From The East!</a:t>
            </a:r>
          </a:p>
        </p:txBody>
      </p:sp>
    </p:spTree>
    <p:extLst>
      <p:ext uri="{BB962C8B-B14F-4D97-AF65-F5344CB8AC3E}">
        <p14:creationId xmlns:p14="http://schemas.microsoft.com/office/powerpoint/2010/main" val="15571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9900" y="1066800"/>
            <a:ext cx="82296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Revelation 7:2-3</a:t>
            </a:r>
            <a:r>
              <a:rPr lang="en-US" dirty="0"/>
              <a:t> And I saw another angel ascending from the rising of the sun, having the seal of the living God; and he cried out with a loud voice to the four angels to whom it was granted to harm the earth and the sea,  </a:t>
            </a:r>
            <a:r>
              <a:rPr lang="en-US" u="sng" dirty="0"/>
              <a:t>3</a:t>
            </a:r>
            <a:r>
              <a:rPr lang="en-US" dirty="0"/>
              <a:t> saying, “</a:t>
            </a:r>
            <a:r>
              <a:rPr lang="en-US" dirty="0">
                <a:solidFill>
                  <a:srgbClr val="FF0000"/>
                </a:solidFill>
              </a:rPr>
              <a:t>Do not harm the earth or the sea or the trees until we have sealed the bond-servants of our God on their foreheads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Great Contrast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Seal</a:t>
            </a:r>
            <a:r>
              <a:rPr lang="en-US" dirty="0" smtClean="0"/>
              <a:t> = </a:t>
            </a:r>
            <a:r>
              <a:rPr lang="en-US" dirty="0" err="1" smtClean="0"/>
              <a:t>sphragis</a:t>
            </a:r>
            <a:r>
              <a:rPr lang="en-US" dirty="0" smtClean="0"/>
              <a:t>  (John 6:27; Eph. 4:30)</a:t>
            </a:r>
          </a:p>
          <a:p>
            <a:pPr marL="0" indent="0">
              <a:buNone/>
            </a:pPr>
            <a:r>
              <a:rPr lang="en-US" b="1" dirty="0" smtClean="0"/>
              <a:t>Mark</a:t>
            </a:r>
            <a:r>
              <a:rPr lang="en-US" dirty="0" smtClean="0"/>
              <a:t> = </a:t>
            </a:r>
            <a:r>
              <a:rPr lang="en-US" dirty="0" err="1" smtClean="0"/>
              <a:t>charagma</a:t>
            </a:r>
            <a:r>
              <a:rPr lang="en-US" dirty="0" smtClean="0"/>
              <a:t> (Rev. 13:16-17)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144,000 Are Sealed For Protection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926567" y="1566672"/>
            <a:ext cx="658368" cy="338328"/>
          </a:xfrm>
          <a:prstGeom prst="roundRect">
            <a:avLst/>
          </a:prstGeom>
          <a:noFill/>
          <a:ln w="44450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0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5824" y="1219200"/>
            <a:ext cx="8534400" cy="4953001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000" u="sng" dirty="0" smtClean="0"/>
              <a:t>Ezekiel 9:4-6</a:t>
            </a:r>
            <a:r>
              <a:rPr lang="en-US" sz="3000" dirty="0" smtClean="0"/>
              <a:t> </a:t>
            </a:r>
            <a:r>
              <a:rPr lang="en-US" sz="3000" dirty="0"/>
              <a:t>The LORD said to him, “Go through the midst of the city, even through the midst of Jerusalem, and </a:t>
            </a:r>
            <a:r>
              <a:rPr lang="en-US" sz="3000" dirty="0">
                <a:solidFill>
                  <a:srgbClr val="FF0000"/>
                </a:solidFill>
              </a:rPr>
              <a:t>put a mark on the foreheads </a:t>
            </a:r>
            <a:r>
              <a:rPr lang="en-US" sz="3000" dirty="0"/>
              <a:t>of the men who sigh and groan over all the abominations which are being committed in its midst.”  </a:t>
            </a:r>
            <a:r>
              <a:rPr lang="en-US" sz="3000" u="sng" dirty="0"/>
              <a:t>5</a:t>
            </a:r>
            <a:r>
              <a:rPr lang="en-US" sz="3000" dirty="0"/>
              <a:t> But to the others He said in my hearing, “Go through the city after him and strike; do not let your eye have pity and do not spare.  </a:t>
            </a:r>
            <a:r>
              <a:rPr lang="en-US" sz="3000" u="sng" dirty="0"/>
              <a:t>6</a:t>
            </a:r>
            <a:r>
              <a:rPr lang="en-US" sz="3000" dirty="0"/>
              <a:t> </a:t>
            </a:r>
            <a:r>
              <a:rPr lang="en-US" sz="3000" dirty="0" smtClean="0"/>
              <a:t>Utterly </a:t>
            </a:r>
            <a:r>
              <a:rPr lang="en-US" sz="3000" dirty="0"/>
              <a:t>slay old men, young men, maidens, little children, and women, but </a:t>
            </a:r>
            <a:r>
              <a:rPr lang="en-US" sz="3000" dirty="0">
                <a:solidFill>
                  <a:srgbClr val="FF0000"/>
                </a:solidFill>
              </a:rPr>
              <a:t>do not touch any man on whom is the mark</a:t>
            </a:r>
            <a:r>
              <a:rPr lang="en-US" sz="3000" dirty="0"/>
              <a:t>; and you shall start from My sanctuary.” So they started with the elders who were before the temple.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Old Testament 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5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27912</TotalTime>
  <Words>967</Words>
  <Application>Microsoft Office PowerPoint</Application>
  <PresentationFormat>On-screen Show (4:3)</PresentationFormat>
  <Paragraphs>56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</vt:lpstr>
      <vt:lpstr>Wingdings 2</vt:lpstr>
      <vt:lpstr>Concourse</vt:lpstr>
      <vt:lpstr>Revelation 7:1-4</vt:lpstr>
      <vt:lpstr>Interludes in Revelation</vt:lpstr>
      <vt:lpstr> The Purpose of This Interlude</vt:lpstr>
      <vt:lpstr>The Restraint of The “Four Winds”</vt:lpstr>
      <vt:lpstr>Salvation Comes From The East!</vt:lpstr>
      <vt:lpstr>Salvation Comes From The East!</vt:lpstr>
      <vt:lpstr>Salvation Comes From The East!</vt:lpstr>
      <vt:lpstr>The 144,000 Are Sealed For Protection</vt:lpstr>
      <vt:lpstr>The Old Testament Background</vt:lpstr>
      <vt:lpstr>God Is Faithful To His Promises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1:1-3</dc:title>
  <dc:creator>Eric</dc:creator>
  <cp:lastModifiedBy>Christy</cp:lastModifiedBy>
  <cp:revision>776</cp:revision>
  <cp:lastPrinted>2015-08-29T20:11:49Z</cp:lastPrinted>
  <dcterms:created xsi:type="dcterms:W3CDTF">2014-02-05T15:11:40Z</dcterms:created>
  <dcterms:modified xsi:type="dcterms:W3CDTF">2015-08-29T20:16:26Z</dcterms:modified>
</cp:coreProperties>
</file>