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432" autoAdjust="0"/>
  </p:normalViewPr>
  <p:slideViewPr>
    <p:cSldViewPr>
      <p:cViewPr varScale="1">
        <p:scale>
          <a:sx n="73" d="100"/>
          <a:sy n="73" d="100"/>
        </p:scale>
        <p:origin x="-188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502534-7150-4508-9D43-2413442CD2EB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0F3C40-ADCA-4F20-B757-C0913E214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739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0F3C40-ADCA-4F20-B757-C0913E21421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3894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0F3C40-ADCA-4F20-B757-C0913E21421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775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0F3C40-ADCA-4F20-B757-C0913E21421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4585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sz="1200" baseline="0" dirty="0" smtClean="0"/>
          </a:p>
          <a:p>
            <a:endParaRPr lang="en-US" sz="1200" dirty="0" smtClean="0"/>
          </a:p>
          <a:p>
            <a:pPr lvl="1"/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0F3C40-ADCA-4F20-B757-C0913E21421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9715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0F3C40-ADCA-4F20-B757-C0913E21421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455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0F3C40-ADCA-4F20-B757-C0913E21421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099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0F3C40-ADCA-4F20-B757-C0913E21421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3425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0F3C40-ADCA-4F20-B757-C0913E21421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624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0F3C40-ADCA-4F20-B757-C0913E21421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1107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0F3C40-ADCA-4F20-B757-C0913E21421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4513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0F3C40-ADCA-4F20-B757-C0913E21421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6465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0F3C40-ADCA-4F20-B757-C0913E21421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1475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0F3C40-ADCA-4F20-B757-C0913E21421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383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F7C89D-B951-4069-AC52-140AF805B9E5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01293BB-1B8C-452C-B8D5-244E929CCE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F7C89D-B951-4069-AC52-140AF805B9E5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1293BB-1B8C-452C-B8D5-244E929CCE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F7C89D-B951-4069-AC52-140AF805B9E5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1293BB-1B8C-452C-B8D5-244E929CCE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F7C89D-B951-4069-AC52-140AF805B9E5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1293BB-1B8C-452C-B8D5-244E929CCE1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F7C89D-B951-4069-AC52-140AF805B9E5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1293BB-1B8C-452C-B8D5-244E929CCE1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F7C89D-B951-4069-AC52-140AF805B9E5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1293BB-1B8C-452C-B8D5-244E929CCE1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F7C89D-B951-4069-AC52-140AF805B9E5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1293BB-1B8C-452C-B8D5-244E929CCE1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F7C89D-B951-4069-AC52-140AF805B9E5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1293BB-1B8C-452C-B8D5-244E929CCE1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F7C89D-B951-4069-AC52-140AF805B9E5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1293BB-1B8C-452C-B8D5-244E929CCE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4F7C89D-B951-4069-AC52-140AF805B9E5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1293BB-1B8C-452C-B8D5-244E929CCE1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F7C89D-B951-4069-AC52-140AF805B9E5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01293BB-1B8C-452C-B8D5-244E929CCE1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4F7C89D-B951-4069-AC52-140AF805B9E5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01293BB-1B8C-452C-B8D5-244E929CCE1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381000"/>
            <a:ext cx="5551714" cy="1829761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effectLst/>
              </a:rPr>
              <a:t>Mark 9:14-29</a:t>
            </a:r>
            <a:endParaRPr lang="en-US" dirty="0">
              <a:solidFill>
                <a:srgbClr val="0070C0"/>
              </a:solidFill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2438400"/>
            <a:ext cx="5867400" cy="16002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Disciples Learn To Live “In The Valley” By Faith</a:t>
            </a:r>
            <a:endParaRPr lang="en-US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64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487680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200" u="sng" dirty="0" smtClean="0">
                <a:latin typeface="Arial" pitchFamily="34" charset="0"/>
                <a:cs typeface="Arial" pitchFamily="34" charset="0"/>
              </a:rPr>
              <a:t>Mark 9:18a-19b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I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told Your disciples to cast it out, and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they could not do it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.” And He answered them and said, “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 unbelieving generation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, how long shall I be with you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marL="109728" indent="0">
              <a:buNone/>
            </a:pP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en-US" sz="3200" u="sng" dirty="0" smtClean="0">
                <a:latin typeface="Arial" pitchFamily="34" charset="0"/>
                <a:cs typeface="Arial" pitchFamily="34" charset="0"/>
              </a:rPr>
              <a:t>Zechariah 4:6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Then he said to me, “This is the word of the LORD to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Zerubbabel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saying,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‘Not by might nor by power, but by My Spirit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,’ says the LORD of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hosts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sz="3600" b="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1.         We Must Live By Faith </a:t>
            </a:r>
            <a:endParaRPr lang="en-US" sz="3600" b="0" dirty="0"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486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295400"/>
            <a:ext cx="8763000" cy="47118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200" u="sng" dirty="0" smtClean="0">
                <a:latin typeface="Arial" pitchFamily="34" charset="0"/>
                <a:cs typeface="Arial" pitchFamily="34" charset="0"/>
              </a:rPr>
              <a:t>Ephesians 2:18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for 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through Him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we both have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our access in one Spirit to the Father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. 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en-US" sz="3200" u="sng" dirty="0" smtClean="0">
                <a:latin typeface="Arial" pitchFamily="34" charset="0"/>
                <a:cs typeface="Arial" pitchFamily="34" charset="0"/>
              </a:rPr>
              <a:t>Hebrews 4:16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Therefore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let us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draw near with confidence to the throne of grace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, so that we may receive mercy and find grace to help in time of need.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152400"/>
            <a:ext cx="9144000" cy="957943"/>
          </a:xfrm>
        </p:spPr>
        <p:txBody>
          <a:bodyPr>
            <a:noAutofit/>
          </a:bodyPr>
          <a:lstStyle/>
          <a:p>
            <a:r>
              <a:rPr lang="en-US" sz="3200" b="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1.  Faith In Christ Gives Us Access To God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0200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609600"/>
            <a:ext cx="8839200" cy="5397691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3200" u="sng" dirty="0" smtClean="0">
                <a:latin typeface="Arial" pitchFamily="34" charset="0"/>
                <a:cs typeface="Arial" pitchFamily="34" charset="0"/>
              </a:rPr>
              <a:t>Mark 9:29b NASB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“This kind cannot come out by anything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but prayer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.”</a:t>
            </a:r>
          </a:p>
          <a:p>
            <a:pPr marL="109728" indent="0">
              <a:buNone/>
            </a:pPr>
            <a:r>
              <a:rPr lang="en-US" sz="3200" u="sng" dirty="0" smtClean="0">
                <a:latin typeface="Arial" pitchFamily="34" charset="0"/>
                <a:cs typeface="Arial" pitchFamily="34" charset="0"/>
              </a:rPr>
              <a:t>Mark 9:29b KJV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“This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kind can come forth by nothing, but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by prayer and fasting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.” </a:t>
            </a:r>
          </a:p>
          <a:p>
            <a:pPr marL="109728" indent="0">
              <a:buNone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en-US" sz="3200" u="sng" dirty="0">
                <a:latin typeface="Arial" pitchFamily="34" charset="0"/>
                <a:cs typeface="Arial" pitchFamily="34" charset="0"/>
              </a:rPr>
              <a:t>Mark 14:38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“Keep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watching and praying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that you may not come into temptation; the spirit is willing, but 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the flesh is weak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.” </a:t>
            </a:r>
          </a:p>
          <a:p>
            <a:pPr marL="109728" indent="0">
              <a:buNone/>
            </a:pPr>
            <a:r>
              <a:rPr lang="en-US" sz="3200" u="sng" dirty="0" smtClean="0">
                <a:latin typeface="Arial" pitchFamily="34" charset="0"/>
                <a:cs typeface="Arial" pitchFamily="34" charset="0"/>
              </a:rPr>
              <a:t>Psalm </a:t>
            </a:r>
            <a:r>
              <a:rPr lang="en-US" sz="3200" u="sng" dirty="0">
                <a:latin typeface="Arial" pitchFamily="34" charset="0"/>
                <a:cs typeface="Arial" pitchFamily="34" charset="0"/>
              </a:rPr>
              <a:t>51:12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Restore to me the joy of Your salvation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and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sustain me with a willing spirit</a:t>
            </a:r>
          </a:p>
          <a:p>
            <a:pPr marL="109728" indent="0">
              <a:buNone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en-US" sz="3200" u="sng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21771"/>
            <a:ext cx="8839200" cy="664029"/>
          </a:xfrm>
        </p:spPr>
        <p:txBody>
          <a:bodyPr>
            <a:normAutofit/>
          </a:bodyPr>
          <a:lstStyle/>
          <a:p>
            <a:r>
              <a:rPr lang="en-US" sz="3200" b="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  2. Expression of Faith: Prayer Not Pietism</a:t>
            </a:r>
            <a:endParaRPr lang="en-US" sz="3200" b="0" dirty="0"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6727371" y="4191000"/>
            <a:ext cx="18288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304800" y="4724400"/>
            <a:ext cx="11430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172200" y="5715000"/>
            <a:ext cx="20574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9045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0166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200" u="sng" dirty="0" smtClean="0">
                <a:latin typeface="Arial" pitchFamily="34" charset="0"/>
                <a:cs typeface="Arial" pitchFamily="34" charset="0"/>
              </a:rPr>
              <a:t>Ephesians 6:18 ESV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praying at all times in the Spirit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, with all prayer and supplication. To that end 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keep alert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with all perseverance, making supplication for all the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saints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…</a:t>
            </a:r>
          </a:p>
          <a:p>
            <a:pPr marL="109728" indent="0">
              <a:buNone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3200" u="sng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en-US" sz="3200" u="sng" dirty="0" smtClean="0">
                <a:latin typeface="Arial" pitchFamily="34" charset="0"/>
                <a:cs typeface="Arial" pitchFamily="34" charset="0"/>
              </a:rPr>
              <a:t>Colossians 4:2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Devote yourselves to prayer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keeping alert in it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with an attitude of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thanksgiving… </a:t>
            </a:r>
          </a:p>
          <a:p>
            <a:pPr marL="109728" indent="0">
              <a:buNone/>
            </a:pP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715962"/>
          </a:xfrm>
        </p:spPr>
        <p:txBody>
          <a:bodyPr>
            <a:normAutofit/>
          </a:bodyPr>
          <a:lstStyle/>
          <a:p>
            <a:r>
              <a:rPr lang="en-US" sz="3200" b="0" dirty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2.   Expression of Faith: Prayer Not Pietism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92937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49530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Coming down the mountain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109728" indent="0">
              <a:buNone/>
            </a:pPr>
            <a:r>
              <a:rPr lang="en-US" sz="3200" u="sng" dirty="0" smtClean="0">
                <a:latin typeface="Arial" pitchFamily="34" charset="0"/>
                <a:cs typeface="Arial" pitchFamily="34" charset="0"/>
              </a:rPr>
              <a:t>Mark 9:11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They asked Him, saying, “Why is it that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the scribes say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that Elijah must come first?” 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“In the valley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:”</a:t>
            </a:r>
          </a:p>
          <a:p>
            <a:pPr marL="109728" indent="0">
              <a:buNone/>
            </a:pPr>
            <a:r>
              <a:rPr lang="en-US" sz="3200" u="sng" dirty="0" smtClean="0">
                <a:latin typeface="Arial" pitchFamily="34" charset="0"/>
                <a:cs typeface="Arial" pitchFamily="34" charset="0"/>
              </a:rPr>
              <a:t>Mark 9:14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When they came back to the disciples, they saw a large crowd around them, and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some scribes arguing with them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. </a:t>
            </a:r>
            <a:endParaRPr lang="en-US" sz="32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76200"/>
            <a:ext cx="8915400" cy="792162"/>
          </a:xfrm>
        </p:spPr>
        <p:txBody>
          <a:bodyPr>
            <a:noAutofit/>
          </a:bodyPr>
          <a:lstStyle/>
          <a:p>
            <a:r>
              <a:rPr lang="en-US" sz="3200" b="0" dirty="0" smtClean="0"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 Context: The Scribes Challenge Disciples’ Faith </a:t>
            </a:r>
            <a:endParaRPr lang="en-US" sz="3200" b="0" dirty="0"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0314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81328"/>
            <a:ext cx="8763000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200" u="sng" dirty="0" smtClean="0">
                <a:latin typeface="Arial" pitchFamily="34" charset="0"/>
                <a:cs typeface="Arial" pitchFamily="34" charset="0"/>
              </a:rPr>
              <a:t>Mark 9:15-16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Immediately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, when the entire crowd saw Him, they were amazed and began running up to greet Him.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And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He asked them, “What are you discussing with them?”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868362"/>
          </a:xfrm>
        </p:spPr>
        <p:txBody>
          <a:bodyPr>
            <a:normAutofit/>
          </a:bodyPr>
          <a:lstStyle/>
          <a:p>
            <a:r>
              <a:rPr lang="en-US" sz="3600" b="0" dirty="0" smtClean="0"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    Jesus Comes At The Right Time</a:t>
            </a:r>
            <a:endParaRPr lang="en-US" sz="3600" b="0" dirty="0"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2209800" y="3048000"/>
            <a:ext cx="838200" cy="4572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630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14400"/>
            <a:ext cx="8763000" cy="5092891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3200" u="sng" dirty="0" smtClean="0">
                <a:latin typeface="Arial" pitchFamily="34" charset="0"/>
                <a:cs typeface="Arial" pitchFamily="34" charset="0"/>
              </a:rPr>
              <a:t>Mark 9:17-19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one of the crowd answered Him, “Teacher, I brought You my son, possessed with a spirit which makes him mute; and whenever it seizes him, it slams him to the ground and he foams at the mouth, and grinds his teeth and stiffens out. I told Your disciples to cast it out, and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they could not do it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.” And He answered them and said, “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 unbelieving generation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, how long shall I be with you? How long shall I put up with you? Bring him to Me!”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792162"/>
          </a:xfrm>
        </p:spPr>
        <p:txBody>
          <a:bodyPr>
            <a:noAutofit/>
          </a:bodyPr>
          <a:lstStyle/>
          <a:p>
            <a:r>
              <a:rPr lang="en-US" sz="3600" b="0" dirty="0" smtClean="0"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  A Father Relates The Disciples’ Failure</a:t>
            </a:r>
            <a:endParaRPr lang="en-US" sz="3600" b="0" dirty="0"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850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14400"/>
            <a:ext cx="8763000" cy="5092891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3200" u="sng" dirty="0" smtClean="0">
                <a:latin typeface="Arial" pitchFamily="34" charset="0"/>
                <a:cs typeface="Arial" pitchFamily="34" charset="0"/>
              </a:rPr>
              <a:t>Mark 9:20-22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They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brought the boy to Him. When he saw Him, immediately the spirit threw him into a convulsion, and falling to the ground, he began rolling around and foaming at the mouth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And He asked his father, “How long has this been happening to him?” And he said, “From childhood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It has often thrown him both into the fire and into the water to destroy him</a:t>
            </a:r>
            <a:r>
              <a:rPr lang="en-US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But if You can do anything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, take pity on us and help us!”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76200"/>
            <a:ext cx="8458200" cy="685800"/>
          </a:xfrm>
        </p:spPr>
        <p:txBody>
          <a:bodyPr>
            <a:normAutofit/>
          </a:bodyPr>
          <a:lstStyle/>
          <a:p>
            <a:r>
              <a:rPr lang="en-US" sz="3600" b="0" dirty="0" smtClean="0"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   The Satanic Desire To Destroy Man</a:t>
            </a:r>
            <a:endParaRPr lang="en-US" sz="3600" b="0" dirty="0"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122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47880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200" u="sng" dirty="0" smtClean="0">
                <a:latin typeface="Arial" pitchFamily="34" charset="0"/>
                <a:cs typeface="Arial" pitchFamily="34" charset="0"/>
              </a:rPr>
              <a:t>Mark 9:23-24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And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Jesus said to him, “ ‘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If You can?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’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All things are possible to him who believes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.”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Immediately the boy’s father cried out and said, 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“I do believe; help my unbelief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.”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92162"/>
          </a:xfrm>
        </p:spPr>
        <p:txBody>
          <a:bodyPr>
            <a:normAutofit/>
          </a:bodyPr>
          <a:lstStyle/>
          <a:p>
            <a:r>
              <a:rPr lang="en-US" sz="3600" b="0" dirty="0" smtClean="0"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       The Just Shall Live By Faith</a:t>
            </a:r>
            <a:endParaRPr lang="en-US" sz="3600" b="0" dirty="0"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4850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0166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200" u="sng" dirty="0" smtClean="0">
                <a:latin typeface="Arial" pitchFamily="34" charset="0"/>
                <a:cs typeface="Arial" pitchFamily="34" charset="0"/>
              </a:rPr>
              <a:t>Mark 9:25-27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When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Jesus saw that a crowd was rapidly gathering, He rebuked the unclean spirit, saying to it, “You deaf and mute spirit, I command you, come out of him and do not enter him again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.”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After crying out and throwing him into terrible convulsions, it came out; and the boy became so much like a corpse that most of them said, “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He is dead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!”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But Jesus took him by the hand and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raised him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; and he got up.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762000"/>
          </a:xfrm>
        </p:spPr>
        <p:txBody>
          <a:bodyPr>
            <a:noAutofit/>
          </a:bodyPr>
          <a:lstStyle/>
          <a:p>
            <a:r>
              <a:rPr lang="en-US" sz="3600" b="0" dirty="0" smtClean="0"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3200" b="0" dirty="0" smtClean="0"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Jesus Overcomes A Tightening Demonic Grip</a:t>
            </a:r>
            <a:endParaRPr lang="en-US" sz="3200" b="0" dirty="0"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04800" y="4419600"/>
            <a:ext cx="69342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6934200" y="4876800"/>
            <a:ext cx="1981200" cy="6858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444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2578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200" u="sng" dirty="0" smtClean="0">
                <a:latin typeface="Arial" pitchFamily="34" charset="0"/>
                <a:cs typeface="Arial" pitchFamily="34" charset="0"/>
              </a:rPr>
              <a:t>Mark 9:28-29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When He came into the house, His disciples began questioning Him privately, “Why could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we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not drive it out?”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And He said to them, “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This kind cannot come out by anything but prayer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.”</a:t>
            </a:r>
          </a:p>
          <a:p>
            <a:pPr marL="109728" indent="0">
              <a:buNone/>
            </a:pP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en-US" sz="3200" u="sng" dirty="0" smtClean="0">
                <a:latin typeface="Arial" pitchFamily="34" charset="0"/>
                <a:cs typeface="Arial" pitchFamily="34" charset="0"/>
              </a:rPr>
              <a:t>Mark 6:7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He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summoned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the twelve and began to send them out in pairs, and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gave them authority over the unclean spirits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;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76200"/>
            <a:ext cx="8458200" cy="868362"/>
          </a:xfrm>
        </p:spPr>
        <p:txBody>
          <a:bodyPr>
            <a:normAutofit/>
          </a:bodyPr>
          <a:lstStyle/>
          <a:p>
            <a:r>
              <a:rPr lang="en-US" sz="3600" b="0" dirty="0" smtClean="0"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  The Necessity of Relying Upon God</a:t>
            </a:r>
            <a:endParaRPr lang="en-US" sz="3600" b="0" dirty="0"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222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44832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1. We must learn to shun trusting in our own power and learn to trust in Christ alone.</a:t>
            </a:r>
          </a:p>
          <a:p>
            <a:pPr marL="109728" indent="0">
              <a:buNone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2. Prayer is a means by which God can graciously act in our lives – not pietism!</a:t>
            </a:r>
          </a:p>
          <a:p>
            <a:pPr marL="109728" indent="0">
              <a:buNone/>
            </a:pP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1771"/>
            <a:ext cx="8229600" cy="1143000"/>
          </a:xfrm>
        </p:spPr>
        <p:txBody>
          <a:bodyPr/>
          <a:lstStyle/>
          <a:p>
            <a:r>
              <a:rPr lang="en-US" dirty="0" smtClean="0"/>
              <a:t>              </a:t>
            </a:r>
            <a:r>
              <a:rPr lang="en-US" sz="4000" b="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Applications </a:t>
            </a:r>
            <a:endParaRPr lang="en-US" sz="4000" b="0" dirty="0"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029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3238</TotalTime>
  <Words>908</Words>
  <Application>Microsoft Office PowerPoint</Application>
  <PresentationFormat>On-screen Show (4:3)</PresentationFormat>
  <Paragraphs>73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Mark 9:14-29</vt:lpstr>
      <vt:lpstr> Context: The Scribes Challenge Disciples’ Faith </vt:lpstr>
      <vt:lpstr>    Jesus Comes At The Right Time</vt:lpstr>
      <vt:lpstr>  A Father Relates The Disciples’ Failure</vt:lpstr>
      <vt:lpstr>   The Satanic Desire To Destroy Man</vt:lpstr>
      <vt:lpstr>       The Just Shall Live By Faith</vt:lpstr>
      <vt:lpstr> Jesus Overcomes A Tightening Demonic Grip</vt:lpstr>
      <vt:lpstr>  The Necessity of Relying Upon God</vt:lpstr>
      <vt:lpstr>              Applications </vt:lpstr>
      <vt:lpstr> 1.         We Must Live By Faith </vt:lpstr>
      <vt:lpstr>1.  Faith In Christ Gives Us Access To God</vt:lpstr>
      <vt:lpstr>   2. Expression of Faith: Prayer Not Pietism</vt:lpstr>
      <vt:lpstr>2.   Expression of Faith: Prayer Not Pietism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 9:14-29</dc:title>
  <dc:creator>Eric</dc:creator>
  <cp:lastModifiedBy>Eric</cp:lastModifiedBy>
  <cp:revision>74</cp:revision>
  <dcterms:created xsi:type="dcterms:W3CDTF">2013-07-15T19:12:35Z</dcterms:created>
  <dcterms:modified xsi:type="dcterms:W3CDTF">2013-07-18T20:26:49Z</dcterms:modified>
</cp:coreProperties>
</file>