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1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A1DF-FB9B-4FDF-B52E-B193C18E14D7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F55C3-32F8-483B-8A99-F1615B3B2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8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5C3-32F8-483B-8A99-F1615B3B24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6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5C3-32F8-483B-8A99-F1615B3B24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72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55C3-32F8-483B-8A99-F1615B3B24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6FD8AD-0D2E-4AF6-A3EA-1AA310F4A7B1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E2C2FF-0B1C-4F1E-AA47-9DF8D601E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82976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/>
              </a:rPr>
              <a:t>Mark 7:24-30</a:t>
            </a:r>
            <a:endParaRPr lang="en-US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772400" cy="11997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Shining Jewel Of A Gentile’s Faith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551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94049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Isaiah 49:5-6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And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now says the LORD, who formed Me from the womb to be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His Servant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To bring Jacob back to Him, so that Israel might be gathered to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Him… He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says, “It is too small a thing that You should be My Servant To raise up the tribes of Jacob and to restore the preserved ones of Israel;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will also make You a light of the nations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So that My salvation may reach to the end of the earth.”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1.   The Messianic Age Has Dawned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587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334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 Persistent Faith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 kept asking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Him to cast the demon out of her daughter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Matthew 15:22-23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… “Have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mercy on me, Lord, Son of David! My daughter is horribly demon-possessed!”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But he did not answer her a word. Then his disciples came and begged him, “Send her away,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she keeps on crying out after us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 The Gentile Woman’s Model of Faith    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429000"/>
            <a:ext cx="3810000" cy="609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1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092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Luke 18:1-2, 4-5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Now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He was telling them a parable to show that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all times they ought to pray and not to lose heart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saying, “In a certain city there was a judge who did not fear God and did not respect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man…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For a while he was unwilling; but afterward he said to himself, ‘Even though I do not fear God nor respect man,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yet because this widow bothers me, I will give her legal protection, otherwise by continually coming she will wear me out.’ 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      The Need For Persistence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24529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Humble Faith</a:t>
            </a:r>
          </a:p>
          <a:p>
            <a:pPr marL="109728" indent="0">
              <a:buNone/>
            </a:pPr>
            <a:r>
              <a:rPr lang="en-US" sz="3500" u="sng" dirty="0" smtClean="0">
                <a:latin typeface="Arial" pitchFamily="34" charset="0"/>
                <a:cs typeface="Arial" pitchFamily="34" charset="0"/>
              </a:rPr>
              <a:t>Mark 7:28b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… “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, Lord, but even the dogs under the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table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feed on the children’s crumbs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marL="109728" indent="0">
              <a:buNone/>
            </a:pPr>
            <a:endParaRPr lang="en-US" sz="35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500" u="sng" dirty="0" smtClean="0">
                <a:latin typeface="Arial" pitchFamily="34" charset="0"/>
                <a:cs typeface="Arial" pitchFamily="34" charset="0"/>
              </a:rPr>
              <a:t>1 Peter 5:5-6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younger men, likewise, be subject to your elders; and all of you, 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clothe yourselves with humility toward one another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, for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3500" i="1" dirty="0" smtClean="0">
                <a:latin typeface="Arial" pitchFamily="34" charset="0"/>
                <a:cs typeface="Arial" pitchFamily="34" charset="0"/>
              </a:rPr>
              <a:t>God is opposed to the proud, but gives grace to the humble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.’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Therefore humble yourselves under the mighty hand of God, that He may exalt you at the proper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time…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 The Gentile Woman’s Model of Faith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415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0166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Faith Without Sight</a:t>
            </a: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Hebrews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11:27 NET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By faith he left Egypt without fearing the king’s anger, for he persevered as though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could see the one who is invisible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200" u="sng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1 Peter 1:8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though you have not seen Him, you love Him,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though you do not see Him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now, but believe in Him, you greatly rejoice with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joy…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921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lang="en-US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Gentile Woman’s Model of Faith </a:t>
            </a:r>
            <a:endParaRPr lang="en-US" sz="3600" dirty="0"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2286000"/>
            <a:ext cx="1981200" cy="609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4572000"/>
            <a:ext cx="3505200" cy="533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0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092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Three Contrasts</a:t>
            </a:r>
          </a:p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 Scribal defilement versus true defilement</a:t>
            </a:r>
          </a:p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Faith of a Gentile versus that of the Jews</a:t>
            </a:r>
          </a:p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3. Gentile woman’s understanding versus that        of the disciples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624078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  Gentile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inclusion = Messianic age is here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624078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 Illustrates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that faith is what pleases Christ.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Why This Account Here?</a:t>
            </a:r>
            <a:endParaRPr lang="en-US" sz="3600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7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1669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Jesus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got up and went away from there to the region of Tyre. And when He had entered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house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He wanted no one to know of it; yet He could not escape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notice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Those who seek Jesus in a house have full confidence in the Lord while the scribal leaders from Jerusalem reject the Messiah!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Jesus Seeks Rest In Gentile Territory</a:t>
            </a:r>
            <a:endParaRPr lang="en-US" sz="3600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1447800"/>
            <a:ext cx="2743200" cy="6858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59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" y="-228600"/>
            <a:ext cx="9121036" cy="7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0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64291"/>
          </a:xfrm>
        </p:spPr>
        <p:txBody>
          <a:bodyPr/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7:25-26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after hearing of Him, a woman whose little daughter had an unclean spirit immediately came 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fell at His feet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Now the woman was a Gentile, of the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Syrophoenician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race. And she kept asking Him to cast the demon out of her daughter.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The Gentile’s Persistent Faith</a:t>
            </a:r>
            <a:endParaRPr lang="en-US" sz="3600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81600" y="3581400"/>
            <a:ext cx="2743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95800" y="2667000"/>
            <a:ext cx="15240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788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7:27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He was saying to her, “Let the children be satisfied first, for it is not good to take the children’s bread and throw it to the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dogs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.”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Matthew 15:24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He answered and said, “I was sent only to the lost sheep of the house of Israel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 Jesus’ Seemingly Harsh Response</a:t>
            </a:r>
            <a:endParaRPr lang="en-US" sz="3600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0400" y="1714500"/>
            <a:ext cx="3733800" cy="38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5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40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7:28-30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she answered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said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to Him, “Yes, Lord, but even the dogs under the table feed on the children’s crumbs.”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He said to her, “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of this answer go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; the demon has gone out of your daughter.” And going back to her home, she found the child lying on the bed, the demon having left.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9688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  The Gentile Woman’s Great Faith</a:t>
            </a:r>
            <a:endParaRPr lang="en-US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1600200"/>
            <a:ext cx="19812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864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 Jesus’ healing and saving of Gentiles is further proof that in His person and work – the messianic age had dawned.</a:t>
            </a:r>
          </a:p>
          <a:p>
            <a:pPr marL="109728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Syrophoenician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woman’s faith pleased Christ, and therefore her faith is one from which we can all learn.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Application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3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16909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Mark 7:26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Now the woman was a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Gentile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of the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Syrophoenician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109728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Matthew 15:22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a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Canaanite woman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from that region came out and began to cry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out…</a:t>
            </a:r>
          </a:p>
          <a:p>
            <a:pPr marL="109728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Isaiah 11:10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in that day there shall be 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Root of Jesse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Who shall stand as a banner to the people;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Gentiles shall seek Him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His resting place shall be glorious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1.   The Messianic Age Has Dawned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8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</TotalTime>
  <Words>916</Words>
  <Application>Microsoft Office PowerPoint</Application>
  <PresentationFormat>On-screen Show (4:3)</PresentationFormat>
  <Paragraphs>57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Mark 7:24-30</vt:lpstr>
      <vt:lpstr>        Why This Account Here?</vt:lpstr>
      <vt:lpstr>   Jesus Seeks Rest In Gentile Territory</vt:lpstr>
      <vt:lpstr>Slide 4</vt:lpstr>
      <vt:lpstr>    The Gentile’s Persistent Faith</vt:lpstr>
      <vt:lpstr>  Jesus’ Seemingly Harsh Response</vt:lpstr>
      <vt:lpstr>   The Gentile Woman’s Great Faith</vt:lpstr>
      <vt:lpstr>                Application</vt:lpstr>
      <vt:lpstr>1.   The Messianic Age Has Dawned</vt:lpstr>
      <vt:lpstr>1.   The Messianic Age Has Dawned</vt:lpstr>
      <vt:lpstr>2. The Gentile Woman’s Model of Faith    </vt:lpstr>
      <vt:lpstr>2.      The Need For Persistence</vt:lpstr>
      <vt:lpstr>2. The Gentile Woman’s Model of Faith </vt:lpstr>
      <vt:lpstr>2.  The Gentile Woman’s Model of Faith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Debra</cp:lastModifiedBy>
  <cp:revision>63</cp:revision>
  <dcterms:created xsi:type="dcterms:W3CDTF">2013-03-04T22:21:35Z</dcterms:created>
  <dcterms:modified xsi:type="dcterms:W3CDTF">2013-03-14T19:16:06Z</dcterms:modified>
</cp:coreProperties>
</file>