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22"/>
  </p:notesMasterIdLst>
  <p:handoutMasterIdLst>
    <p:handoutMasterId r:id="rId23"/>
  </p:handoutMasterIdLst>
  <p:sldIdLst>
    <p:sldId id="256" r:id="rId2"/>
    <p:sldId id="627" r:id="rId3"/>
    <p:sldId id="628" r:id="rId4"/>
    <p:sldId id="629" r:id="rId5"/>
    <p:sldId id="630" r:id="rId6"/>
    <p:sldId id="631" r:id="rId7"/>
    <p:sldId id="632" r:id="rId8"/>
    <p:sldId id="633" r:id="rId9"/>
    <p:sldId id="634" r:id="rId10"/>
    <p:sldId id="635" r:id="rId11"/>
    <p:sldId id="636" r:id="rId12"/>
    <p:sldId id="637" r:id="rId13"/>
    <p:sldId id="638" r:id="rId14"/>
    <p:sldId id="639" r:id="rId15"/>
    <p:sldId id="640" r:id="rId16"/>
    <p:sldId id="641" r:id="rId17"/>
    <p:sldId id="642" r:id="rId18"/>
    <p:sldId id="643" r:id="rId19"/>
    <p:sldId id="588" r:id="rId20"/>
    <p:sldId id="601" r:id="rId21"/>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3303"/>
    <a:srgbClr val="CC0000"/>
    <a:srgbClr val="0000FF"/>
    <a:srgbClr val="FF3300"/>
    <a:srgbClr val="FFCC00"/>
    <a:srgbClr val="003618"/>
    <a:srgbClr val="CCEC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7898" autoAdjust="0"/>
    <p:restoredTop sz="73247" autoAdjust="0"/>
  </p:normalViewPr>
  <p:slideViewPr>
    <p:cSldViewPr>
      <p:cViewPr>
        <p:scale>
          <a:sx n="60" d="100"/>
          <a:sy n="60" d="100"/>
        </p:scale>
        <p:origin x="-1182"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1812" y="-90"/>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7192" tIns="48596" rIns="97192" bIns="48596" rtlCol="0"/>
          <a:lstStyle>
            <a:lvl1pPr algn="l" eaLnBrk="0" hangingPunct="0">
              <a:defRPr sz="1300"/>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7192" tIns="48596" rIns="97192" bIns="48596" rtlCol="0"/>
          <a:lstStyle>
            <a:lvl1pPr algn="r" eaLnBrk="0" hangingPunct="0">
              <a:defRPr sz="1300"/>
            </a:lvl1pPr>
          </a:lstStyle>
          <a:p>
            <a:pPr>
              <a:defRPr/>
            </a:pPr>
            <a:fld id="{FE6B4A56-D8E9-4D8C-996A-578CF115A1F7}" type="datetimeFigureOut">
              <a:rPr lang="en-US"/>
              <a:pPr>
                <a:defRPr/>
              </a:pPr>
              <a:t>3/29/2013</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7192" tIns="48596" rIns="97192" bIns="48596" rtlCol="0" anchor="b"/>
          <a:lstStyle>
            <a:lvl1pPr algn="l" eaLnBrk="0" hangingPunct="0">
              <a:defRPr sz="1300"/>
            </a:lvl1pPr>
          </a:lstStyle>
          <a:p>
            <a:pPr>
              <a:defRPr/>
            </a:pPr>
            <a:endParaRPr lang="en-US"/>
          </a:p>
        </p:txBody>
      </p:sp>
      <p:sp>
        <p:nvSpPr>
          <p:cNvPr id="5" name="Slide Number Placeholder 4"/>
          <p:cNvSpPr>
            <a:spLocks noGrp="1"/>
          </p:cNvSpPr>
          <p:nvPr>
            <p:ph type="sldNum" sz="quarter" idx="3"/>
          </p:nvPr>
        </p:nvSpPr>
        <p:spPr>
          <a:xfrm>
            <a:off x="4143375" y="8947150"/>
            <a:ext cx="3170238" cy="652463"/>
          </a:xfrm>
          <a:prstGeom prst="rect">
            <a:avLst/>
          </a:prstGeom>
        </p:spPr>
        <p:txBody>
          <a:bodyPr vert="horz" wrap="square" lIns="97192" tIns="48596" rIns="97192" bIns="48596" numCol="1" anchor="b" anchorCtr="0" compatLnSpc="1">
            <a:prstTxWarp prst="textNoShape">
              <a:avLst/>
            </a:prstTxWarp>
          </a:bodyPr>
          <a:lstStyle>
            <a:lvl1pPr algn="r" eaLnBrk="0" hangingPunct="0">
              <a:defRPr sz="2000"/>
            </a:lvl1pPr>
          </a:lstStyle>
          <a:p>
            <a:fld id="{241532AF-CDBF-41A3-B13F-A4252B5F4F8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9794"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7192" tIns="48596" rIns="97192" bIns="48596" numCol="1" anchor="t" anchorCtr="0" compatLnSpc="1">
            <a:prstTxWarp prst="textNoShape">
              <a:avLst/>
            </a:prstTxWarp>
          </a:bodyPr>
          <a:lstStyle>
            <a:lvl1pPr eaLnBrk="1" hangingPunct="1">
              <a:defRPr sz="1300"/>
            </a:lvl1pPr>
          </a:lstStyle>
          <a:p>
            <a:pPr>
              <a:defRPr/>
            </a:pPr>
            <a:endParaRPr lang="en-US"/>
          </a:p>
        </p:txBody>
      </p:sp>
      <p:sp>
        <p:nvSpPr>
          <p:cNvPr id="289795" name="Rectangle 3"/>
          <p:cNvSpPr>
            <a:spLocks noGrp="1" noChangeArrowheads="1"/>
          </p:cNvSpPr>
          <p:nvPr>
            <p:ph type="dt" idx="1"/>
          </p:nvPr>
        </p:nvSpPr>
        <p:spPr bwMode="auto">
          <a:xfrm>
            <a:off x="4143375" y="0"/>
            <a:ext cx="3170238" cy="481013"/>
          </a:xfrm>
          <a:prstGeom prst="rect">
            <a:avLst/>
          </a:prstGeom>
          <a:noFill/>
          <a:ln w="9525">
            <a:noFill/>
            <a:miter lim="800000"/>
            <a:headEnd/>
            <a:tailEnd/>
          </a:ln>
          <a:effectLst/>
        </p:spPr>
        <p:txBody>
          <a:bodyPr vert="horz" wrap="square" lIns="97192" tIns="48596" rIns="97192" bIns="48596" numCol="1" anchor="t" anchorCtr="0" compatLnSpc="1">
            <a:prstTxWarp prst="textNoShape">
              <a:avLst/>
            </a:prstTxWarp>
          </a:bodyPr>
          <a:lstStyle>
            <a:lvl1pPr algn="r" eaLnBrk="1" hangingPunct="1">
              <a:defRPr sz="13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289797" name="Rectangle 5"/>
          <p:cNvSpPr>
            <a:spLocks noGrp="1" noChangeArrowheads="1"/>
          </p:cNvSpPr>
          <p:nvPr>
            <p:ph type="body" sz="quarter" idx="3"/>
          </p:nvPr>
        </p:nvSpPr>
        <p:spPr bwMode="auto">
          <a:xfrm>
            <a:off x="733425" y="4560888"/>
            <a:ext cx="5848350" cy="4321175"/>
          </a:xfrm>
          <a:prstGeom prst="rect">
            <a:avLst/>
          </a:prstGeom>
          <a:noFill/>
          <a:ln w="9525">
            <a:noFill/>
            <a:miter lim="800000"/>
            <a:headEnd/>
            <a:tailEnd/>
          </a:ln>
          <a:effectLst/>
        </p:spPr>
        <p:txBody>
          <a:bodyPr vert="horz" wrap="square" lIns="97192" tIns="48596" rIns="97192" bIns="4859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9798" name="Rectangle 6"/>
          <p:cNvSpPr>
            <a:spLocks noGrp="1" noChangeArrowheads="1"/>
          </p:cNvSpPr>
          <p:nvPr>
            <p:ph type="ftr" sz="quarter" idx="4"/>
          </p:nvPr>
        </p:nvSpPr>
        <p:spPr bwMode="auto">
          <a:xfrm>
            <a:off x="0" y="9118600"/>
            <a:ext cx="3170238" cy="481013"/>
          </a:xfrm>
          <a:prstGeom prst="rect">
            <a:avLst/>
          </a:prstGeom>
          <a:noFill/>
          <a:ln w="9525">
            <a:noFill/>
            <a:miter lim="800000"/>
            <a:headEnd/>
            <a:tailEnd/>
          </a:ln>
          <a:effectLst/>
        </p:spPr>
        <p:txBody>
          <a:bodyPr vert="horz" wrap="square" lIns="97192" tIns="48596" rIns="97192" bIns="48596" numCol="1" anchor="b" anchorCtr="0" compatLnSpc="1">
            <a:prstTxWarp prst="textNoShape">
              <a:avLst/>
            </a:prstTxWarp>
          </a:bodyPr>
          <a:lstStyle>
            <a:lvl1pPr eaLnBrk="1" hangingPunct="1">
              <a:defRPr sz="1300"/>
            </a:lvl1pPr>
          </a:lstStyle>
          <a:p>
            <a:pPr>
              <a:defRPr/>
            </a:pPr>
            <a:endParaRPr lang="en-US"/>
          </a:p>
        </p:txBody>
      </p:sp>
      <p:sp>
        <p:nvSpPr>
          <p:cNvPr id="289799" name="Rectangle 7"/>
          <p:cNvSpPr>
            <a:spLocks noGrp="1" noChangeArrowheads="1"/>
          </p:cNvSpPr>
          <p:nvPr>
            <p:ph type="sldNum" sz="quarter" idx="5"/>
          </p:nvPr>
        </p:nvSpPr>
        <p:spPr bwMode="auto">
          <a:xfrm>
            <a:off x="4143375" y="9118600"/>
            <a:ext cx="3170238" cy="481013"/>
          </a:xfrm>
          <a:prstGeom prst="rect">
            <a:avLst/>
          </a:prstGeom>
          <a:noFill/>
          <a:ln w="9525">
            <a:noFill/>
            <a:miter lim="800000"/>
            <a:headEnd/>
            <a:tailEnd/>
          </a:ln>
          <a:effectLst/>
        </p:spPr>
        <p:txBody>
          <a:bodyPr vert="horz" wrap="square" lIns="97192" tIns="48596" rIns="97192" bIns="48596" numCol="1" anchor="b" anchorCtr="0" compatLnSpc="1">
            <a:prstTxWarp prst="textNoShape">
              <a:avLst/>
            </a:prstTxWarp>
          </a:bodyPr>
          <a:lstStyle>
            <a:lvl1pPr algn="r" eaLnBrk="1" hangingPunct="1">
              <a:defRPr sz="1300"/>
            </a:lvl1pPr>
          </a:lstStyle>
          <a:p>
            <a:pPr>
              <a:defRPr/>
            </a:pPr>
            <a:fld id="{2D13F3D5-D290-43D1-8840-7ECDB76F283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fld id="{83005292-4C61-4A8B-A55F-610876BC2649}" type="slidenum">
              <a:rPr lang="en-US" smtClean="0"/>
              <a:pPr/>
              <a:t>1</a:t>
            </a:fld>
            <a:endParaRPr lang="en-US" smtClean="0"/>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r>
              <a:rPr lang="en-US" smtClean="0"/>
              <a:t>Read the text. (NASB)</a:t>
            </a:r>
          </a:p>
          <a:p>
            <a:endParaRPr lang="en-US" smtClean="0"/>
          </a:p>
          <a:p>
            <a:pPr eaLnBrk="1" hangingPunct="1"/>
            <a:r>
              <a:rPr lang="en-US" smtClean="0"/>
              <a:t>ISA 52:13 Behold, My servant will prosper, He will be high and lifted up, and greatly exalted.</a:t>
            </a:r>
          </a:p>
          <a:p>
            <a:pPr eaLnBrk="1" hangingPunct="1"/>
            <a:r>
              <a:rPr lang="en-US" smtClean="0"/>
              <a:t>ISA 52:14 Just as many were astonished at you, My people, So His appearance was marred more than any man, And His form more than the sons of men.</a:t>
            </a:r>
          </a:p>
          <a:p>
            <a:pPr eaLnBrk="1" hangingPunct="1"/>
            <a:r>
              <a:rPr lang="en-US" smtClean="0"/>
              <a:t>ISA 52:15 Thus He will sprinkle many nations, Kings will shut their mouths on account of Him; For what had not been told them they will see, And what they had not heard they will understand.</a:t>
            </a:r>
          </a:p>
          <a:p>
            <a:pPr eaLnBrk="1" hangingPunct="1"/>
            <a:r>
              <a:rPr lang="en-US" smtClean="0"/>
              <a:t>ISA 53:1 Who has believed our message? And to whom has the arm of the Lord been revealed?</a:t>
            </a:r>
          </a:p>
          <a:p>
            <a:pPr eaLnBrk="1" hangingPunct="1"/>
            <a:r>
              <a:rPr lang="en-US" smtClean="0"/>
              <a:t>ISA 53:2 For He grew up before Him like a tender shoot, And like a root out of parched ground; He has no stately form or majesty That we should look upon Him, Nor appearance that we should be attracted to Him.</a:t>
            </a:r>
          </a:p>
          <a:p>
            <a:pPr eaLnBrk="1" hangingPunct="1"/>
            <a:r>
              <a:rPr lang="en-US" smtClean="0"/>
              <a:t>ISA 53:3 He was despised and forsaken of men, A man of sorrows, and acquainted with grief; And like one from whom men hide their face, He was despised, and we did not esteem Him.</a:t>
            </a:r>
          </a:p>
          <a:p>
            <a:pPr eaLnBrk="1" hangingPunct="1"/>
            <a:r>
              <a:rPr lang="en-US" smtClean="0"/>
              <a:t>ISA 53:4 Surely our griefs He Himself bore, And our sorrows He carried; Yet we ourselves esteemed Him stricken, Smitten of God, and afflicted.</a:t>
            </a:r>
          </a:p>
          <a:p>
            <a:pPr eaLnBrk="1" hangingPunct="1"/>
            <a:r>
              <a:rPr lang="en-US" smtClean="0"/>
              <a:t>ISA 53:5 But He was pierced through for our transgressions, He was crushed for our iniquities; The chastening for our well-being fell upon Him, And by His scourging we are healed.</a:t>
            </a:r>
          </a:p>
          <a:p>
            <a:pPr eaLnBrk="1" hangingPunct="1"/>
            <a:r>
              <a:rPr lang="en-US" smtClean="0"/>
              <a:t>ISA 53:6 All of us like sheep have gone astray, Each of us has turned to his own way; But the Lord has caused the iniquity of us all To fall on Him.</a:t>
            </a:r>
          </a:p>
          <a:p>
            <a:pPr eaLnBrk="1" hangingPunct="1"/>
            <a:r>
              <a:rPr lang="en-US" smtClean="0"/>
              <a:t>ISA 53:7 He was oppressed and He was afflicted, Yet He did not open His mouth; Like a lamb that is led to slaughter, And like a sheep that is silent before its shearers, So He did not open His mouth.</a:t>
            </a:r>
          </a:p>
          <a:p>
            <a:pPr eaLnBrk="1" hangingPunct="1"/>
            <a:r>
              <a:rPr lang="en-US" smtClean="0"/>
              <a:t>ISA 53:8 By oppression and judgment He was taken away; And as for His generation, who considered That He was cut off out of the land of the living, For the transgression of my people to whom the stroke was due?</a:t>
            </a:r>
          </a:p>
          <a:p>
            <a:pPr eaLnBrk="1" hangingPunct="1"/>
            <a:r>
              <a:rPr lang="en-US" smtClean="0"/>
              <a:t>ISA 53:9 His grave was assigned with wicked men, Yet He was with a rich man in His death, Because He had done no violence, Nor was there any deceit in His mouth.</a:t>
            </a:r>
          </a:p>
          <a:p>
            <a:pPr eaLnBrk="1" hangingPunct="1"/>
            <a:r>
              <a:rPr lang="en-US" smtClean="0"/>
              <a:t>ISA 53:10 But the Lord was pleased To crush Him, putting Him to grief; If He would render Himself as a guilt offering, He will see His offspring, He will prolong His days, And the good pleasure of the Lord will prosper in His hand.</a:t>
            </a:r>
          </a:p>
          <a:p>
            <a:pPr eaLnBrk="1" hangingPunct="1"/>
            <a:r>
              <a:rPr lang="en-US" smtClean="0"/>
              <a:t>ISA 53:11 As a result of the anguish of His soul, He will see it and be satisfied; By His knowledge the Righteous One, My Servant, will justify the many, As He will bear their iniquities.</a:t>
            </a:r>
          </a:p>
          <a:p>
            <a:pPr eaLnBrk="1" hangingPunct="1"/>
            <a:r>
              <a:rPr lang="en-US" smtClean="0"/>
              <a:t>ISA 53:12 Therefore, I will allot Him a portion with the great, And He will divide the booty with the strong; Because He poured out Himself to death, And was numbered with the transgressors; Yet He Himself bore the sin of many, And interceded for the transgressors.</a:t>
            </a:r>
          </a:p>
          <a:p>
            <a:pPr eaLnBrk="1" hangingPunct="1"/>
            <a:endParaRPr lang="en-US" smtClean="0"/>
          </a:p>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fontScale="92500" lnSpcReduction="10000"/>
          </a:bodyPr>
          <a:lstStyle/>
          <a:p>
            <a:pPr>
              <a:defRPr/>
            </a:pPr>
            <a:r>
              <a:rPr lang="en-US" dirty="0" smtClean="0"/>
              <a:t>John the Baptist:</a:t>
            </a:r>
          </a:p>
          <a:p>
            <a:pPr>
              <a:defRPr/>
            </a:pPr>
            <a:endParaRPr lang="en-US" dirty="0" smtClean="0"/>
          </a:p>
          <a:p>
            <a:pPr>
              <a:defRPr/>
            </a:pPr>
            <a:r>
              <a:rPr lang="en-US" dirty="0" smtClean="0"/>
              <a:t>John 1:29 ¶ The next day he saw Jesus coming to him, and said, "Behold, the Lamb of God who takes away the sin of the world!</a:t>
            </a:r>
          </a:p>
          <a:p>
            <a:pPr>
              <a:defRPr/>
            </a:pPr>
            <a:endParaRPr lang="en-US" dirty="0" smtClean="0"/>
          </a:p>
          <a:p>
            <a:pPr>
              <a:defRPr/>
            </a:pPr>
            <a:r>
              <a:rPr lang="en-US" dirty="0" smtClean="0"/>
              <a:t>The simile that was applied to us (like sheep) is applied to Him, but in a different way – We go astray, He patiently endures!</a:t>
            </a:r>
          </a:p>
          <a:p>
            <a:pPr>
              <a:defRPr/>
            </a:pPr>
            <a:endParaRPr lang="en-US" dirty="0" smtClean="0"/>
          </a:p>
          <a:p>
            <a:pPr>
              <a:defRPr/>
            </a:pPr>
            <a:r>
              <a:rPr lang="en-US" dirty="0" smtClean="0"/>
              <a:t>He does not fight back. </a:t>
            </a:r>
          </a:p>
          <a:p>
            <a:pPr>
              <a:defRPr/>
            </a:pPr>
            <a:endParaRPr lang="en-US" dirty="0" smtClean="0"/>
          </a:p>
          <a:p>
            <a:pPr>
              <a:defRPr/>
            </a:pPr>
            <a:endParaRPr lang="en-US" dirty="0" smtClean="0"/>
          </a:p>
          <a:p>
            <a:pPr>
              <a:defRPr/>
            </a:pPr>
            <a:endParaRPr lang="en-US" dirty="0" smtClean="0"/>
          </a:p>
        </p:txBody>
      </p:sp>
      <p:sp>
        <p:nvSpPr>
          <p:cNvPr id="35843" name="Slide Number Placeholder 3"/>
          <p:cNvSpPr>
            <a:spLocks noGrp="1"/>
          </p:cNvSpPr>
          <p:nvPr>
            <p:ph type="sldNum" sz="quarter" idx="5"/>
          </p:nvPr>
        </p:nvSpPr>
        <p:spPr>
          <a:noFill/>
        </p:spPr>
        <p:txBody>
          <a:bodyPr/>
          <a:lstStyle/>
          <a:p>
            <a:fld id="{B2EC082E-2C84-4449-9A65-DFECE721C8D0}"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7890" name="Notes Placeholder 2"/>
          <p:cNvSpPr>
            <a:spLocks noGrp="1"/>
          </p:cNvSpPr>
          <p:nvPr>
            <p:ph type="body" idx="1"/>
          </p:nvPr>
        </p:nvSpPr>
        <p:spPr>
          <a:noFill/>
          <a:ln/>
        </p:spPr>
        <p:txBody>
          <a:bodyPr/>
          <a:lstStyle/>
          <a:p>
            <a:r>
              <a:rPr lang="en-US" smtClean="0"/>
              <a:t>This passage and the verse before was being read by the Ethiopian eunuch:</a:t>
            </a:r>
          </a:p>
          <a:p>
            <a:endParaRPr lang="en-US" smtClean="0"/>
          </a:p>
          <a:p>
            <a:r>
              <a:rPr lang="en-US" smtClean="0"/>
              <a:t>ACT 8:32 Now the passage of Scripture which he was reading was this: "He was led as a sheep to slaughter; And as a lamb before its shearer is silent, So He does not open His mouth.</a:t>
            </a:r>
          </a:p>
          <a:p>
            <a:r>
              <a:rPr lang="en-US" smtClean="0"/>
              <a:t>ACT 8:33 "In humiliation His judgment was taken away; Who shall relate His generation? For His life is removed from the earth."</a:t>
            </a:r>
          </a:p>
          <a:p>
            <a:r>
              <a:rPr lang="en-US" smtClean="0"/>
              <a:t>ACT 8:34 And the eunuch answered Philip and said, "Please tell me, of whom does the prophet say this? Of himself, or of someone else?"</a:t>
            </a:r>
          </a:p>
          <a:p>
            <a:r>
              <a:rPr lang="en-US" smtClean="0"/>
              <a:t>ACT 8:35 And Philip opened his mouth, and beginning from this Scripture he preached Jesus to him.</a:t>
            </a:r>
          </a:p>
          <a:p>
            <a:r>
              <a:rPr lang="en-US" smtClean="0"/>
              <a:t>ACT 8:36 And as they went along the road they came to some water; and the eunuch said, "Look! Water! What prevents me from being baptized?"</a:t>
            </a:r>
          </a:p>
        </p:txBody>
      </p:sp>
      <p:sp>
        <p:nvSpPr>
          <p:cNvPr id="37891" name="Slide Number Placeholder 3"/>
          <p:cNvSpPr>
            <a:spLocks noGrp="1"/>
          </p:cNvSpPr>
          <p:nvPr>
            <p:ph type="sldNum" sz="quarter" idx="5"/>
          </p:nvPr>
        </p:nvSpPr>
        <p:spPr>
          <a:noFill/>
        </p:spPr>
        <p:txBody>
          <a:bodyPr/>
          <a:lstStyle/>
          <a:p>
            <a:fld id="{2FD419FE-F9EE-4DBF-A3E4-F139B5CA7E7A}"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p:spPr>
        <p:txBody>
          <a:bodyPr/>
          <a:lstStyle/>
          <a:p>
            <a:r>
              <a:rPr lang="en-US" smtClean="0"/>
              <a:t>Inclusio: verse 7 “did not open His mouth” – verse 9 “nor was there any deceit in His mouth”</a:t>
            </a:r>
          </a:p>
          <a:p>
            <a:endParaRPr lang="en-US" smtClean="0"/>
          </a:p>
          <a:p>
            <a:r>
              <a:rPr lang="en-US" smtClean="0"/>
              <a:t>Isaiah and Israel are people with “unclean lips” (Isaiah 6:5). When the Servant speaks, there is no deceit; He always speaks truth.</a:t>
            </a:r>
          </a:p>
          <a:p>
            <a:endParaRPr lang="en-US" smtClean="0"/>
          </a:p>
          <a:p>
            <a:r>
              <a:rPr lang="en-US" smtClean="0"/>
              <a:t>Oswalt NICOT: “In view of all these points the verse does indeed seem to speak of the final irony in the Servant’s life—he is not even buried with the poor, who had been his most faithful companions, but is surrounded in death by some of those whose sins he had carried, but who had oppressed and despised him.”</a:t>
            </a:r>
          </a:p>
          <a:p>
            <a:endParaRPr lang="en-US" smtClean="0"/>
          </a:p>
          <a:p>
            <a:r>
              <a:rPr lang="en-US" smtClean="0"/>
              <a:t>K&amp;D: And if we reflect that the Jewish rulers would have given to Jesus the same dishonourable burial as to the two thieves, but that the Roman authorities handed over the body to Joseph the Arimathaean, a “rich man” (Matt. 27:57), who placed it in the sepulchre in his own garden, we see an agreement at once between the gospel history and the prophetic words, which could only be the work of the God of both the prophecy and its fulfilment, inasmuch as no suspicion could possibly arise of there having been any human design of bringing the former into conformity with the latter. </a:t>
            </a:r>
          </a:p>
        </p:txBody>
      </p:sp>
      <p:sp>
        <p:nvSpPr>
          <p:cNvPr id="39939" name="Slide Number Placeholder 3"/>
          <p:cNvSpPr>
            <a:spLocks noGrp="1"/>
          </p:cNvSpPr>
          <p:nvPr>
            <p:ph type="sldNum" sz="quarter" idx="5"/>
          </p:nvPr>
        </p:nvSpPr>
        <p:spPr>
          <a:noFill/>
        </p:spPr>
        <p:txBody>
          <a:bodyPr/>
          <a:lstStyle/>
          <a:p>
            <a:fld id="{C95D7E91-C587-4C66-AF07-69BB8F82B29B}" type="slidenum">
              <a:rPr lang="en-US" smtClean="0"/>
              <a:pPr/>
              <a:t>13</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a:ln/>
        </p:spPr>
      </p:sp>
      <p:sp>
        <p:nvSpPr>
          <p:cNvPr id="41986" name="Notes Placeholder 2"/>
          <p:cNvSpPr>
            <a:spLocks noGrp="1"/>
          </p:cNvSpPr>
          <p:nvPr>
            <p:ph type="body" idx="1"/>
          </p:nvPr>
        </p:nvSpPr>
        <p:spPr>
          <a:noFill/>
          <a:ln/>
        </p:spPr>
        <p:txBody>
          <a:bodyPr/>
          <a:lstStyle/>
          <a:p>
            <a:r>
              <a:rPr lang="en-US" smtClean="0"/>
              <a:t>“pleased” in LXX is </a:t>
            </a:r>
            <a:r>
              <a:rPr lang="en-US" i="1" smtClean="0"/>
              <a:t>boulomai</a:t>
            </a:r>
          </a:p>
          <a:p>
            <a:endParaRPr lang="en-US" i="1" smtClean="0"/>
          </a:p>
          <a:p>
            <a:r>
              <a:rPr lang="en-US" smtClean="0"/>
              <a:t>How could Yahweh be pleased (or will) with what happened to this innocent sufferer? There is a greater good, God’s purpose is fulfilled and atonement is made.</a:t>
            </a:r>
          </a:p>
          <a:p>
            <a:endParaRPr lang="en-US" smtClean="0"/>
          </a:p>
          <a:p>
            <a:r>
              <a:rPr lang="en-US" smtClean="0"/>
              <a:t>His offspring are the redeemed from all nations!</a:t>
            </a:r>
          </a:p>
          <a:p>
            <a:endParaRPr lang="en-US" smtClean="0"/>
          </a:p>
          <a:p>
            <a:r>
              <a:rPr lang="en-US" smtClean="0"/>
              <a:t>There must be a resurrection of the Servant who died a substitutionary death and yet will have offspring and prolonged days.</a:t>
            </a:r>
          </a:p>
          <a:p>
            <a:endParaRPr lang="en-US" smtClean="0"/>
          </a:p>
          <a:p>
            <a:r>
              <a:rPr lang="en-US" smtClean="0"/>
              <a:t>Acts 2:23, 24 state this explicitly. </a:t>
            </a:r>
          </a:p>
          <a:p>
            <a:endParaRPr lang="en-US" smtClean="0"/>
          </a:p>
          <a:p>
            <a:r>
              <a:rPr lang="en-US" smtClean="0"/>
              <a:t>ACT 2:23 this Man, delivered up by the predetermined plan and foreknowledge of God, you nailed to a cross by the hands of godless men and put Him to death.</a:t>
            </a:r>
          </a:p>
          <a:p>
            <a:r>
              <a:rPr lang="en-US" smtClean="0"/>
              <a:t>ACT 2:24 "And God raised Him up again, putting an end to the agony of death, since it was impossible for Him to be held in its power.</a:t>
            </a:r>
          </a:p>
          <a:p>
            <a:endParaRPr lang="en-US" smtClean="0"/>
          </a:p>
        </p:txBody>
      </p:sp>
      <p:sp>
        <p:nvSpPr>
          <p:cNvPr id="41987" name="Slide Number Placeholder 3"/>
          <p:cNvSpPr>
            <a:spLocks noGrp="1"/>
          </p:cNvSpPr>
          <p:nvPr>
            <p:ph type="sldNum" sz="quarter" idx="5"/>
          </p:nvPr>
        </p:nvSpPr>
        <p:spPr>
          <a:noFill/>
        </p:spPr>
        <p:txBody>
          <a:bodyPr/>
          <a:lstStyle/>
          <a:p>
            <a:fld id="{AECCB513-4C98-4573-926A-B8DC1A3E721F}"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a:ln/>
        </p:spPr>
      </p:sp>
      <p:sp>
        <p:nvSpPr>
          <p:cNvPr id="44034" name="Notes Placeholder 2"/>
          <p:cNvSpPr>
            <a:spLocks noGrp="1"/>
          </p:cNvSpPr>
          <p:nvPr>
            <p:ph type="body" idx="1"/>
          </p:nvPr>
        </p:nvSpPr>
        <p:spPr>
          <a:noFill/>
          <a:ln/>
        </p:spPr>
        <p:txBody>
          <a:bodyPr/>
          <a:lstStyle/>
          <a:p>
            <a:r>
              <a:rPr lang="en-US" smtClean="0"/>
              <a:t>Yahweh acknowledges the Servant as His own.</a:t>
            </a:r>
          </a:p>
          <a:p>
            <a:endParaRPr lang="en-US" smtClean="0"/>
          </a:p>
          <a:p>
            <a:r>
              <a:rPr lang="en-US" smtClean="0"/>
              <a:t>DSS and LXX have “will see light”</a:t>
            </a:r>
          </a:p>
          <a:p>
            <a:endParaRPr lang="en-US" smtClean="0"/>
          </a:p>
          <a:p>
            <a:r>
              <a:rPr lang="en-US" smtClean="0"/>
              <a:t>He bears their iniquities; He is the Righteous One, they are the sinners. The “many” are justified!</a:t>
            </a:r>
          </a:p>
          <a:p>
            <a:endParaRPr lang="en-US" smtClean="0"/>
          </a:p>
          <a:p>
            <a:r>
              <a:rPr lang="en-US" smtClean="0"/>
              <a:t>Paul’s commentary on this:</a:t>
            </a:r>
          </a:p>
          <a:p>
            <a:endParaRPr lang="en-US" smtClean="0"/>
          </a:p>
          <a:p>
            <a:r>
              <a:rPr lang="en-US" smtClean="0"/>
              <a:t>ROM 5:15 But the free gift is not like the transgression. For if by the </a:t>
            </a:r>
            <a:r>
              <a:rPr lang="en-US" b="1" smtClean="0"/>
              <a:t>transgression of the one </a:t>
            </a:r>
            <a:r>
              <a:rPr lang="en-US" smtClean="0"/>
              <a:t>the many died, much more did the grace of God and </a:t>
            </a:r>
            <a:r>
              <a:rPr lang="en-US" b="1" smtClean="0"/>
              <a:t>the gift by the grace of the one Man, Jesus Christ, abound to the many</a:t>
            </a:r>
            <a:r>
              <a:rPr lang="en-US" smtClean="0"/>
              <a:t>. . . .</a:t>
            </a:r>
          </a:p>
          <a:p>
            <a:endParaRPr lang="en-US" smtClean="0"/>
          </a:p>
          <a:p>
            <a:r>
              <a:rPr lang="en-US" smtClean="0"/>
              <a:t>ROM 5:19 For as through the one man's disobedience the many were made sinners, even so through the obedience of the One the many will be made righteous.</a:t>
            </a:r>
          </a:p>
          <a:p>
            <a:endParaRPr lang="en-US" smtClean="0"/>
          </a:p>
        </p:txBody>
      </p:sp>
      <p:sp>
        <p:nvSpPr>
          <p:cNvPr id="44035" name="Slide Number Placeholder 3"/>
          <p:cNvSpPr>
            <a:spLocks noGrp="1"/>
          </p:cNvSpPr>
          <p:nvPr>
            <p:ph type="sldNum" sz="quarter" idx="5"/>
          </p:nvPr>
        </p:nvSpPr>
        <p:spPr>
          <a:noFill/>
        </p:spPr>
        <p:txBody>
          <a:bodyPr/>
          <a:lstStyle/>
          <a:p>
            <a:fld id="{8376E191-1D23-443C-BC42-2F0F14C25C43}"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a:ln/>
        </p:spPr>
      </p:sp>
      <p:sp>
        <p:nvSpPr>
          <p:cNvPr id="46082" name="Notes Placeholder 2"/>
          <p:cNvSpPr>
            <a:spLocks noGrp="1"/>
          </p:cNvSpPr>
          <p:nvPr>
            <p:ph type="body" idx="1"/>
          </p:nvPr>
        </p:nvSpPr>
        <p:spPr>
          <a:noFill/>
          <a:ln/>
        </p:spPr>
        <p:txBody>
          <a:bodyPr/>
          <a:lstStyle/>
          <a:p>
            <a:r>
              <a:rPr lang="en-US" smtClean="0"/>
              <a:t>Jesus cites this as referring to Himself: </a:t>
            </a:r>
          </a:p>
          <a:p>
            <a:r>
              <a:rPr lang="en-US" smtClean="0"/>
              <a:t>LUK 22:37 "For I tell you, that this which is written </a:t>
            </a:r>
            <a:r>
              <a:rPr lang="en-US" b="1" smtClean="0"/>
              <a:t>must</a:t>
            </a:r>
            <a:r>
              <a:rPr lang="en-US" smtClean="0"/>
              <a:t> be fulfilled in Me, 'And He was numbered with transgressors'; for that which refers to Me has its fulfillment."</a:t>
            </a:r>
          </a:p>
          <a:p>
            <a:endParaRPr lang="en-US" smtClean="0"/>
          </a:p>
          <a:p>
            <a:r>
              <a:rPr lang="en-US" smtClean="0"/>
              <a:t>Oswalt: But he did not merely die </a:t>
            </a:r>
            <a:r>
              <a:rPr lang="en-US" i="1" smtClean="0"/>
              <a:t>with</a:t>
            </a:r>
            <a:r>
              <a:rPr lang="en-US" smtClean="0"/>
              <a:t> the rebels. As the final bicolon explains, he died </a:t>
            </a:r>
            <a:r>
              <a:rPr lang="en-US" i="1" smtClean="0"/>
              <a:t>for</a:t>
            </a:r>
            <a:r>
              <a:rPr lang="en-US" smtClean="0"/>
              <a:t> the rebels, and that is all the difference. He did not die for his own sin or for his own rebellions; he was carrying the sin and rebellion of many.  (NICOT 406).</a:t>
            </a:r>
          </a:p>
          <a:p>
            <a:endParaRPr lang="en-US" smtClean="0"/>
          </a:p>
          <a:p>
            <a:r>
              <a:rPr lang="en-US" smtClean="0"/>
              <a:t>“transgressors” is literally “rebels” HCSB and NET</a:t>
            </a:r>
          </a:p>
          <a:p>
            <a:endParaRPr lang="en-US" smtClean="0"/>
          </a:p>
          <a:p>
            <a:r>
              <a:rPr lang="en-US" smtClean="0"/>
              <a:t>“Either the facts of Jesus’ life were reshaped by a conspiracy of early Christian writers to make them conform to this text, a task so complex as to be unimaginable, or, much more simply, his life, death, and resurrection </a:t>
            </a:r>
            <a:r>
              <a:rPr lang="en-US" i="1" smtClean="0"/>
              <a:t>did so conform. The text must still be read through the eyes of faith, but with that faith the mystery is no longer about how it is possible for sinful humans to have a healthy and whole relationship with God. The only mystery is how God could love us like that.”</a:t>
            </a:r>
            <a:r>
              <a:rPr lang="en-US" smtClean="0"/>
              <a:t> (Oswalt: 408) </a:t>
            </a:r>
          </a:p>
          <a:p>
            <a:endParaRPr lang="en-US" smtClean="0"/>
          </a:p>
        </p:txBody>
      </p:sp>
      <p:sp>
        <p:nvSpPr>
          <p:cNvPr id="46083" name="Slide Number Placeholder 3"/>
          <p:cNvSpPr>
            <a:spLocks noGrp="1"/>
          </p:cNvSpPr>
          <p:nvPr>
            <p:ph type="sldNum" sz="quarter" idx="5"/>
          </p:nvPr>
        </p:nvSpPr>
        <p:spPr>
          <a:noFill/>
        </p:spPr>
        <p:txBody>
          <a:bodyPr/>
          <a:lstStyle/>
          <a:p>
            <a:fld id="{3293383A-6C7C-43CC-8683-238AF1A3CC86}"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a:ln/>
        </p:spPr>
      </p:sp>
      <p:sp>
        <p:nvSpPr>
          <p:cNvPr id="50178" name="Notes Placeholder 2"/>
          <p:cNvSpPr>
            <a:spLocks noGrp="1"/>
          </p:cNvSpPr>
          <p:nvPr>
            <p:ph type="body" idx="1"/>
          </p:nvPr>
        </p:nvSpPr>
        <p:spPr>
          <a:noFill/>
          <a:ln/>
        </p:spPr>
        <p:txBody>
          <a:bodyPr/>
          <a:lstStyle/>
          <a:p>
            <a:r>
              <a:rPr lang="en-US" smtClean="0"/>
              <a:t>HEB 9:11 ¶ But when Christ appeared as a high priest of the good things to come, He entered through the greater and more perfect tabernacle, not made with hands, that is to say, not of this creation;</a:t>
            </a:r>
          </a:p>
          <a:p>
            <a:r>
              <a:rPr lang="en-US" smtClean="0"/>
              <a:t>HEB 9:12 and not through the blood of goats and calves, but through His own blood, He entered the holy place once for all, having obtained eternal redemption.</a:t>
            </a:r>
          </a:p>
          <a:p>
            <a:endParaRPr lang="en-US" smtClean="0"/>
          </a:p>
          <a:p>
            <a:r>
              <a:rPr lang="en-US" smtClean="0"/>
              <a:t>The writer’s own religious understanding of blood is expressed most clearly when the sacrificial blood of animals is juxtaposed to the blood of Christ. The basis of the comparison is the concept that the death of Christ on the cross is the sacrifice of the new covenant corresponding to the animal sacrifices prescribed under the old covenant. The sacrificial blood of animals achieves the purgation of the flesh. It avails to consecrate, but it cannot provide full access to God. Moreover, it must be applied over and over. On the other hand, Christ’s blood is the supreme purging medium. By his redemptive sacrifice he achieved the decisive purgation of conscience, which is prerequisite for the true worship of God (9:13–14). Consequently, the old pattern of fluctuation between defilement and purgation has been set aside. The argument presupposes that all sacrificial blood is powerful, but Christ’s blood is the more powerful medium because it achieved decisive purgation and the removal of every impediment to the enjoyment of God.</a:t>
            </a:r>
          </a:p>
          <a:p>
            <a:pPr lvl="1"/>
            <a:r>
              <a:rPr lang="en-US" smtClean="0"/>
              <a:t> Lane, W. L. (1998). Vol. 47B: Hebrews 913. Word Biblical Commentary (252). Dallas: Word, Incorporated.</a:t>
            </a:r>
          </a:p>
          <a:p>
            <a:endParaRPr lang="en-US" smtClean="0"/>
          </a:p>
        </p:txBody>
      </p:sp>
      <p:sp>
        <p:nvSpPr>
          <p:cNvPr id="50179" name="Slide Number Placeholder 3"/>
          <p:cNvSpPr>
            <a:spLocks noGrp="1"/>
          </p:cNvSpPr>
          <p:nvPr>
            <p:ph type="sldNum" sz="quarter" idx="5"/>
          </p:nvPr>
        </p:nvSpPr>
        <p:spPr>
          <a:noFill/>
        </p:spPr>
        <p:txBody>
          <a:bodyPr/>
          <a:lstStyle/>
          <a:p>
            <a:fld id="{C6EE10E2-7E69-4DA4-AEC8-1ACF1C818038}" type="slidenum">
              <a:rPr lang="en-US" smtClean="0"/>
              <a:pPr/>
              <a:t>19</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a:ln/>
        </p:spPr>
      </p:sp>
      <p:sp>
        <p:nvSpPr>
          <p:cNvPr id="52226" name="Notes Placeholder 2"/>
          <p:cNvSpPr>
            <a:spLocks noGrp="1"/>
          </p:cNvSpPr>
          <p:nvPr>
            <p:ph type="body" idx="1"/>
          </p:nvPr>
        </p:nvSpPr>
        <p:spPr>
          <a:noFill/>
          <a:ln/>
        </p:spPr>
        <p:txBody>
          <a:bodyPr/>
          <a:lstStyle/>
          <a:p>
            <a:endParaRPr lang="en-US" smtClean="0"/>
          </a:p>
        </p:txBody>
      </p:sp>
      <p:sp>
        <p:nvSpPr>
          <p:cNvPr id="52227" name="Slide Number Placeholder 3"/>
          <p:cNvSpPr>
            <a:spLocks noGrp="1"/>
          </p:cNvSpPr>
          <p:nvPr>
            <p:ph type="sldNum" sz="quarter" idx="5"/>
          </p:nvPr>
        </p:nvSpPr>
        <p:spPr>
          <a:noFill/>
        </p:spPr>
        <p:txBody>
          <a:bodyPr/>
          <a:lstStyle/>
          <a:p>
            <a:fld id="{A114041F-B1CD-4213-BC7F-DAE6D037FC78}" type="slidenum">
              <a:rPr lang="en-US" smtClean="0"/>
              <a:pPr/>
              <a:t>20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normAutofit fontScale="92500" lnSpcReduction="10000"/>
          </a:bodyPr>
          <a:lstStyle/>
          <a:p>
            <a:pPr>
              <a:defRPr/>
            </a:pPr>
            <a:r>
              <a:rPr lang="en-US" dirty="0" smtClean="0"/>
              <a:t>Behold = “pay attention”</a:t>
            </a:r>
          </a:p>
          <a:p>
            <a:pPr>
              <a:defRPr/>
            </a:pPr>
            <a:endParaRPr lang="en-US" dirty="0" smtClean="0"/>
          </a:p>
          <a:p>
            <a:pPr>
              <a:defRPr/>
            </a:pPr>
            <a:r>
              <a:rPr lang="en-US" dirty="0" smtClean="0"/>
              <a:t>The words “High and Lifted up” describe God in Isaiah: Isaiah 6:1; Isaiah 33:10; Isaiah 57:15</a:t>
            </a:r>
          </a:p>
          <a:p>
            <a:pPr>
              <a:defRPr/>
            </a:pPr>
            <a:endParaRPr lang="en-US" dirty="0" smtClean="0"/>
          </a:p>
          <a:p>
            <a:pPr>
              <a:defRPr/>
            </a:pPr>
            <a:r>
              <a:rPr lang="en-US" dirty="0" smtClean="0"/>
              <a:t>From glory, to degradation, back to glory</a:t>
            </a:r>
          </a:p>
          <a:p>
            <a:pPr>
              <a:defRPr/>
            </a:pPr>
            <a:endParaRPr lang="en-US" dirty="0" smtClean="0"/>
          </a:p>
          <a:p>
            <a:pPr>
              <a:defRPr/>
            </a:pPr>
            <a:r>
              <a:rPr lang="en-US" dirty="0" smtClean="0"/>
              <a:t>God will humble man who tries to be </a:t>
            </a:r>
            <a:r>
              <a:rPr lang="en-US" dirty="0" err="1" smtClean="0"/>
              <a:t>exhalted</a:t>
            </a:r>
            <a:r>
              <a:rPr lang="en-US" dirty="0" smtClean="0"/>
              <a:t>: ISA 2:17 And the pride of man will be humbled, And the loftiness of men will be abased, And the Lord alone will be exalted in that day.</a:t>
            </a:r>
          </a:p>
          <a:p>
            <a:pPr>
              <a:defRPr/>
            </a:pPr>
            <a:endParaRPr lang="en-US" dirty="0" smtClean="0"/>
          </a:p>
          <a:p>
            <a:pPr>
              <a:defRPr/>
            </a:pPr>
            <a:r>
              <a:rPr lang="en-US" dirty="0" smtClean="0"/>
              <a:t>(</a:t>
            </a:r>
            <a:r>
              <a:rPr lang="en-US" dirty="0" err="1" smtClean="0"/>
              <a:t>Oswalt</a:t>
            </a:r>
            <a:r>
              <a:rPr lang="en-US" dirty="0" smtClean="0"/>
              <a:t>) -- “The section 2:6–22 speaks forcefully against every exaltation of the human; v. 17 says that God will humble the exaltation of man, so that only God will be lifted up. Is it here, then, being said that the nation of Israel will be exalted to the place of God? Is it a prophet of Israel? In each case the answer must be no. This is the Messiah or no one. Paul’s great hymn in Phil. 2:5–11 is almost certainly a reflection on this passage (“taking the form of a slave, … he humbled himself”), and his declaration that God has “highly exalted” Jesus (v. 9) gives us his understanding of the referent here.” (</a:t>
            </a:r>
            <a:r>
              <a:rPr lang="en-US" dirty="0" err="1" smtClean="0"/>
              <a:t>Oswalt</a:t>
            </a:r>
            <a:r>
              <a:rPr lang="en-US" dirty="0" smtClean="0"/>
              <a:t>: 378, 379; NICOT)</a:t>
            </a:r>
          </a:p>
          <a:p>
            <a:pPr>
              <a:defRPr/>
            </a:pPr>
            <a:endParaRPr lang="en-US" dirty="0" smtClean="0"/>
          </a:p>
          <a:p>
            <a:pPr>
              <a:defRPr/>
            </a:pPr>
            <a:r>
              <a:rPr lang="en-US" dirty="0" smtClean="0"/>
              <a:t>Phil. 2:5-11</a:t>
            </a:r>
          </a:p>
          <a:p>
            <a:pPr>
              <a:defRPr/>
            </a:pPr>
            <a:endParaRPr lang="en-US" dirty="0" smtClean="0"/>
          </a:p>
          <a:p>
            <a:pPr>
              <a:defRPr/>
            </a:pPr>
            <a:r>
              <a:rPr lang="en-US" dirty="0" smtClean="0"/>
              <a:t>“Shut their mouths” = “shocked to speechlessness”</a:t>
            </a:r>
          </a:p>
          <a:p>
            <a:pPr>
              <a:defRPr/>
            </a:pPr>
            <a:endParaRPr lang="en-US" dirty="0" smtClean="0"/>
          </a:p>
          <a:p>
            <a:pPr>
              <a:defRPr/>
            </a:pPr>
            <a:r>
              <a:rPr lang="en-US" dirty="0" smtClean="0"/>
              <a:t>Paul in Romans 15:21 cites Isaiah 52:15. the gospel will be preached to Gentiles</a:t>
            </a:r>
          </a:p>
          <a:p>
            <a:pPr>
              <a:defRPr/>
            </a:pPr>
            <a:endParaRPr lang="en-US" dirty="0" smtClean="0"/>
          </a:p>
          <a:p>
            <a:pPr>
              <a:defRPr/>
            </a:pPr>
            <a:r>
              <a:rPr lang="en-US" dirty="0" smtClean="0"/>
              <a:t>What they will understand is that One who took such a lowly place will be exalted and sit on the throne of God!</a:t>
            </a:r>
          </a:p>
          <a:p>
            <a:pPr>
              <a:defRPr/>
            </a:pPr>
            <a:endParaRPr lang="en-US" dirty="0" smtClean="0"/>
          </a:p>
          <a:p>
            <a:pPr>
              <a:defRPr/>
            </a:pPr>
            <a:endParaRPr lang="en-US" dirty="0" smtClean="0"/>
          </a:p>
        </p:txBody>
      </p:sp>
      <p:sp>
        <p:nvSpPr>
          <p:cNvPr id="19459" name="Slide Number Placeholder 3"/>
          <p:cNvSpPr>
            <a:spLocks noGrp="1"/>
          </p:cNvSpPr>
          <p:nvPr>
            <p:ph type="sldNum" sz="quarter" idx="5"/>
          </p:nvPr>
        </p:nvSpPr>
        <p:spPr>
          <a:noFill/>
        </p:spPr>
        <p:txBody>
          <a:bodyPr/>
          <a:lstStyle/>
          <a:p>
            <a:fld id="{56852B52-6EC4-49A0-8271-2283FFE184F5}"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ln/>
        </p:spPr>
      </p:sp>
      <p:sp>
        <p:nvSpPr>
          <p:cNvPr id="21506" name="Notes Placeholder 2"/>
          <p:cNvSpPr>
            <a:spLocks noGrp="1"/>
          </p:cNvSpPr>
          <p:nvPr>
            <p:ph type="body" idx="1"/>
          </p:nvPr>
        </p:nvSpPr>
        <p:spPr>
          <a:noFill/>
          <a:ln/>
        </p:spPr>
        <p:txBody>
          <a:bodyPr/>
          <a:lstStyle/>
          <a:p>
            <a:r>
              <a:rPr lang="en-US" smtClean="0"/>
              <a:t>“Our” is Israel. Or “what we have heard” (HCSB and NRSV)</a:t>
            </a:r>
          </a:p>
          <a:p>
            <a:endParaRPr lang="en-US" smtClean="0"/>
          </a:p>
          <a:p>
            <a:r>
              <a:rPr lang="en-US" smtClean="0"/>
              <a:t>This is cited in Romans 10:16: ROM 10:16  “However, they did not all heed the glad tidings; for Isaiah says, ‘Lord, who has believed our report?’”</a:t>
            </a:r>
          </a:p>
          <a:p>
            <a:endParaRPr lang="en-US" smtClean="0"/>
          </a:p>
          <a:p>
            <a:r>
              <a:rPr lang="en-US" smtClean="0"/>
              <a:t>The “arm of the Lord” is Messianic salvation; </a:t>
            </a:r>
          </a:p>
          <a:p>
            <a:endParaRPr lang="en-US" smtClean="0"/>
          </a:p>
          <a:p>
            <a:r>
              <a:rPr lang="en-US" smtClean="0"/>
              <a:t>ISA 52:10 The Lord has bared His holy arm In the sight of all the nations, That all the ends of the earth may see The salvation of our God.</a:t>
            </a:r>
          </a:p>
          <a:p>
            <a:endParaRPr lang="en-US" smtClean="0"/>
          </a:p>
        </p:txBody>
      </p:sp>
      <p:sp>
        <p:nvSpPr>
          <p:cNvPr id="21507" name="Slide Number Placeholder 3"/>
          <p:cNvSpPr>
            <a:spLocks noGrp="1"/>
          </p:cNvSpPr>
          <p:nvPr>
            <p:ph type="sldNum" sz="quarter" idx="5"/>
          </p:nvPr>
        </p:nvSpPr>
        <p:spPr>
          <a:noFill/>
        </p:spPr>
        <p:txBody>
          <a:bodyPr/>
          <a:lstStyle/>
          <a:p>
            <a:fld id="{9FE6CBF1-3D97-4C19-80B9-FF706CA4FF2F}"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a:ln/>
        </p:spPr>
      </p:sp>
      <p:sp>
        <p:nvSpPr>
          <p:cNvPr id="23554" name="Notes Placeholder 2"/>
          <p:cNvSpPr>
            <a:spLocks noGrp="1"/>
          </p:cNvSpPr>
          <p:nvPr>
            <p:ph type="body" idx="1"/>
          </p:nvPr>
        </p:nvSpPr>
        <p:spPr>
          <a:noFill/>
          <a:ln/>
        </p:spPr>
        <p:txBody>
          <a:bodyPr/>
          <a:lstStyle/>
          <a:p>
            <a:r>
              <a:rPr lang="en-US" smtClean="0"/>
              <a:t>“that” is </a:t>
            </a:r>
            <a:r>
              <a:rPr lang="en-US" i="1" smtClean="0"/>
              <a:t>hina </a:t>
            </a:r>
            <a:r>
              <a:rPr lang="en-US" smtClean="0"/>
              <a:t>“in order that” which is a purpose clause in the Greek</a:t>
            </a:r>
          </a:p>
          <a:p>
            <a:endParaRPr lang="en-US" smtClean="0"/>
          </a:p>
          <a:p>
            <a:r>
              <a:rPr lang="en-US" smtClean="0"/>
              <a:t>Even the general unbelief of people who hear is evidence that the Scripture is being fulfilled.</a:t>
            </a:r>
            <a:endParaRPr lang="en-US" i="1" smtClean="0"/>
          </a:p>
        </p:txBody>
      </p:sp>
      <p:sp>
        <p:nvSpPr>
          <p:cNvPr id="23555" name="Slide Number Placeholder 3"/>
          <p:cNvSpPr>
            <a:spLocks noGrp="1"/>
          </p:cNvSpPr>
          <p:nvPr>
            <p:ph type="sldNum" sz="quarter" idx="5"/>
          </p:nvPr>
        </p:nvSpPr>
        <p:spPr>
          <a:noFill/>
        </p:spPr>
        <p:txBody>
          <a:bodyPr/>
          <a:lstStyle/>
          <a:p>
            <a:fld id="{DB640520-EFC9-49A5-84F4-2E756B2A8C33}"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p:spPr>
        <p:txBody>
          <a:bodyPr/>
          <a:lstStyle/>
          <a:p>
            <a:r>
              <a:rPr lang="en-US" smtClean="0"/>
              <a:t>“Root” is the same word used in Isaiah 11:1, 10:</a:t>
            </a:r>
          </a:p>
          <a:p>
            <a:endParaRPr lang="en-US" smtClean="0"/>
          </a:p>
          <a:p>
            <a:r>
              <a:rPr lang="en-US" smtClean="0"/>
              <a:t>ISA 11:1 Then a shoot will spring from the stem of Jesse, And a branch from his </a:t>
            </a:r>
            <a:r>
              <a:rPr lang="en-US" b="1" smtClean="0"/>
              <a:t>roots</a:t>
            </a:r>
            <a:r>
              <a:rPr lang="en-US" smtClean="0"/>
              <a:t> will bear fruit.</a:t>
            </a:r>
          </a:p>
          <a:p>
            <a:endParaRPr lang="en-US" smtClean="0"/>
          </a:p>
          <a:p>
            <a:r>
              <a:rPr lang="en-US" smtClean="0"/>
              <a:t>ISA 11:10 ¶ Then it will come about in that day That the nations will resort to the </a:t>
            </a:r>
            <a:r>
              <a:rPr lang="en-US" b="1" smtClean="0"/>
              <a:t>root</a:t>
            </a:r>
            <a:r>
              <a:rPr lang="en-US" smtClean="0"/>
              <a:t> of Jesse, Who will stand as a signal for the peoples; And His resting place will be glorious.</a:t>
            </a:r>
          </a:p>
          <a:p>
            <a:endParaRPr lang="en-US" smtClean="0"/>
          </a:p>
          <a:p>
            <a:r>
              <a:rPr lang="en-US" smtClean="0"/>
              <a:t>There appears to be no hope of life, nor reason to think the nations would be shaken (startled?) </a:t>
            </a:r>
          </a:p>
        </p:txBody>
      </p:sp>
      <p:sp>
        <p:nvSpPr>
          <p:cNvPr id="25603" name="Slide Number Placeholder 3"/>
          <p:cNvSpPr>
            <a:spLocks noGrp="1"/>
          </p:cNvSpPr>
          <p:nvPr>
            <p:ph type="sldNum" sz="quarter" idx="5"/>
          </p:nvPr>
        </p:nvSpPr>
        <p:spPr>
          <a:noFill/>
        </p:spPr>
        <p:txBody>
          <a:bodyPr/>
          <a:lstStyle/>
          <a:p>
            <a:fld id="{BC860EAE-52C8-47EC-A24A-F1C9C944E6A5}"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p:spPr>
        <p:txBody>
          <a:bodyPr/>
          <a:lstStyle/>
          <a:p>
            <a:r>
              <a:rPr lang="en-US" smtClean="0"/>
              <a:t>They think, “How can this man be the arm of the Lord?” </a:t>
            </a:r>
          </a:p>
          <a:p>
            <a:endParaRPr lang="en-US" smtClean="0"/>
          </a:p>
          <a:p>
            <a:r>
              <a:rPr lang="en-US" smtClean="0"/>
              <a:t>He was seen as “unworthy of attention”</a:t>
            </a:r>
          </a:p>
          <a:p>
            <a:endParaRPr lang="en-US" smtClean="0"/>
          </a:p>
          <a:p>
            <a:r>
              <a:rPr lang="en-US" smtClean="0"/>
              <a:t>“Sorrow” and “grief” will be discussed in the next verse. It turns out that is was our sorrows and griefs He was bearing. </a:t>
            </a:r>
          </a:p>
        </p:txBody>
      </p:sp>
      <p:sp>
        <p:nvSpPr>
          <p:cNvPr id="27651" name="Slide Number Placeholder 3"/>
          <p:cNvSpPr>
            <a:spLocks noGrp="1"/>
          </p:cNvSpPr>
          <p:nvPr>
            <p:ph type="sldNum" sz="quarter" idx="5"/>
          </p:nvPr>
        </p:nvSpPr>
        <p:spPr>
          <a:noFill/>
        </p:spPr>
        <p:txBody>
          <a:bodyPr/>
          <a:lstStyle/>
          <a:p>
            <a:fld id="{E2F2644D-FFAA-4B8D-9D1E-0BEA6275C34C}" type="slidenum">
              <a:rPr lang="en-US" smtClean="0"/>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p:spPr>
        <p:txBody>
          <a:bodyPr/>
          <a:lstStyle/>
          <a:p>
            <a:r>
              <a:rPr lang="en-US" smtClean="0"/>
              <a:t>Despite the Servant’s selfless love and compassion toward us, we rejected Him as stricken by God.</a:t>
            </a:r>
          </a:p>
          <a:p>
            <a:endParaRPr lang="en-US" smtClean="0"/>
          </a:p>
          <a:p>
            <a:r>
              <a:rPr lang="en-US" smtClean="0"/>
              <a:t>The contrast is between “He” and “We” = a totally wrong assessment by “we”</a:t>
            </a:r>
          </a:p>
          <a:p>
            <a:endParaRPr lang="en-US" smtClean="0"/>
          </a:p>
          <a:p>
            <a:r>
              <a:rPr lang="en-US" smtClean="0"/>
              <a:t>The idea of substitution is clear in this passage. This reminds us of the scape goat:</a:t>
            </a:r>
          </a:p>
          <a:p>
            <a:endParaRPr lang="en-US" smtClean="0"/>
          </a:p>
          <a:p>
            <a:r>
              <a:rPr lang="en-US" smtClean="0"/>
              <a:t>LEV 16:21 "Then Aaron shall lay both of his hands on the head of the live goat, and confess over it all the iniquities of the sons of Israel, and all their transgressions in regard to all their sins; and he shall lay them on the head of the goat and send it away into the wilderness by the hand of a man who stands in readiness.</a:t>
            </a:r>
          </a:p>
          <a:p>
            <a:r>
              <a:rPr lang="en-US" smtClean="0"/>
              <a:t>LEV 16:22 "And the goat shall bear on itself all their iniquities to a solitary land; and he shall release the goat in the wilderness.</a:t>
            </a:r>
          </a:p>
          <a:p>
            <a:endParaRPr lang="en-US" smtClean="0"/>
          </a:p>
          <a:p>
            <a:r>
              <a:rPr lang="en-US" smtClean="0"/>
              <a:t>This is not merely identification, but redemptive suffering!</a:t>
            </a:r>
          </a:p>
        </p:txBody>
      </p:sp>
      <p:sp>
        <p:nvSpPr>
          <p:cNvPr id="29699" name="Slide Number Placeholder 3"/>
          <p:cNvSpPr>
            <a:spLocks noGrp="1"/>
          </p:cNvSpPr>
          <p:nvPr>
            <p:ph type="sldNum" sz="quarter" idx="5"/>
          </p:nvPr>
        </p:nvSpPr>
        <p:spPr>
          <a:noFill/>
        </p:spPr>
        <p:txBody>
          <a:bodyPr/>
          <a:lstStyle/>
          <a:p>
            <a:fld id="{6FF8AAF8-AB87-4C0D-B8E5-86330CE1D934}"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p:spPr>
        <p:txBody>
          <a:bodyPr/>
          <a:lstStyle/>
          <a:p>
            <a:r>
              <a:rPr lang="en-US" smtClean="0"/>
              <a:t>Zechariah 12:10: </a:t>
            </a:r>
          </a:p>
          <a:p>
            <a:endParaRPr lang="en-US" smtClean="0"/>
          </a:p>
          <a:p>
            <a:r>
              <a:rPr lang="en-US" smtClean="0"/>
              <a:t>ZEC 12:10 ¶ "And I will pour out on the house of David and on the inhabitants of Jerusalem, the Spirit of grace and of supplication, so that they will look on Me whom they have pierced; and they will mourn for Him, as one mourns for an only son, and they will weep bitterly over Him, like the bitter weeping over a first-born.</a:t>
            </a:r>
          </a:p>
          <a:p>
            <a:endParaRPr lang="en-US" smtClean="0"/>
          </a:p>
          <a:p>
            <a:r>
              <a:rPr lang="en-US" smtClean="0"/>
              <a:t>REV 1:7 Behold, He is coming with the clouds, and every eye will see Him, even those who pierced Him; and all the tribes of the earth will mourn over Him. Even so. Amen.</a:t>
            </a:r>
          </a:p>
          <a:p>
            <a:endParaRPr lang="en-US" smtClean="0"/>
          </a:p>
          <a:p>
            <a:r>
              <a:rPr lang="en-US" smtClean="0"/>
              <a:t>K &amp; D: “There were no stronger expressions to be found in the language, to denote a violent and painful death.”</a:t>
            </a:r>
          </a:p>
          <a:p>
            <a:endParaRPr lang="en-US" smtClean="0"/>
          </a:p>
          <a:p>
            <a:r>
              <a:rPr lang="en-US" smtClean="0"/>
              <a:t>“Well-being” is “Shalom” = Peace that is the result of Messianic salvation!</a:t>
            </a:r>
          </a:p>
          <a:p>
            <a:endParaRPr lang="en-US" smtClean="0"/>
          </a:p>
          <a:p>
            <a:r>
              <a:rPr lang="en-US" smtClean="0"/>
              <a:t>Again we have </a:t>
            </a:r>
            <a:r>
              <a:rPr lang="en-US" b="1" smtClean="0"/>
              <a:t>substitution</a:t>
            </a:r>
          </a:p>
        </p:txBody>
      </p:sp>
      <p:sp>
        <p:nvSpPr>
          <p:cNvPr id="31747" name="Slide Number Placeholder 3"/>
          <p:cNvSpPr>
            <a:spLocks noGrp="1"/>
          </p:cNvSpPr>
          <p:nvPr>
            <p:ph type="sldNum" sz="quarter" idx="5"/>
          </p:nvPr>
        </p:nvSpPr>
        <p:spPr>
          <a:noFill/>
        </p:spPr>
        <p:txBody>
          <a:bodyPr/>
          <a:lstStyle/>
          <a:p>
            <a:fld id="{81798F19-FE59-4E5D-84B9-39DC22C1F2E4}" type="slidenum">
              <a:rPr lang="en-US" smtClean="0"/>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p:spPr>
        <p:txBody>
          <a:bodyPr/>
          <a:lstStyle/>
          <a:p>
            <a:r>
              <a:rPr lang="en-US" smtClean="0"/>
              <a:t>“like” is a simile</a:t>
            </a:r>
          </a:p>
          <a:p>
            <a:endParaRPr lang="en-US" smtClean="0"/>
          </a:p>
          <a:p>
            <a:r>
              <a:rPr lang="en-US" smtClean="0"/>
              <a:t>Us – Him is a contrast and cannot be the same people. I.e. the Servant cannot be Israel.</a:t>
            </a:r>
          </a:p>
          <a:p>
            <a:endParaRPr lang="en-US" smtClean="0"/>
          </a:p>
          <a:p>
            <a:r>
              <a:rPr lang="en-US" smtClean="0"/>
              <a:t>We heaped up guilt, and the Lord caused it to fall on Him (the Servant of Yahweh).</a:t>
            </a:r>
          </a:p>
          <a:p>
            <a:endParaRPr lang="en-US" smtClean="0"/>
          </a:p>
          <a:p>
            <a:r>
              <a:rPr lang="en-US" smtClean="0"/>
              <a:t>Thus we have penal, vicarious, substitutionary atonement.</a:t>
            </a:r>
          </a:p>
        </p:txBody>
      </p:sp>
      <p:sp>
        <p:nvSpPr>
          <p:cNvPr id="33795" name="Slide Number Placeholder 3"/>
          <p:cNvSpPr>
            <a:spLocks noGrp="1"/>
          </p:cNvSpPr>
          <p:nvPr>
            <p:ph type="sldNum" sz="quarter" idx="5"/>
          </p:nvPr>
        </p:nvSpPr>
        <p:spPr>
          <a:noFill/>
        </p:spPr>
        <p:txBody>
          <a:bodyPr/>
          <a:lstStyle/>
          <a:p>
            <a:fld id="{975044D3-4829-40B5-8700-DD569F021DFF}"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lstStyle>
          <a:p>
            <a:fld id="{94A3E330-CDD3-43A4-9E29-7948F0F686D7}" type="datetime1">
              <a:rPr lang="en-US"/>
              <a:pPr/>
              <a:t>3/29/2013</a:t>
            </a:fld>
            <a:endParaRPr lang="en-US"/>
          </a:p>
        </p:txBody>
      </p:sp>
      <p:sp>
        <p:nvSpPr>
          <p:cNvPr id="12" name="Footer Placeholder 18"/>
          <p:cNvSpPr>
            <a:spLocks noGrp="1"/>
          </p:cNvSpPr>
          <p:nvPr>
            <p:ph type="ftr" sz="quarter" idx="11"/>
          </p:nvPr>
        </p:nvSpPr>
        <p:spPr/>
        <p:txBody>
          <a:bodyPr/>
          <a:lstStyle>
            <a:lvl1pPr>
              <a:defRPr>
                <a:solidFill>
                  <a:srgbClr val="E8F0F4"/>
                </a:solidFill>
              </a:defRPr>
            </a:lvl1pPr>
          </a:lstStyle>
          <a:p>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6174E701-5AD3-4EC0-9F5A-897E74632ED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fld id="{F8F49067-3D7B-4591-B695-8B2F46B64150}" type="datetime1">
              <a:rPr lang="en-US"/>
              <a:pPr/>
              <a:t>3/29/2013</a:t>
            </a:fld>
            <a:endParaRPr lang="en-US"/>
          </a:p>
        </p:txBody>
      </p:sp>
      <p:sp>
        <p:nvSpPr>
          <p:cNvPr id="5" name="Footer Placeholder 21"/>
          <p:cNvSpPr>
            <a:spLocks noGrp="1"/>
          </p:cNvSpPr>
          <p:nvPr>
            <p:ph type="ftr" sz="quarter" idx="11"/>
          </p:nvPr>
        </p:nvSpPr>
        <p:spPr/>
        <p:txBody>
          <a:bodyPr/>
          <a:lstStyle>
            <a:lvl1pPr>
              <a:defRPr/>
            </a:lvl1pPr>
          </a:lstStyle>
          <a:p>
            <a:endParaRPr lang="en-US"/>
          </a:p>
        </p:txBody>
      </p:sp>
      <p:sp>
        <p:nvSpPr>
          <p:cNvPr id="6" name="Slide Number Placeholder 17"/>
          <p:cNvSpPr>
            <a:spLocks noGrp="1"/>
          </p:cNvSpPr>
          <p:nvPr>
            <p:ph type="sldNum" sz="quarter" idx="12"/>
          </p:nvPr>
        </p:nvSpPr>
        <p:spPr/>
        <p:txBody>
          <a:bodyPr/>
          <a:lstStyle>
            <a:lvl1pPr>
              <a:defRPr/>
            </a:lvl1pPr>
          </a:lstStyle>
          <a:p>
            <a:pPr>
              <a:defRPr/>
            </a:pPr>
            <a:fld id="{E94458F7-3C57-4247-A2BD-B1F044599D6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fld id="{72787A78-79B0-4609-BFAE-6889330624D1}" type="datetime1">
              <a:rPr lang="en-US"/>
              <a:pPr/>
              <a:t>3/29/2013</a:t>
            </a:fld>
            <a:endParaRPr lang="en-US"/>
          </a:p>
        </p:txBody>
      </p:sp>
      <p:sp>
        <p:nvSpPr>
          <p:cNvPr id="5" name="Footer Placeholder 21"/>
          <p:cNvSpPr>
            <a:spLocks noGrp="1"/>
          </p:cNvSpPr>
          <p:nvPr>
            <p:ph type="ftr" sz="quarter" idx="11"/>
          </p:nvPr>
        </p:nvSpPr>
        <p:spPr/>
        <p:txBody>
          <a:bodyPr/>
          <a:lstStyle>
            <a:lvl1pPr>
              <a:defRPr/>
            </a:lvl1pPr>
          </a:lstStyle>
          <a:p>
            <a:endParaRPr lang="en-US"/>
          </a:p>
        </p:txBody>
      </p:sp>
      <p:sp>
        <p:nvSpPr>
          <p:cNvPr id="6" name="Slide Number Placeholder 17"/>
          <p:cNvSpPr>
            <a:spLocks noGrp="1"/>
          </p:cNvSpPr>
          <p:nvPr>
            <p:ph type="sldNum" sz="quarter" idx="12"/>
          </p:nvPr>
        </p:nvSpPr>
        <p:spPr/>
        <p:txBody>
          <a:bodyPr/>
          <a:lstStyle>
            <a:lvl1pPr>
              <a:defRPr/>
            </a:lvl1pPr>
          </a:lstStyle>
          <a:p>
            <a:pPr>
              <a:defRPr/>
            </a:pPr>
            <a:fld id="{3E8F8946-A827-46F7-948B-88390BDD44C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fld id="{78492BCE-1A93-43AC-B96D-D4F4D1B54AE2}" type="datetime1">
              <a:rPr lang="en-US"/>
              <a:pPr/>
              <a:t>3/29/2013</a:t>
            </a:fld>
            <a:endParaRPr lang="en-US"/>
          </a:p>
        </p:txBody>
      </p:sp>
      <p:sp>
        <p:nvSpPr>
          <p:cNvPr id="5" name="Footer Placeholder 21"/>
          <p:cNvSpPr>
            <a:spLocks noGrp="1"/>
          </p:cNvSpPr>
          <p:nvPr>
            <p:ph type="ftr" sz="quarter" idx="11"/>
          </p:nvPr>
        </p:nvSpPr>
        <p:spPr/>
        <p:txBody>
          <a:bodyPr/>
          <a:lstStyle>
            <a:lvl1pPr>
              <a:defRPr/>
            </a:lvl1pPr>
          </a:lstStyle>
          <a:p>
            <a:endParaRPr lang="en-US"/>
          </a:p>
        </p:txBody>
      </p:sp>
      <p:sp>
        <p:nvSpPr>
          <p:cNvPr id="6" name="Slide Number Placeholder 17"/>
          <p:cNvSpPr>
            <a:spLocks noGrp="1"/>
          </p:cNvSpPr>
          <p:nvPr>
            <p:ph type="sldNum" sz="quarter" idx="12"/>
          </p:nvPr>
        </p:nvSpPr>
        <p:spPr/>
        <p:txBody>
          <a:bodyPr/>
          <a:lstStyle>
            <a:lvl1pPr>
              <a:defRPr/>
            </a:lvl1pPr>
          </a:lstStyle>
          <a:p>
            <a:pPr>
              <a:defRPr/>
            </a:pPr>
            <a:fld id="{FB3794F2-72B8-4BC5-A0C8-5830F0BF389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fld id="{D260D573-AB76-43F7-A76C-E2A51023C938}" type="datetime1">
              <a:rPr lang="en-US"/>
              <a:pPr/>
              <a:t>3/29/2013</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0A094469-D32D-44C0-AC69-FC083A66DC2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lstStyle>
          <a:p>
            <a:fld id="{DFC6C4B7-B2B4-4458-A239-E84F60B83A40}" type="datetime1">
              <a:rPr lang="en-US"/>
              <a:pPr/>
              <a:t>3/29/2013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245A876B-CCBE-4395-81BF-927F6A72E4C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7762EC1A-93CA-488A-9CA9-FFD83B69743D}" type="datetime1">
              <a:rPr lang="en-US"/>
              <a:pPr/>
              <a:t>3/29/2013</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1950ACAB-2859-4DA2-BD70-AE27F1CFA1C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912D8DFE-562C-4EC1-984B-CA1A97EE9CB1}" type="datetime1">
              <a:rPr lang="en-US"/>
              <a:pPr/>
              <a:t>3/29/2013</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5D9B3B14-184D-41A2-9E3B-8DAE18C0B83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fld id="{78AA4B90-81A4-4D19-959A-DDF8D7102473}" type="datetime1">
              <a:rPr lang="en-US"/>
              <a:pPr/>
              <a:t>3/29/2013</a:t>
            </a:fld>
            <a:endParaRPr lang="en-US"/>
          </a:p>
        </p:txBody>
      </p:sp>
      <p:sp>
        <p:nvSpPr>
          <p:cNvPr id="3" name="Footer Placeholder 21"/>
          <p:cNvSpPr>
            <a:spLocks noGrp="1"/>
          </p:cNvSpPr>
          <p:nvPr>
            <p:ph type="ftr" sz="quarter" idx="11"/>
          </p:nvPr>
        </p:nvSpPr>
        <p:spPr/>
        <p:txBody>
          <a:bodyPr/>
          <a:lstStyle>
            <a:lvl1pPr>
              <a:defRPr/>
            </a:lvl1pPr>
          </a:lstStyle>
          <a:p>
            <a:endParaRPr lang="en-US"/>
          </a:p>
        </p:txBody>
      </p:sp>
      <p:sp>
        <p:nvSpPr>
          <p:cNvPr id="4" name="Slide Number Placeholder 17"/>
          <p:cNvSpPr>
            <a:spLocks noGrp="1"/>
          </p:cNvSpPr>
          <p:nvPr>
            <p:ph type="sldNum" sz="quarter" idx="12"/>
          </p:nvPr>
        </p:nvSpPr>
        <p:spPr/>
        <p:txBody>
          <a:bodyPr/>
          <a:lstStyle>
            <a:lvl1pPr>
              <a:defRPr/>
            </a:lvl1pPr>
          </a:lstStyle>
          <a:p>
            <a:pPr>
              <a:defRPr/>
            </a:pPr>
            <a:fld id="{A477E540-E326-4F7B-8948-65AE011FB75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0BF5C5B-55DF-43B9-8347-D1159B998994}" type="datetime1">
              <a:rPr lang="en-US"/>
              <a:pPr/>
              <a:t>3/29/2013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841FE39-0112-436A-824A-6AA1D72EA7F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lvl1pPr>
          </a:lstStyle>
          <a:p>
            <a:fld id="{BF994630-1FB6-455A-8052-A75C5E1A1D73}" type="datetime1">
              <a:rPr lang="en-US"/>
              <a:pPr/>
              <a:t>3/29/2013</a:t>
            </a:fld>
            <a:endParaRPr lang="en-US"/>
          </a:p>
        </p:txBody>
      </p:sp>
      <p:sp>
        <p:nvSpPr>
          <p:cNvPr id="12" name="Footer Placeholder 5"/>
          <p:cNvSpPr>
            <a:spLocks noGrp="1"/>
          </p:cNvSpPr>
          <p:nvPr>
            <p:ph type="ftr" sz="quarter" idx="11"/>
          </p:nvPr>
        </p:nvSpPr>
        <p:spPr/>
        <p:txBody>
          <a:bodyPr/>
          <a:lstStyle>
            <a:lvl1pPr>
              <a:defRPr/>
            </a:lvl1pPr>
          </a:lstStyle>
          <a:p>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B990C087-A3F0-4BD5-AB5D-2D6CA22C1AB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wrap="square" lIns="91440" tIns="45720" rIns="91440" bIns="45720" numCol="1" anchor="b" anchorCtr="0" compatLnSpc="1">
            <a:prstTxWarp prst="textNoShape">
              <a:avLst/>
            </a:prstTxWarp>
          </a:bodyPr>
          <a:lstStyle>
            <a:lvl1pPr>
              <a:defRPr sz="1000"/>
            </a:lvl1pPr>
          </a:lstStyle>
          <a:p>
            <a:fld id="{5D65B182-473A-465E-BB1A-A71198C0F2AE}" type="datetime1">
              <a:rPr lang="en-US"/>
              <a:pPr/>
              <a:t>3/29/2013</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vl1pPr>
          </a:lstStyle>
          <a:p>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CAC9DD8F-27CA-47F8-AD3F-5B3027F9B6A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9" r:id="rId1"/>
    <p:sldLayoutId id="2147483688" r:id="rId2"/>
    <p:sldLayoutId id="2147483690" r:id="rId3"/>
    <p:sldLayoutId id="2147483691" r:id="rId4"/>
    <p:sldLayoutId id="2147483692" r:id="rId5"/>
    <p:sldLayoutId id="2147483693" r:id="rId6"/>
    <p:sldLayoutId id="2147483687" r:id="rId7"/>
    <p:sldLayoutId id="2147483694" r:id="rId8"/>
    <p:sldLayoutId id="2147483695" r:id="rId9"/>
    <p:sldLayoutId id="2147483686" r:id="rId10"/>
    <p:sldLayoutId id="2147483685"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457200"/>
            <a:ext cx="8382000" cy="1600200"/>
          </a:xfrm>
        </p:spPr>
        <p:txBody>
          <a:bodyPr/>
          <a:lstStyle/>
          <a:p>
            <a:pPr algn="ctr" eaLnBrk="1" fontAlgn="auto" hangingPunct="1">
              <a:spcAft>
                <a:spcPts val="0"/>
              </a:spcAft>
              <a:defRPr/>
            </a:pPr>
            <a:r>
              <a:rPr lang="en-US" sz="4400" dirty="0" smtClean="0">
                <a:latin typeface="Arial" pitchFamily="34" charset="0"/>
                <a:cs typeface="Arial" pitchFamily="34" charset="0"/>
              </a:rPr>
              <a:t>The Suffering Servant Dies For The Many and is Glorified</a:t>
            </a:r>
            <a:endParaRPr lang="en-US" sz="4200" dirty="0" smtClean="0">
              <a:effectLst/>
              <a:latin typeface="Arial" pitchFamily="34" charset="0"/>
              <a:cs typeface="Arial" pitchFamily="34" charset="0"/>
            </a:endParaRPr>
          </a:p>
        </p:txBody>
      </p:sp>
      <p:sp>
        <p:nvSpPr>
          <p:cNvPr id="15362" name="Rectangle 3"/>
          <p:cNvSpPr>
            <a:spLocks noGrp="1" noChangeArrowheads="1"/>
          </p:cNvSpPr>
          <p:nvPr>
            <p:ph type="subTitle" idx="1"/>
          </p:nvPr>
        </p:nvSpPr>
        <p:spPr>
          <a:xfrm>
            <a:off x="1600200" y="2362200"/>
            <a:ext cx="6019800" cy="762000"/>
          </a:xfrm>
        </p:spPr>
        <p:txBody>
          <a:bodyPr/>
          <a:lstStyle/>
          <a:p>
            <a:pPr marR="0" algn="ctr" eaLnBrk="1" hangingPunct="1"/>
            <a:r>
              <a:rPr lang="en-US" sz="3200" smtClean="0">
                <a:latin typeface="Arial" charset="0"/>
                <a:cs typeface="Arial" charset="0"/>
              </a:rPr>
              <a:t>Isaiah 52:12 – 53:12</a:t>
            </a:r>
          </a:p>
        </p:txBody>
      </p:sp>
      <p:sp>
        <p:nvSpPr>
          <p:cNvPr id="15363" name="Text Box 4"/>
          <p:cNvSpPr txBox="1">
            <a:spLocks noChangeArrowheads="1"/>
          </p:cNvSpPr>
          <p:nvPr/>
        </p:nvSpPr>
        <p:spPr bwMode="auto">
          <a:xfrm>
            <a:off x="304800" y="5486400"/>
            <a:ext cx="3962400" cy="366713"/>
          </a:xfrm>
          <a:prstGeom prst="rect">
            <a:avLst/>
          </a:prstGeom>
          <a:noFill/>
          <a:ln w="9525">
            <a:noFill/>
            <a:miter lim="800000"/>
            <a:headEnd/>
            <a:tailEnd/>
          </a:ln>
        </p:spPr>
        <p:txBody>
          <a:bodyPr>
            <a:spAutoFit/>
          </a:bodyPr>
          <a:lstStyle/>
          <a:p>
            <a:pPr eaLnBrk="0" hangingPunct="0">
              <a:spcBef>
                <a:spcPct val="50000"/>
              </a:spcBef>
            </a:pPr>
            <a:endParaRPr lang="en-US"/>
          </a:p>
        </p:txBody>
      </p:sp>
      <p:sp>
        <p:nvSpPr>
          <p:cNvPr id="15364" name="Text Box 5"/>
          <p:cNvSpPr txBox="1">
            <a:spLocks noChangeArrowheads="1"/>
          </p:cNvSpPr>
          <p:nvPr/>
        </p:nvSpPr>
        <p:spPr bwMode="auto">
          <a:xfrm>
            <a:off x="533400" y="3411538"/>
            <a:ext cx="4953000" cy="779462"/>
          </a:xfrm>
          <a:prstGeom prst="rect">
            <a:avLst/>
          </a:prstGeom>
          <a:noFill/>
          <a:ln w="9525">
            <a:noFill/>
            <a:miter lim="800000"/>
            <a:headEnd/>
            <a:tailEnd/>
          </a:ln>
        </p:spPr>
        <p:txBody>
          <a:bodyPr>
            <a:spAutoFit/>
          </a:bodyPr>
          <a:lstStyle/>
          <a:p>
            <a:pPr eaLnBrk="0" hangingPunct="0">
              <a:spcBef>
                <a:spcPct val="50000"/>
              </a:spcBef>
            </a:pPr>
            <a:r>
              <a:rPr lang="en-US"/>
              <a:t>Presented by Bob DeWaay</a:t>
            </a:r>
          </a:p>
          <a:p>
            <a:pPr eaLnBrk="0" hangingPunct="0">
              <a:spcBef>
                <a:spcPct val="50000"/>
              </a:spcBef>
            </a:pPr>
            <a:r>
              <a:rPr lang="en-US"/>
              <a:t>March 31, 2013</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583FD894-FA15-4B38-9EF4-444B63E5C629}" type="slidenum">
              <a:rPr lang="en-US"/>
              <a:pPr>
                <a:defRPr/>
              </a:pPr>
              <a:t>10</a:t>
            </a:fld>
            <a:endParaRPr lang="en-US"/>
          </a:p>
        </p:txBody>
      </p:sp>
      <p:sp>
        <p:nvSpPr>
          <p:cNvPr id="179202" name="Rectangle 2"/>
          <p:cNvSpPr>
            <a:spLocks noGrp="1" noChangeArrowheads="1"/>
          </p:cNvSpPr>
          <p:nvPr>
            <p:ph type="title"/>
          </p:nvPr>
        </p:nvSpPr>
        <p:spPr>
          <a:xfrm>
            <a:off x="609600" y="228600"/>
            <a:ext cx="8153400" cy="1524000"/>
          </a:xfrm>
        </p:spPr>
        <p:txBody>
          <a:bodyPr/>
          <a:lstStyle/>
          <a:p>
            <a:pPr algn="ctr">
              <a:defRPr/>
            </a:pPr>
            <a:r>
              <a:rPr lang="en-US" sz="4000" dirty="0">
                <a:solidFill>
                  <a:srgbClr val="3333CC"/>
                </a:solidFill>
                <a:effectLst/>
                <a:latin typeface="Arial" pitchFamily="34" charset="0"/>
                <a:cs typeface="Arial" pitchFamily="34" charset="0"/>
              </a:rPr>
              <a:t>Our Sin Falls Upon the </a:t>
            </a:r>
            <a:br>
              <a:rPr lang="en-US" sz="4000" dirty="0">
                <a:solidFill>
                  <a:srgbClr val="3333CC"/>
                </a:solidFill>
                <a:effectLst/>
                <a:latin typeface="Arial" pitchFamily="34" charset="0"/>
                <a:cs typeface="Arial" pitchFamily="34" charset="0"/>
              </a:rPr>
            </a:br>
            <a:r>
              <a:rPr lang="en-US" sz="4000" dirty="0">
                <a:solidFill>
                  <a:srgbClr val="3333CC"/>
                </a:solidFill>
                <a:effectLst/>
                <a:latin typeface="Arial" pitchFamily="34" charset="0"/>
                <a:cs typeface="Arial" pitchFamily="34" charset="0"/>
              </a:rPr>
              <a:t>Sinless Servant</a:t>
            </a:r>
          </a:p>
        </p:txBody>
      </p:sp>
      <p:sp>
        <p:nvSpPr>
          <p:cNvPr id="32770" name="Rectangle 3"/>
          <p:cNvSpPr>
            <a:spLocks noGrp="1" noChangeArrowheads="1"/>
          </p:cNvSpPr>
          <p:nvPr>
            <p:ph type="body" idx="1"/>
          </p:nvPr>
        </p:nvSpPr>
        <p:spPr>
          <a:xfrm>
            <a:off x="304800" y="1828800"/>
            <a:ext cx="8610600" cy="3810000"/>
          </a:xfrm>
        </p:spPr>
        <p:txBody>
          <a:bodyPr/>
          <a:lstStyle/>
          <a:p>
            <a:r>
              <a:rPr lang="en-US" b="1" u="sng" smtClean="0">
                <a:latin typeface="Arial" charset="0"/>
                <a:cs typeface="Arial" charset="0"/>
              </a:rPr>
              <a:t>Isaiah 53:6</a:t>
            </a:r>
            <a:r>
              <a:rPr lang="en-US"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All of us like sheep have gone astray, Each of us has turned to his own way; But the Lord has caused the iniquity of us all To fall on Him.</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92B840DD-45E8-46EA-99FD-AAF5FBD50258}" type="slidenum">
              <a:rPr lang="en-US"/>
              <a:pPr>
                <a:defRPr/>
              </a:pPr>
              <a:t>11</a:t>
            </a:fld>
            <a:endParaRPr lang="en-US"/>
          </a:p>
        </p:txBody>
      </p:sp>
      <p:sp>
        <p:nvSpPr>
          <p:cNvPr id="193538" name="Rectangle 2"/>
          <p:cNvSpPr>
            <a:spLocks noGrp="1" noChangeArrowheads="1"/>
          </p:cNvSpPr>
          <p:nvPr>
            <p:ph type="title"/>
          </p:nvPr>
        </p:nvSpPr>
        <p:spPr>
          <a:xfrm>
            <a:off x="304800" y="304800"/>
            <a:ext cx="8839200" cy="990600"/>
          </a:xfrm>
        </p:spPr>
        <p:txBody>
          <a:bodyPr/>
          <a:lstStyle/>
          <a:p>
            <a:pPr algn="ctr">
              <a:defRPr/>
            </a:pPr>
            <a:r>
              <a:rPr lang="en-US" sz="3400" dirty="0">
                <a:solidFill>
                  <a:srgbClr val="3333CC"/>
                </a:solidFill>
                <a:effectLst/>
                <a:latin typeface="Arial" pitchFamily="34" charset="0"/>
                <a:cs typeface="Arial" pitchFamily="34" charset="0"/>
              </a:rPr>
              <a:t>The Servant Patiently Endures Suffering</a:t>
            </a:r>
          </a:p>
        </p:txBody>
      </p:sp>
      <p:sp>
        <p:nvSpPr>
          <p:cNvPr id="34818" name="Rectangle 3"/>
          <p:cNvSpPr>
            <a:spLocks noGrp="1" noChangeArrowheads="1"/>
          </p:cNvSpPr>
          <p:nvPr>
            <p:ph type="body" idx="1"/>
          </p:nvPr>
        </p:nvSpPr>
        <p:spPr>
          <a:xfrm>
            <a:off x="304800" y="1371600"/>
            <a:ext cx="8610600" cy="4343400"/>
          </a:xfrm>
        </p:spPr>
        <p:txBody>
          <a:bodyPr/>
          <a:lstStyle/>
          <a:p>
            <a:r>
              <a:rPr lang="en-US" sz="2800" b="1" u="sng" smtClean="0">
                <a:latin typeface="Arial" charset="0"/>
                <a:cs typeface="Arial" charset="0"/>
              </a:rPr>
              <a:t>Isaiah 53:7</a:t>
            </a:r>
            <a:endParaRPr lang="en-US" sz="2800" smtClean="0">
              <a:latin typeface="Arial" charset="0"/>
              <a:cs typeface="Arial" charset="0"/>
            </a:endParaRPr>
          </a:p>
          <a:p>
            <a:pPr>
              <a:buFont typeface="Wingdings" pitchFamily="2" charset="2"/>
              <a:buNone/>
            </a:pPr>
            <a:endParaRPr lang="en-US" sz="1600" smtClean="0"/>
          </a:p>
          <a:p>
            <a:pPr>
              <a:buFont typeface="Wingdings" pitchFamily="2" charset="2"/>
              <a:buNone/>
            </a:pPr>
            <a:r>
              <a:rPr lang="en-US" sz="3600" smtClean="0"/>
              <a:t>	</a:t>
            </a:r>
            <a:r>
              <a:rPr lang="en-US" sz="2800" smtClean="0">
                <a:latin typeface="Arial" charset="0"/>
                <a:cs typeface="Arial" charset="0"/>
              </a:rPr>
              <a:t>He was oppressed and He was afflicted, Yet He did not open His mouth; Like a lamb that is led to slaughter, And like a sheep that is silent before its shearers, So He did not open His mouth.</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A1F677B8-1DA3-42DF-850D-66218D47F0BB}" type="slidenum">
              <a:rPr lang="en-US"/>
              <a:pPr>
                <a:defRPr/>
              </a:pPr>
              <a:t>12</a:t>
            </a:fld>
            <a:endParaRPr lang="en-US"/>
          </a:p>
        </p:txBody>
      </p:sp>
      <p:sp>
        <p:nvSpPr>
          <p:cNvPr id="189442" name="Rectangle 2"/>
          <p:cNvSpPr>
            <a:spLocks noGrp="1" noChangeArrowheads="1"/>
          </p:cNvSpPr>
          <p:nvPr>
            <p:ph type="title"/>
          </p:nvPr>
        </p:nvSpPr>
        <p:spPr>
          <a:xfrm>
            <a:off x="609600" y="228600"/>
            <a:ext cx="8001000" cy="1371600"/>
          </a:xfrm>
        </p:spPr>
        <p:txBody>
          <a:bodyPr/>
          <a:lstStyle/>
          <a:p>
            <a:pPr algn="ctr">
              <a:defRPr/>
            </a:pPr>
            <a:r>
              <a:rPr lang="en-US" sz="3800" dirty="0">
                <a:solidFill>
                  <a:srgbClr val="3333CC"/>
                </a:solidFill>
                <a:effectLst/>
                <a:latin typeface="Arial" pitchFamily="34" charset="0"/>
                <a:cs typeface="Arial" pitchFamily="34" charset="0"/>
              </a:rPr>
              <a:t>The Servant was Taken By Unjust Trial to Death</a:t>
            </a:r>
          </a:p>
        </p:txBody>
      </p:sp>
      <p:sp>
        <p:nvSpPr>
          <p:cNvPr id="36866" name="Rectangle 3"/>
          <p:cNvSpPr>
            <a:spLocks noGrp="1" noChangeArrowheads="1"/>
          </p:cNvSpPr>
          <p:nvPr>
            <p:ph type="body" idx="1"/>
          </p:nvPr>
        </p:nvSpPr>
        <p:spPr>
          <a:xfrm>
            <a:off x="304800" y="1752600"/>
            <a:ext cx="8610600" cy="3581400"/>
          </a:xfrm>
        </p:spPr>
        <p:txBody>
          <a:bodyPr/>
          <a:lstStyle/>
          <a:p>
            <a:r>
              <a:rPr lang="en-US" sz="2800" b="1" u="sng" smtClean="0">
                <a:latin typeface="Arial" charset="0"/>
                <a:cs typeface="Arial" charset="0"/>
              </a:rPr>
              <a:t>Isaiah 53:8</a:t>
            </a:r>
            <a:r>
              <a:rPr lang="en-US" sz="2800"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By oppression and judgment He was taken away; And as for His generation, who considered That He was cut off out of the land of the living, For the transgression of my people to whom the stroke was due?</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C9AD18D8-6825-4715-8FA3-CE5942A9EBEE}" type="slidenum">
              <a:rPr lang="en-US"/>
              <a:pPr>
                <a:defRPr/>
              </a:pPr>
              <a:t>13</a:t>
            </a:fld>
            <a:endParaRPr lang="en-US"/>
          </a:p>
        </p:txBody>
      </p:sp>
      <p:sp>
        <p:nvSpPr>
          <p:cNvPr id="204802" name="Rectangle 2"/>
          <p:cNvSpPr>
            <a:spLocks noGrp="1" noChangeArrowheads="1"/>
          </p:cNvSpPr>
          <p:nvPr>
            <p:ph type="title"/>
          </p:nvPr>
        </p:nvSpPr>
        <p:spPr>
          <a:xfrm>
            <a:off x="76200" y="152400"/>
            <a:ext cx="9067800" cy="1524000"/>
          </a:xfrm>
        </p:spPr>
        <p:txBody>
          <a:bodyPr>
            <a:noAutofit/>
          </a:bodyPr>
          <a:lstStyle/>
          <a:p>
            <a:pPr algn="ctr">
              <a:defRPr/>
            </a:pPr>
            <a:r>
              <a:rPr lang="en-US" sz="3400" dirty="0">
                <a:solidFill>
                  <a:srgbClr val="3333CC"/>
                </a:solidFill>
                <a:effectLst/>
                <a:latin typeface="Arial" pitchFamily="34" charset="0"/>
                <a:cs typeface="Arial" pitchFamily="34" charset="0"/>
              </a:rPr>
              <a:t>The Servant’s Death and Burial are </a:t>
            </a:r>
            <a:r>
              <a:rPr lang="en-US" sz="3400" dirty="0" smtClean="0">
                <a:solidFill>
                  <a:srgbClr val="3333CC"/>
                </a:solidFill>
                <a:effectLst/>
                <a:latin typeface="Arial" pitchFamily="34" charset="0"/>
                <a:cs typeface="Arial" pitchFamily="34" charset="0"/>
              </a:rPr>
              <a:t>with </a:t>
            </a:r>
            <a:r>
              <a:rPr lang="en-US" sz="3400" dirty="0">
                <a:solidFill>
                  <a:srgbClr val="3333CC"/>
                </a:solidFill>
                <a:effectLst/>
                <a:latin typeface="Arial" pitchFamily="34" charset="0"/>
                <a:cs typeface="Arial" pitchFamily="34" charset="0"/>
              </a:rPr>
              <a:t>Wicked Men and a Rich Man</a:t>
            </a:r>
          </a:p>
        </p:txBody>
      </p:sp>
      <p:sp>
        <p:nvSpPr>
          <p:cNvPr id="38914" name="Rectangle 3"/>
          <p:cNvSpPr>
            <a:spLocks noGrp="1" noChangeArrowheads="1"/>
          </p:cNvSpPr>
          <p:nvPr>
            <p:ph type="body" idx="1"/>
          </p:nvPr>
        </p:nvSpPr>
        <p:spPr>
          <a:xfrm>
            <a:off x="304800" y="1981200"/>
            <a:ext cx="8610600" cy="3124200"/>
          </a:xfrm>
        </p:spPr>
        <p:txBody>
          <a:bodyPr/>
          <a:lstStyle/>
          <a:p>
            <a:r>
              <a:rPr lang="en-US" sz="2800" b="1" u="sng" smtClean="0">
                <a:latin typeface="Arial" charset="0"/>
                <a:cs typeface="Arial" charset="0"/>
              </a:rPr>
              <a:t>Isaiah 53:9</a:t>
            </a:r>
            <a:r>
              <a:rPr lang="en-US" sz="2800"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His grave was assigned with wicked men, Yet He was with a rich man in His death, Because He had done no violence, Nor was there any deceit in His mouth.</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22B5DC22-7B0A-4234-87C6-52DBE8F8F98E}" type="slidenum">
              <a:rPr lang="en-US"/>
              <a:pPr>
                <a:defRPr/>
              </a:pPr>
              <a:t>14</a:t>
            </a:fld>
            <a:endParaRPr lang="en-US"/>
          </a:p>
        </p:txBody>
      </p:sp>
      <p:sp>
        <p:nvSpPr>
          <p:cNvPr id="212994" name="Rectangle 2"/>
          <p:cNvSpPr>
            <a:spLocks noGrp="1" noChangeArrowheads="1"/>
          </p:cNvSpPr>
          <p:nvPr>
            <p:ph type="title"/>
          </p:nvPr>
        </p:nvSpPr>
        <p:spPr>
          <a:xfrm>
            <a:off x="609600" y="228600"/>
            <a:ext cx="8001000" cy="1066800"/>
          </a:xfrm>
        </p:spPr>
        <p:txBody>
          <a:bodyPr/>
          <a:lstStyle/>
          <a:p>
            <a:pPr algn="ctr">
              <a:defRPr/>
            </a:pPr>
            <a:r>
              <a:rPr lang="en-US" sz="3600" dirty="0">
                <a:solidFill>
                  <a:srgbClr val="3333CC"/>
                </a:solidFill>
                <a:effectLst/>
                <a:latin typeface="Arial" pitchFamily="34" charset="0"/>
                <a:cs typeface="Arial" pitchFamily="34" charset="0"/>
              </a:rPr>
              <a:t>Death and then Prolonged Days </a:t>
            </a:r>
          </a:p>
        </p:txBody>
      </p:sp>
      <p:sp>
        <p:nvSpPr>
          <p:cNvPr id="40962" name="Rectangle 3"/>
          <p:cNvSpPr>
            <a:spLocks noGrp="1" noChangeArrowheads="1"/>
          </p:cNvSpPr>
          <p:nvPr>
            <p:ph type="body" idx="1"/>
          </p:nvPr>
        </p:nvSpPr>
        <p:spPr>
          <a:xfrm>
            <a:off x="304800" y="1295400"/>
            <a:ext cx="8610600" cy="3733800"/>
          </a:xfrm>
        </p:spPr>
        <p:txBody>
          <a:bodyPr/>
          <a:lstStyle/>
          <a:p>
            <a:r>
              <a:rPr lang="en-US" sz="2800" b="1" u="sng" smtClean="0">
                <a:latin typeface="Arial" charset="0"/>
                <a:cs typeface="Arial" charset="0"/>
              </a:rPr>
              <a:t>Isaiah 53:10</a:t>
            </a:r>
            <a:r>
              <a:rPr lang="en-US" sz="2800"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But the Lord was pleased To crush Him, putting Him to grief; If He would render </a:t>
            </a:r>
            <a:r>
              <a:rPr lang="en-US" sz="2800" smtClean="0">
                <a:solidFill>
                  <a:srgbClr val="FF0000"/>
                </a:solidFill>
                <a:latin typeface="Arial" charset="0"/>
                <a:cs typeface="Arial" charset="0"/>
              </a:rPr>
              <a:t>Himself as a guilt offering</a:t>
            </a:r>
            <a:r>
              <a:rPr lang="en-US" sz="2800" smtClean="0">
                <a:latin typeface="Arial" charset="0"/>
                <a:cs typeface="Arial" charset="0"/>
              </a:rPr>
              <a:t>, He will see His offspring, </a:t>
            </a:r>
            <a:r>
              <a:rPr lang="en-US" sz="2800" smtClean="0">
                <a:solidFill>
                  <a:srgbClr val="FF0000"/>
                </a:solidFill>
                <a:latin typeface="Arial" charset="0"/>
                <a:cs typeface="Arial" charset="0"/>
              </a:rPr>
              <a:t>He will prolong His days</a:t>
            </a:r>
            <a:r>
              <a:rPr lang="en-US" sz="2800" smtClean="0">
                <a:latin typeface="Arial" charset="0"/>
                <a:cs typeface="Arial" charset="0"/>
              </a:rPr>
              <a:t>, And the good pleasure of the Lord will prosper in His hand.</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75640214-7193-447A-9182-D8164C598717}" type="slidenum">
              <a:rPr lang="en-US"/>
              <a:pPr>
                <a:defRPr/>
              </a:pPr>
              <a:t>15</a:t>
            </a:fld>
            <a:endParaRPr lang="en-US"/>
          </a:p>
        </p:txBody>
      </p:sp>
      <p:sp>
        <p:nvSpPr>
          <p:cNvPr id="216066" name="Rectangle 2"/>
          <p:cNvSpPr>
            <a:spLocks noGrp="1" noChangeArrowheads="1"/>
          </p:cNvSpPr>
          <p:nvPr>
            <p:ph type="title"/>
          </p:nvPr>
        </p:nvSpPr>
        <p:spPr>
          <a:xfrm>
            <a:off x="609600" y="152400"/>
            <a:ext cx="8001000" cy="1447800"/>
          </a:xfrm>
        </p:spPr>
        <p:txBody>
          <a:bodyPr/>
          <a:lstStyle/>
          <a:p>
            <a:pPr algn="ctr">
              <a:defRPr/>
            </a:pPr>
            <a:r>
              <a:rPr lang="en-US" sz="3600" dirty="0">
                <a:solidFill>
                  <a:srgbClr val="3333CC"/>
                </a:solidFill>
                <a:effectLst/>
                <a:latin typeface="Arial" pitchFamily="34" charset="0"/>
                <a:cs typeface="Arial" pitchFamily="34" charset="0"/>
              </a:rPr>
              <a:t>The Servant Takes our Sin and We are Justified </a:t>
            </a:r>
          </a:p>
        </p:txBody>
      </p:sp>
      <p:sp>
        <p:nvSpPr>
          <p:cNvPr id="43010" name="Rectangle 3"/>
          <p:cNvSpPr>
            <a:spLocks noGrp="1" noChangeArrowheads="1"/>
          </p:cNvSpPr>
          <p:nvPr>
            <p:ph type="body" idx="1"/>
          </p:nvPr>
        </p:nvSpPr>
        <p:spPr>
          <a:xfrm>
            <a:off x="228600" y="1752600"/>
            <a:ext cx="8610600" cy="3657600"/>
          </a:xfrm>
        </p:spPr>
        <p:txBody>
          <a:bodyPr/>
          <a:lstStyle/>
          <a:p>
            <a:r>
              <a:rPr lang="en-US" sz="2800" b="1" u="sng" smtClean="0">
                <a:latin typeface="Arial" charset="0"/>
                <a:cs typeface="Arial" charset="0"/>
              </a:rPr>
              <a:t>Isaiah 53:11</a:t>
            </a:r>
            <a:endParaRPr lang="en-US" sz="2800" smtClean="0">
              <a:latin typeface="Arial" charset="0"/>
              <a:cs typeface="Arial" charset="0"/>
            </a:endParaRP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As a result of the anguish of His soul, He will see it and be satisfied; By His knowledge the Righteous One, My Servant, </a:t>
            </a:r>
            <a:r>
              <a:rPr lang="en-US" sz="2800" smtClean="0">
                <a:solidFill>
                  <a:srgbClr val="C00000"/>
                </a:solidFill>
                <a:latin typeface="Arial" charset="0"/>
                <a:cs typeface="Arial" charset="0"/>
              </a:rPr>
              <a:t>will justify the many</a:t>
            </a:r>
            <a:r>
              <a:rPr lang="en-US" sz="2800" smtClean="0">
                <a:latin typeface="Arial" charset="0"/>
                <a:cs typeface="Arial" charset="0"/>
              </a:rPr>
              <a:t>, As He will bear their iniquities.</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91FEC928-B78A-4C62-A6E7-8F03F4575523}" type="slidenum">
              <a:rPr lang="en-US"/>
              <a:pPr>
                <a:defRPr/>
              </a:pPr>
              <a:t>16</a:t>
            </a:fld>
            <a:endParaRPr lang="en-US"/>
          </a:p>
        </p:txBody>
      </p:sp>
      <p:sp>
        <p:nvSpPr>
          <p:cNvPr id="205826" name="Rectangle 2"/>
          <p:cNvSpPr>
            <a:spLocks noGrp="1" noChangeArrowheads="1"/>
          </p:cNvSpPr>
          <p:nvPr>
            <p:ph type="title"/>
          </p:nvPr>
        </p:nvSpPr>
        <p:spPr>
          <a:xfrm>
            <a:off x="609600" y="152400"/>
            <a:ext cx="8001000" cy="1600200"/>
          </a:xfrm>
        </p:spPr>
        <p:txBody>
          <a:bodyPr/>
          <a:lstStyle/>
          <a:p>
            <a:pPr algn="ctr">
              <a:defRPr/>
            </a:pPr>
            <a:r>
              <a:rPr lang="en-US" sz="3600" dirty="0">
                <a:solidFill>
                  <a:srgbClr val="3333CC"/>
                </a:solidFill>
                <a:effectLst/>
                <a:latin typeface="Arial" pitchFamily="34" charset="0"/>
                <a:cs typeface="Arial" pitchFamily="34" charset="0"/>
              </a:rPr>
              <a:t>The Servant’s Voluntary Giving of His Life For the Sins of Many</a:t>
            </a:r>
          </a:p>
        </p:txBody>
      </p:sp>
      <p:sp>
        <p:nvSpPr>
          <p:cNvPr id="45058" name="Rectangle 3"/>
          <p:cNvSpPr>
            <a:spLocks noGrp="1" noChangeArrowheads="1"/>
          </p:cNvSpPr>
          <p:nvPr>
            <p:ph type="body" idx="1"/>
          </p:nvPr>
        </p:nvSpPr>
        <p:spPr>
          <a:xfrm>
            <a:off x="304800" y="1752600"/>
            <a:ext cx="8610600" cy="3657600"/>
          </a:xfrm>
        </p:spPr>
        <p:txBody>
          <a:bodyPr/>
          <a:lstStyle/>
          <a:p>
            <a:r>
              <a:rPr lang="en-US" sz="2800" b="1" u="sng" smtClean="0">
                <a:latin typeface="Arial" charset="0"/>
                <a:cs typeface="Arial" charset="0"/>
              </a:rPr>
              <a:t>Isaiah 53:12</a:t>
            </a:r>
            <a:r>
              <a:rPr lang="en-US" sz="2800"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Therefore, I will allot Him a portion with the great, And He will divide the booty with the strong; Because He poured out Himself to death, And was numbered with the transgressors; </a:t>
            </a:r>
            <a:r>
              <a:rPr lang="en-US" sz="2800" smtClean="0">
                <a:solidFill>
                  <a:srgbClr val="C00000"/>
                </a:solidFill>
                <a:latin typeface="Arial" charset="0"/>
                <a:cs typeface="Arial" charset="0"/>
              </a:rPr>
              <a:t>Yet He Himself bore the sin of many</a:t>
            </a:r>
            <a:r>
              <a:rPr lang="en-US" sz="2800" smtClean="0">
                <a:latin typeface="Arial" charset="0"/>
                <a:cs typeface="Arial" charset="0"/>
              </a:rPr>
              <a:t>, And interceded for the transgressors.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AA31B14F-6EC7-4EE7-912A-E201F1EACEA9}" type="slidenum">
              <a:rPr lang="en-US"/>
              <a:pPr>
                <a:defRPr/>
              </a:pPr>
              <a:t>17</a:t>
            </a:fld>
            <a:endParaRPr lang="en-US"/>
          </a:p>
        </p:txBody>
      </p:sp>
      <p:sp>
        <p:nvSpPr>
          <p:cNvPr id="221186" name="Rectangle 2"/>
          <p:cNvSpPr>
            <a:spLocks noGrp="1" noChangeArrowheads="1"/>
          </p:cNvSpPr>
          <p:nvPr>
            <p:ph type="title"/>
          </p:nvPr>
        </p:nvSpPr>
        <p:spPr>
          <a:xfrm>
            <a:off x="533400" y="381000"/>
            <a:ext cx="8458200" cy="914400"/>
          </a:xfrm>
        </p:spPr>
        <p:txBody>
          <a:bodyPr/>
          <a:lstStyle/>
          <a:p>
            <a:pPr algn="ctr">
              <a:defRPr/>
            </a:pPr>
            <a:r>
              <a:rPr lang="en-US" sz="3600" dirty="0" smtClean="0">
                <a:solidFill>
                  <a:srgbClr val="3333CC"/>
                </a:solidFill>
                <a:effectLst/>
                <a:latin typeface="Arial" pitchFamily="34" charset="0"/>
                <a:cs typeface="Arial" pitchFamily="34" charset="0"/>
              </a:rPr>
              <a:t>Applications and Implications</a:t>
            </a:r>
            <a:endParaRPr lang="en-US" sz="3600" dirty="0">
              <a:solidFill>
                <a:srgbClr val="3333CC"/>
              </a:solidFill>
              <a:effectLst/>
              <a:latin typeface="Arial" pitchFamily="34" charset="0"/>
              <a:cs typeface="Arial" pitchFamily="34" charset="0"/>
            </a:endParaRPr>
          </a:p>
        </p:txBody>
      </p:sp>
      <p:sp>
        <p:nvSpPr>
          <p:cNvPr id="47106" name="Rectangle 3"/>
          <p:cNvSpPr>
            <a:spLocks noGrp="1" noChangeArrowheads="1"/>
          </p:cNvSpPr>
          <p:nvPr>
            <p:ph type="body" idx="1"/>
          </p:nvPr>
        </p:nvSpPr>
        <p:spPr>
          <a:xfrm>
            <a:off x="304800" y="1828800"/>
            <a:ext cx="8610600" cy="2667000"/>
          </a:xfrm>
        </p:spPr>
        <p:txBody>
          <a:bodyPr/>
          <a:lstStyle/>
          <a:p>
            <a:r>
              <a:rPr lang="en-US" sz="2800" smtClean="0">
                <a:latin typeface="Arial" charset="0"/>
                <a:cs typeface="Arial" charset="0"/>
              </a:rPr>
              <a:t>Since there is overwhelming evidence for the truthfulness of the gospel, </a:t>
            </a:r>
            <a:r>
              <a:rPr lang="en-US" sz="2800" smtClean="0">
                <a:solidFill>
                  <a:srgbClr val="C00000"/>
                </a:solidFill>
                <a:latin typeface="Arial" charset="0"/>
                <a:cs typeface="Arial" charset="0"/>
              </a:rPr>
              <a:t>we must turn to Christ in faith and be justified before God</a:t>
            </a:r>
            <a:r>
              <a:rPr lang="en-US" sz="2800" smtClean="0">
                <a:latin typeface="Arial" charset="0"/>
                <a:cs typeface="Arial" charset="0"/>
              </a:rPr>
              <a:t>.</a:t>
            </a:r>
          </a:p>
          <a:p>
            <a:endParaRPr lang="en-US" sz="1100" smtClean="0">
              <a:latin typeface="Arial" charset="0"/>
              <a:cs typeface="Arial" charset="0"/>
            </a:endParaRPr>
          </a:p>
          <a:p>
            <a:r>
              <a:rPr lang="en-US" sz="2800" smtClean="0">
                <a:latin typeface="Arial" charset="0"/>
                <a:cs typeface="Arial" charset="0"/>
              </a:rPr>
              <a:t>Jesus’ sacrifice is once for all and cleanses the heart and conscience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7"/>
          <p:cNvSpPr>
            <a:spLocks noGrp="1"/>
          </p:cNvSpPr>
          <p:nvPr>
            <p:ph type="sldNum" sz="quarter" idx="12"/>
          </p:nvPr>
        </p:nvSpPr>
        <p:spPr/>
        <p:txBody>
          <a:bodyPr/>
          <a:lstStyle/>
          <a:p>
            <a:pPr>
              <a:defRPr/>
            </a:pPr>
            <a:fld id="{75644F38-821E-4231-9D93-BEE7D5DC3157}" type="slidenum">
              <a:rPr lang="en-US"/>
              <a:pPr>
                <a:defRPr/>
              </a:pPr>
              <a:t>18</a:t>
            </a:fld>
            <a:endParaRPr lang="en-US"/>
          </a:p>
        </p:txBody>
      </p:sp>
      <p:sp>
        <p:nvSpPr>
          <p:cNvPr id="222210" name="Rectangle 2"/>
          <p:cNvSpPr>
            <a:spLocks noGrp="1" noChangeArrowheads="1"/>
          </p:cNvSpPr>
          <p:nvPr>
            <p:ph type="title"/>
          </p:nvPr>
        </p:nvSpPr>
        <p:spPr>
          <a:xfrm>
            <a:off x="533400" y="1143000"/>
            <a:ext cx="8382000" cy="1295400"/>
          </a:xfrm>
        </p:spPr>
        <p:txBody>
          <a:bodyPr/>
          <a:lstStyle/>
          <a:p>
            <a:pPr algn="ctr">
              <a:defRPr/>
            </a:pPr>
            <a:r>
              <a:rPr lang="en-US" sz="3600" dirty="0">
                <a:solidFill>
                  <a:srgbClr val="3333CC"/>
                </a:solidFill>
                <a:effectLst/>
                <a:latin typeface="Arial" pitchFamily="34" charset="0"/>
                <a:cs typeface="Arial" pitchFamily="34" charset="0"/>
              </a:rPr>
              <a:t>Substitution: The Just for the Unjust</a:t>
            </a:r>
          </a:p>
        </p:txBody>
      </p:sp>
      <p:sp>
        <p:nvSpPr>
          <p:cNvPr id="48130" name="Rectangle 3"/>
          <p:cNvSpPr>
            <a:spLocks noGrp="1" noChangeArrowheads="1"/>
          </p:cNvSpPr>
          <p:nvPr>
            <p:ph type="body" idx="1"/>
          </p:nvPr>
        </p:nvSpPr>
        <p:spPr>
          <a:xfrm>
            <a:off x="304800" y="2590800"/>
            <a:ext cx="8610600" cy="2057400"/>
          </a:xfrm>
        </p:spPr>
        <p:txBody>
          <a:bodyPr/>
          <a:lstStyle/>
          <a:p>
            <a:r>
              <a:rPr lang="en-US" sz="2800" b="1" u="sng" smtClean="0">
                <a:latin typeface="Arial" charset="0"/>
                <a:cs typeface="Arial" charset="0"/>
              </a:rPr>
              <a:t>1Peter 3:18 a</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For Christ also died for sins </a:t>
            </a:r>
            <a:r>
              <a:rPr lang="en-US" sz="2800" smtClean="0">
                <a:solidFill>
                  <a:srgbClr val="C00000"/>
                </a:solidFill>
                <a:latin typeface="Arial" charset="0"/>
                <a:cs typeface="Arial" charset="0"/>
              </a:rPr>
              <a:t>once for all</a:t>
            </a:r>
            <a:r>
              <a:rPr lang="en-US" sz="2800" smtClean="0">
                <a:latin typeface="Arial" charset="0"/>
                <a:cs typeface="Arial" charset="0"/>
              </a:rPr>
              <a:t>, the just for the unjust, in order that He might bring us to God,</a:t>
            </a:r>
            <a:r>
              <a:rPr lang="en-US" smtClean="0"/>
              <a:t> </a:t>
            </a:r>
          </a:p>
        </p:txBody>
      </p:sp>
      <p:sp>
        <p:nvSpPr>
          <p:cNvPr id="48131" name="Text Box 5"/>
          <p:cNvSpPr txBox="1">
            <a:spLocks noChangeArrowheads="1"/>
          </p:cNvSpPr>
          <p:nvPr/>
        </p:nvSpPr>
        <p:spPr bwMode="auto">
          <a:xfrm>
            <a:off x="762000" y="533400"/>
            <a:ext cx="7696200" cy="641350"/>
          </a:xfrm>
          <a:prstGeom prst="rect">
            <a:avLst/>
          </a:prstGeom>
          <a:noFill/>
          <a:ln w="9525">
            <a:noFill/>
            <a:miter lim="800000"/>
            <a:headEnd/>
            <a:tailEnd/>
          </a:ln>
        </p:spPr>
        <p:txBody>
          <a:bodyPr>
            <a:spAutoFit/>
          </a:bodyPr>
          <a:lstStyle/>
          <a:p>
            <a:pPr eaLnBrk="0" hangingPunct="0"/>
            <a:r>
              <a:rPr lang="en-US" sz="3600">
                <a:solidFill>
                  <a:srgbClr val="FF0000"/>
                </a:solidFill>
              </a:rPr>
              <a:t>Turn to Christ in faith and be justified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66CEE4C3-3F48-4417-9E31-FA31B14792A7}" type="slidenum">
              <a:rPr lang="en-US"/>
              <a:pPr>
                <a:defRPr/>
              </a:pPr>
              <a:t>19</a:t>
            </a:fld>
            <a:endParaRPr lang="en-US"/>
          </a:p>
        </p:txBody>
      </p:sp>
      <p:sp>
        <p:nvSpPr>
          <p:cNvPr id="49153" name="Rectangle 3"/>
          <p:cNvSpPr>
            <a:spLocks noGrp="1" noChangeArrowheads="1"/>
          </p:cNvSpPr>
          <p:nvPr>
            <p:ph idx="1"/>
          </p:nvPr>
        </p:nvSpPr>
        <p:spPr>
          <a:xfrm>
            <a:off x="533400" y="1371600"/>
            <a:ext cx="8229600" cy="4572000"/>
          </a:xfrm>
        </p:spPr>
        <p:txBody>
          <a:bodyPr/>
          <a:lstStyle/>
          <a:p>
            <a:pPr marL="639763" eaLnBrk="1" hangingPunct="1">
              <a:buFont typeface="Wingdings 3" pitchFamily="18" charset="2"/>
              <a:buNone/>
            </a:pPr>
            <a:r>
              <a:rPr lang="en-US" sz="2800" u="sng" smtClean="0">
                <a:latin typeface="Arial" charset="0"/>
                <a:cs typeface="Arial" charset="0"/>
              </a:rPr>
              <a:t>Hebrews 9:13, 14</a:t>
            </a:r>
            <a:r>
              <a:rPr lang="en-US" sz="2800" smtClean="0">
                <a:latin typeface="Arial" charset="0"/>
                <a:cs typeface="Arial" charset="0"/>
              </a:rPr>
              <a:t> (NASB)</a:t>
            </a:r>
            <a:r>
              <a:rPr lang="en-US" u="sng" smtClean="0"/>
              <a:t> </a:t>
            </a:r>
          </a:p>
          <a:p>
            <a:pPr marL="639763" eaLnBrk="1" hangingPunct="1">
              <a:buFont typeface="Wingdings 3" pitchFamily="18" charset="2"/>
              <a:buNone/>
            </a:pPr>
            <a:r>
              <a:rPr lang="en-US" sz="2800" smtClean="0">
                <a:latin typeface="Arial" charset="0"/>
                <a:cs typeface="Arial" charset="0"/>
              </a:rPr>
              <a:t>	For if the blood of goats and bulls and the ashes of a heifer sprinkling those who have been defiled sanctify for the cleansing of the flesh, </a:t>
            </a:r>
            <a:r>
              <a:rPr lang="en-US" sz="2800" smtClean="0">
                <a:solidFill>
                  <a:srgbClr val="C00000"/>
                </a:solidFill>
                <a:latin typeface="Arial" charset="0"/>
                <a:cs typeface="Arial" charset="0"/>
              </a:rPr>
              <a:t>how much more will the blood of Christ</a:t>
            </a:r>
            <a:r>
              <a:rPr lang="en-US" sz="2800" smtClean="0">
                <a:latin typeface="Arial" charset="0"/>
                <a:cs typeface="Arial" charset="0"/>
              </a:rPr>
              <a:t>, who through the eternal Spirit offered Himself without blemish to God, </a:t>
            </a:r>
            <a:r>
              <a:rPr lang="en-US" sz="2800" smtClean="0">
                <a:solidFill>
                  <a:srgbClr val="C00000"/>
                </a:solidFill>
                <a:latin typeface="Arial" charset="0"/>
                <a:cs typeface="Arial" charset="0"/>
              </a:rPr>
              <a:t>cleanse your conscience </a:t>
            </a:r>
            <a:r>
              <a:rPr lang="en-US" sz="2800" smtClean="0">
                <a:latin typeface="Arial" charset="0"/>
                <a:cs typeface="Arial" charset="0"/>
              </a:rPr>
              <a:t>from dead works to serve the living God?</a:t>
            </a:r>
          </a:p>
          <a:p>
            <a:pPr marL="639763" eaLnBrk="1" hangingPunct="1">
              <a:buFont typeface="Wingdings 3" pitchFamily="18" charset="2"/>
              <a:buNone/>
            </a:pPr>
            <a:endParaRPr lang="en-US" u="sng" smtClean="0"/>
          </a:p>
          <a:p>
            <a:pPr marL="639763" eaLnBrk="1" hangingPunct="1">
              <a:spcBef>
                <a:spcPts val="600"/>
              </a:spcBef>
              <a:buFont typeface="Wingdings" pitchFamily="2" charset="2"/>
              <a:buNone/>
            </a:pPr>
            <a:r>
              <a:rPr lang="en-US" smtClean="0">
                <a:latin typeface="Arial" charset="0"/>
                <a:cs typeface="Arial" charset="0"/>
              </a:rPr>
              <a:t>	</a:t>
            </a:r>
            <a:endParaRPr lang="en-US" sz="2800" smtClean="0">
              <a:latin typeface="Arial" charset="0"/>
              <a:cs typeface="Arial" charset="0"/>
            </a:endParaRPr>
          </a:p>
        </p:txBody>
      </p:sp>
      <p:sp>
        <p:nvSpPr>
          <p:cNvPr id="2" name="Rectangle 2"/>
          <p:cNvSpPr>
            <a:spLocks noGrp="1" noChangeArrowheads="1"/>
          </p:cNvSpPr>
          <p:nvPr>
            <p:ph type="title"/>
          </p:nvPr>
        </p:nvSpPr>
        <p:spPr>
          <a:xfrm>
            <a:off x="228600" y="0"/>
            <a:ext cx="8610600" cy="1295400"/>
          </a:xfrm>
        </p:spPr>
        <p:txBody>
          <a:bodyPr/>
          <a:lstStyle/>
          <a:p>
            <a:pPr algn="ctr" eaLnBrk="1" hangingPunct="1">
              <a:defRPr/>
            </a:pPr>
            <a:r>
              <a:rPr lang="en-US" sz="3600" b="0" dirty="0" smtClean="0">
                <a:solidFill>
                  <a:srgbClr val="0000FF"/>
                </a:solidFill>
                <a:effectLst/>
                <a:latin typeface="Arial" charset="0"/>
                <a:cs typeface="Arial" charset="0"/>
              </a:rPr>
              <a:t>The laid down life of Christ (His blood) cleanses the conscience, once for all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7A4EB6AA-83F9-4731-B9BC-834162EC412E}" type="slidenum">
              <a:rPr lang="en-US"/>
              <a:pPr>
                <a:defRPr/>
              </a:pPr>
              <a:t>2</a:t>
            </a:fld>
            <a:endParaRPr lang="en-US"/>
          </a:p>
        </p:txBody>
      </p:sp>
      <p:sp>
        <p:nvSpPr>
          <p:cNvPr id="158722" name="Rectangle 2"/>
          <p:cNvSpPr>
            <a:spLocks noGrp="1" noChangeArrowheads="1"/>
          </p:cNvSpPr>
          <p:nvPr>
            <p:ph type="title"/>
          </p:nvPr>
        </p:nvSpPr>
        <p:spPr>
          <a:xfrm>
            <a:off x="76200" y="533400"/>
            <a:ext cx="8991600" cy="914400"/>
          </a:xfrm>
        </p:spPr>
        <p:txBody>
          <a:bodyPr/>
          <a:lstStyle/>
          <a:p>
            <a:pPr algn="ctr">
              <a:defRPr/>
            </a:pPr>
            <a:r>
              <a:rPr lang="en-US" sz="4000" dirty="0">
                <a:solidFill>
                  <a:srgbClr val="3333CC"/>
                </a:solidFill>
                <a:effectLst/>
                <a:latin typeface="Arial" pitchFamily="34" charset="0"/>
                <a:cs typeface="Arial" pitchFamily="34" charset="0"/>
              </a:rPr>
              <a:t>Isaiah 53 Dead Sea Scroll c100BC </a:t>
            </a:r>
          </a:p>
        </p:txBody>
      </p:sp>
      <p:pic>
        <p:nvPicPr>
          <p:cNvPr id="17410" name="Picture 4" descr="qum44"/>
          <p:cNvPicPr>
            <a:picLocks noChangeAspect="1" noChangeArrowheads="1"/>
          </p:cNvPicPr>
          <p:nvPr/>
        </p:nvPicPr>
        <p:blipFill>
          <a:blip r:embed="rId2"/>
          <a:srcRect/>
          <a:stretch>
            <a:fillRect/>
          </a:stretch>
        </p:blipFill>
        <p:spPr bwMode="auto">
          <a:xfrm>
            <a:off x="2819400" y="1676400"/>
            <a:ext cx="3810000"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7"/>
          <p:cNvSpPr>
            <a:spLocks noGrp="1"/>
          </p:cNvSpPr>
          <p:nvPr>
            <p:ph type="sldNum" sz="quarter" idx="12"/>
          </p:nvPr>
        </p:nvSpPr>
        <p:spPr/>
        <p:txBody>
          <a:bodyPr/>
          <a:lstStyle/>
          <a:p>
            <a:pPr>
              <a:defRPr/>
            </a:pPr>
            <a:fld id="{8ED08914-F709-4EB3-872F-2D61281EF1A2}" type="slidenum">
              <a:rPr lang="en-US"/>
              <a:pPr>
                <a:defRPr/>
              </a:pPr>
              <a:t>20</a:t>
            </a:fld>
            <a:endParaRPr lang="en-US"/>
          </a:p>
        </p:txBody>
      </p:sp>
      <p:sp>
        <p:nvSpPr>
          <p:cNvPr id="51201" name="Rectangle 3"/>
          <p:cNvSpPr>
            <a:spLocks noGrp="1" noChangeArrowheads="1"/>
          </p:cNvSpPr>
          <p:nvPr>
            <p:ph idx="1"/>
          </p:nvPr>
        </p:nvSpPr>
        <p:spPr>
          <a:xfrm>
            <a:off x="228600" y="838200"/>
            <a:ext cx="8686800" cy="3810000"/>
          </a:xfrm>
        </p:spPr>
        <p:txBody>
          <a:bodyPr/>
          <a:lstStyle/>
          <a:p>
            <a:pPr eaLnBrk="1" hangingPunct="1">
              <a:buFont typeface="Wingdings 3" pitchFamily="18" charset="2"/>
              <a:buNone/>
            </a:pPr>
            <a:r>
              <a:rPr lang="en-US" sz="2800" baseline="30000" smtClean="0"/>
              <a:t> 	</a:t>
            </a:r>
          </a:p>
          <a:p>
            <a:pPr eaLnBrk="1" hangingPunct="1">
              <a:buFont typeface="Wingdings 3" pitchFamily="18" charset="2"/>
              <a:buNone/>
            </a:pPr>
            <a:r>
              <a:rPr lang="en-US" sz="2800" baseline="30000" smtClean="0"/>
              <a:t>	</a:t>
            </a:r>
            <a:r>
              <a:rPr lang="en-US" sz="2800" smtClean="0">
                <a:latin typeface="Arial" charset="0"/>
                <a:cs typeface="Arial" charset="0"/>
              </a:rPr>
              <a:t>Now the God of peace, who brought up from the dead the great Shepherd of the sheep through the blood of the eternal covenant, even Jesus our Lord,</a:t>
            </a:r>
          </a:p>
          <a:p>
            <a:pPr eaLnBrk="1" hangingPunct="1">
              <a:spcBef>
                <a:spcPct val="0"/>
              </a:spcBef>
              <a:buFont typeface="Wingdings 3" pitchFamily="18" charset="2"/>
              <a:buNone/>
            </a:pPr>
            <a:r>
              <a:rPr lang="en-US" sz="2800" smtClean="0">
                <a:latin typeface="Arial" charset="0"/>
                <a:cs typeface="Arial" charset="0"/>
              </a:rPr>
              <a:t>	equip you in every good thing to do His will, working in us that which is pleasing in His sight, </a:t>
            </a:r>
            <a:r>
              <a:rPr lang="en-US" sz="2800" smtClean="0">
                <a:solidFill>
                  <a:srgbClr val="CC0000"/>
                </a:solidFill>
                <a:latin typeface="Arial" charset="0"/>
                <a:cs typeface="Arial" charset="0"/>
              </a:rPr>
              <a:t>through Jesus Christ, to whom be the glory forever and ever</a:t>
            </a:r>
            <a:r>
              <a:rPr lang="en-US" sz="2800" smtClean="0">
                <a:latin typeface="Arial" charset="0"/>
                <a:cs typeface="Arial" charset="0"/>
              </a:rPr>
              <a:t>. Amen.</a:t>
            </a:r>
          </a:p>
          <a:p>
            <a:pPr eaLnBrk="1" hangingPunct="1">
              <a:buFont typeface="Wingdings 3" pitchFamily="18" charset="2"/>
              <a:buNone/>
            </a:pPr>
            <a:endParaRPr lang="en-US" smtClean="0"/>
          </a:p>
        </p:txBody>
      </p:sp>
      <p:sp>
        <p:nvSpPr>
          <p:cNvPr id="51202" name="Rectangle 4"/>
          <p:cNvSpPr>
            <a:spLocks noChangeArrowheads="1"/>
          </p:cNvSpPr>
          <p:nvPr/>
        </p:nvSpPr>
        <p:spPr bwMode="auto">
          <a:xfrm>
            <a:off x="152400" y="0"/>
            <a:ext cx="8763000" cy="990600"/>
          </a:xfrm>
          <a:prstGeom prst="rect">
            <a:avLst/>
          </a:prstGeom>
          <a:noFill/>
          <a:ln w="9525">
            <a:noFill/>
            <a:miter lim="800000"/>
            <a:headEnd/>
            <a:tailEnd/>
          </a:ln>
        </p:spPr>
        <p:txBody>
          <a:bodyPr anchor="ctr"/>
          <a:lstStyle/>
          <a:p>
            <a:pPr algn="ctr"/>
            <a:r>
              <a:rPr lang="en-US" sz="3600">
                <a:solidFill>
                  <a:srgbClr val="3333CC"/>
                </a:solidFill>
              </a:rPr>
              <a:t>Benediction </a:t>
            </a:r>
          </a:p>
        </p:txBody>
      </p:sp>
      <p:sp>
        <p:nvSpPr>
          <p:cNvPr id="51203" name="TextBox 3"/>
          <p:cNvSpPr txBox="1">
            <a:spLocks noChangeArrowheads="1"/>
          </p:cNvSpPr>
          <p:nvPr/>
        </p:nvSpPr>
        <p:spPr bwMode="auto">
          <a:xfrm>
            <a:off x="1066800" y="4876800"/>
            <a:ext cx="6248400" cy="523875"/>
          </a:xfrm>
          <a:prstGeom prst="rect">
            <a:avLst/>
          </a:prstGeom>
          <a:noFill/>
          <a:ln w="9525">
            <a:noFill/>
            <a:miter lim="800000"/>
            <a:headEnd/>
            <a:tailEnd/>
          </a:ln>
        </p:spPr>
        <p:txBody>
          <a:bodyPr>
            <a:spAutoFit/>
          </a:bodyPr>
          <a:lstStyle/>
          <a:p>
            <a:pPr eaLnBrk="0" hangingPunct="0"/>
            <a:r>
              <a:rPr lang="en-US" sz="2800" b="1"/>
              <a:t>Hebrews 13:20, 21</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20472445-12D2-4843-95DB-BFB442BA0560}" type="slidenum">
              <a:rPr lang="en-US"/>
              <a:pPr>
                <a:defRPr/>
              </a:pPr>
              <a:t>3</a:t>
            </a:fld>
            <a:endParaRPr lang="en-US"/>
          </a:p>
        </p:txBody>
      </p:sp>
      <p:sp>
        <p:nvSpPr>
          <p:cNvPr id="219138" name="Rectangle 2"/>
          <p:cNvSpPr>
            <a:spLocks noGrp="1" noChangeArrowheads="1"/>
          </p:cNvSpPr>
          <p:nvPr>
            <p:ph type="title"/>
          </p:nvPr>
        </p:nvSpPr>
        <p:spPr>
          <a:xfrm>
            <a:off x="0" y="228600"/>
            <a:ext cx="8991600" cy="685800"/>
          </a:xfrm>
        </p:spPr>
        <p:txBody>
          <a:bodyPr>
            <a:normAutofit fontScale="90000"/>
          </a:bodyPr>
          <a:lstStyle/>
          <a:p>
            <a:pPr algn="ctr">
              <a:defRPr/>
            </a:pPr>
            <a:r>
              <a:rPr lang="en-US" sz="4000" dirty="0">
                <a:solidFill>
                  <a:srgbClr val="3333CC"/>
                </a:solidFill>
                <a:effectLst/>
                <a:latin typeface="Arial" pitchFamily="34" charset="0"/>
                <a:cs typeface="Arial" pitchFamily="34" charset="0"/>
              </a:rPr>
              <a:t>The Servant of Yahweh</a:t>
            </a:r>
          </a:p>
        </p:txBody>
      </p:sp>
      <p:sp>
        <p:nvSpPr>
          <p:cNvPr id="18434" name="Rectangle 3"/>
          <p:cNvSpPr>
            <a:spLocks noGrp="1" noChangeArrowheads="1"/>
          </p:cNvSpPr>
          <p:nvPr>
            <p:ph type="body" idx="1"/>
          </p:nvPr>
        </p:nvSpPr>
        <p:spPr>
          <a:xfrm>
            <a:off x="457200" y="990600"/>
            <a:ext cx="8229600" cy="5486400"/>
          </a:xfrm>
        </p:spPr>
        <p:txBody>
          <a:bodyPr/>
          <a:lstStyle/>
          <a:p>
            <a:pPr>
              <a:lnSpc>
                <a:spcPct val="90000"/>
              </a:lnSpc>
            </a:pPr>
            <a:r>
              <a:rPr lang="en-US" b="1" u="sng" smtClean="0">
                <a:latin typeface="Arial" charset="0"/>
                <a:cs typeface="Arial" charset="0"/>
              </a:rPr>
              <a:t>Isaiah 52:13 - 15</a:t>
            </a:r>
          </a:p>
          <a:p>
            <a:pPr>
              <a:lnSpc>
                <a:spcPct val="90000"/>
              </a:lnSpc>
              <a:buFont typeface="Wingdings" pitchFamily="2" charset="2"/>
              <a:buNone/>
            </a:pPr>
            <a:endParaRPr lang="en-US" sz="1200" smtClean="0"/>
          </a:p>
          <a:p>
            <a:pPr>
              <a:buFont typeface="Wingdings" pitchFamily="2" charset="2"/>
              <a:buNone/>
            </a:pPr>
            <a:r>
              <a:rPr lang="en-US" smtClean="0"/>
              <a:t>	</a:t>
            </a:r>
            <a:r>
              <a:rPr lang="en-US" sz="2800" smtClean="0">
                <a:latin typeface="Arial" charset="0"/>
                <a:cs typeface="Arial" charset="0"/>
              </a:rPr>
              <a:t>Behold, </a:t>
            </a:r>
            <a:r>
              <a:rPr lang="en-US" sz="2800" b="1" smtClean="0">
                <a:solidFill>
                  <a:srgbClr val="FF0000"/>
                </a:solidFill>
                <a:latin typeface="Arial" charset="0"/>
                <a:cs typeface="Arial" charset="0"/>
              </a:rPr>
              <a:t>My servant</a:t>
            </a:r>
            <a:r>
              <a:rPr lang="en-US" sz="2800" smtClean="0">
                <a:latin typeface="Arial" charset="0"/>
                <a:cs typeface="Arial" charset="0"/>
              </a:rPr>
              <a:t> will prosper, He will be high and lifted up, and greatly exalted. Just as many were astonished at you, My people, So His appearance was marred more than any man, And His form more than the sons of men. Thus </a:t>
            </a:r>
            <a:r>
              <a:rPr lang="en-US" sz="2800" smtClean="0">
                <a:solidFill>
                  <a:srgbClr val="FF0000"/>
                </a:solidFill>
                <a:latin typeface="Arial" charset="0"/>
                <a:cs typeface="Arial" charset="0"/>
              </a:rPr>
              <a:t>He will sprinkle many nations</a:t>
            </a:r>
            <a:r>
              <a:rPr lang="en-US" sz="2800" smtClean="0">
                <a:latin typeface="Arial" charset="0"/>
                <a:cs typeface="Arial" charset="0"/>
              </a:rPr>
              <a:t>, Kings will</a:t>
            </a:r>
            <a:r>
              <a:rPr lang="en-US" sz="2800" smtClean="0">
                <a:solidFill>
                  <a:srgbClr val="2E3303"/>
                </a:solidFill>
                <a:latin typeface="Arial" charset="0"/>
                <a:cs typeface="Arial" charset="0"/>
              </a:rPr>
              <a:t> </a:t>
            </a:r>
            <a:r>
              <a:rPr lang="en-US" sz="2800" smtClean="0">
                <a:solidFill>
                  <a:srgbClr val="0070C0"/>
                </a:solidFill>
                <a:latin typeface="Arial" charset="0"/>
                <a:cs typeface="Arial" charset="0"/>
              </a:rPr>
              <a:t>shut their mouths on account of Him</a:t>
            </a:r>
            <a:r>
              <a:rPr lang="en-US" sz="2800" smtClean="0">
                <a:latin typeface="Arial" charset="0"/>
                <a:cs typeface="Arial" charset="0"/>
              </a:rPr>
              <a:t>; For what had not been told them they will see, And what they had not heard they will understand.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B67CA356-970C-44A1-B0C3-686A189487FC}" type="slidenum">
              <a:rPr lang="en-US"/>
              <a:pPr>
                <a:defRPr/>
              </a:pPr>
              <a:t>4</a:t>
            </a:fld>
            <a:endParaRPr lang="en-US"/>
          </a:p>
        </p:txBody>
      </p:sp>
      <p:sp>
        <p:nvSpPr>
          <p:cNvPr id="220162" name="Rectangle 2"/>
          <p:cNvSpPr>
            <a:spLocks noGrp="1" noChangeArrowheads="1"/>
          </p:cNvSpPr>
          <p:nvPr>
            <p:ph type="title"/>
          </p:nvPr>
        </p:nvSpPr>
        <p:spPr>
          <a:xfrm>
            <a:off x="76200" y="304800"/>
            <a:ext cx="8991600" cy="1295400"/>
          </a:xfrm>
        </p:spPr>
        <p:txBody>
          <a:bodyPr>
            <a:normAutofit fontScale="90000"/>
          </a:bodyPr>
          <a:lstStyle/>
          <a:p>
            <a:pPr algn="ctr">
              <a:defRPr/>
            </a:pPr>
            <a:r>
              <a:rPr lang="en-US" sz="4000" dirty="0">
                <a:solidFill>
                  <a:srgbClr val="3333CC"/>
                </a:solidFill>
                <a:effectLst/>
                <a:latin typeface="Arial" pitchFamily="34" charset="0"/>
                <a:cs typeface="Arial" pitchFamily="34" charset="0"/>
              </a:rPr>
              <a:t>Few See the Arm of the Lord in a Sufferer who is Despised and Rejected </a:t>
            </a:r>
          </a:p>
        </p:txBody>
      </p:sp>
      <p:sp>
        <p:nvSpPr>
          <p:cNvPr id="20482" name="Rectangle 3"/>
          <p:cNvSpPr>
            <a:spLocks noGrp="1" noChangeArrowheads="1"/>
          </p:cNvSpPr>
          <p:nvPr>
            <p:ph type="body" idx="1"/>
          </p:nvPr>
        </p:nvSpPr>
        <p:spPr>
          <a:xfrm>
            <a:off x="533400" y="1828800"/>
            <a:ext cx="8229600" cy="3581400"/>
          </a:xfrm>
        </p:spPr>
        <p:txBody>
          <a:bodyPr/>
          <a:lstStyle/>
          <a:p>
            <a:r>
              <a:rPr lang="en-US" b="1" u="sng" smtClean="0">
                <a:latin typeface="Arial" charset="0"/>
                <a:cs typeface="Arial" charset="0"/>
              </a:rPr>
              <a:t>Isaiah 53:1</a:t>
            </a:r>
            <a:r>
              <a:rPr lang="en-US" smtClean="0">
                <a:latin typeface="Arial" charset="0"/>
                <a:cs typeface="Arial" charset="0"/>
              </a:rPr>
              <a:t>  </a:t>
            </a:r>
            <a:r>
              <a:rPr lang="en-US" b="1" smtClean="0">
                <a:latin typeface="Arial" charset="0"/>
                <a:cs typeface="Arial" charset="0"/>
              </a:rPr>
              <a:t>(NRSV)</a:t>
            </a:r>
          </a:p>
          <a:p>
            <a:endParaRPr lang="en-US" b="1" u="sng" smtClean="0">
              <a:latin typeface="Arial" charset="0"/>
              <a:cs typeface="Arial" charset="0"/>
            </a:endParaRPr>
          </a:p>
          <a:p>
            <a:pPr>
              <a:buFont typeface="Wingdings 3" pitchFamily="18" charset="2"/>
              <a:buNone/>
            </a:pPr>
            <a:r>
              <a:rPr lang="en-US" sz="1200" smtClean="0"/>
              <a:t>	</a:t>
            </a:r>
            <a:r>
              <a:rPr lang="en-US" sz="2800" smtClean="0">
                <a:latin typeface="Arial" charset="0"/>
                <a:cs typeface="Arial" charset="0"/>
              </a:rPr>
              <a:t>Who has believed what we have heard? </a:t>
            </a:r>
          </a:p>
          <a:p>
            <a:pPr>
              <a:buFont typeface="Wingdings 3" pitchFamily="18" charset="2"/>
              <a:buNone/>
            </a:pPr>
            <a:r>
              <a:rPr lang="en-US" sz="2800" smtClean="0">
                <a:latin typeface="Arial" charset="0"/>
                <a:cs typeface="Arial" charset="0"/>
              </a:rPr>
              <a:t>	And to whom has the arm of the Lord been revealed? </a:t>
            </a:r>
          </a:p>
          <a:p>
            <a:pPr>
              <a:buFont typeface="Wingdings 3" pitchFamily="18" charset="2"/>
              <a:buNone/>
            </a:pPr>
            <a:endParaRPr lang="en-US" sz="2800" smtClean="0">
              <a:latin typeface="Arial" charset="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14EFEEDD-633C-4AC4-945C-4B47A671FD58}" type="slidenum">
              <a:rPr lang="en-US"/>
              <a:pPr>
                <a:defRPr/>
              </a:pPr>
              <a:t>5</a:t>
            </a:fld>
            <a:endParaRPr lang="en-US"/>
          </a:p>
        </p:txBody>
      </p:sp>
      <p:sp>
        <p:nvSpPr>
          <p:cNvPr id="218114" name="Rectangle 2"/>
          <p:cNvSpPr>
            <a:spLocks noGrp="1" noChangeArrowheads="1"/>
          </p:cNvSpPr>
          <p:nvPr>
            <p:ph type="title"/>
          </p:nvPr>
        </p:nvSpPr>
        <p:spPr>
          <a:xfrm>
            <a:off x="457200" y="381000"/>
            <a:ext cx="8534400" cy="1066800"/>
          </a:xfrm>
        </p:spPr>
        <p:txBody>
          <a:bodyPr/>
          <a:lstStyle/>
          <a:p>
            <a:pPr algn="ctr">
              <a:defRPr/>
            </a:pPr>
            <a:r>
              <a:rPr lang="en-US" sz="4000" dirty="0">
                <a:solidFill>
                  <a:srgbClr val="3333CC"/>
                </a:solidFill>
                <a:effectLst/>
                <a:latin typeface="Arial" pitchFamily="34" charset="0"/>
                <a:cs typeface="Arial" pitchFamily="34" charset="0"/>
              </a:rPr>
              <a:t>A Paucity of True Believers </a:t>
            </a:r>
          </a:p>
        </p:txBody>
      </p:sp>
      <p:sp>
        <p:nvSpPr>
          <p:cNvPr id="22530" name="Rectangle 3"/>
          <p:cNvSpPr>
            <a:spLocks noGrp="1" noChangeArrowheads="1"/>
          </p:cNvSpPr>
          <p:nvPr>
            <p:ph type="body" idx="1"/>
          </p:nvPr>
        </p:nvSpPr>
        <p:spPr>
          <a:xfrm>
            <a:off x="533400" y="1600200"/>
            <a:ext cx="8229600" cy="4495800"/>
          </a:xfrm>
        </p:spPr>
        <p:txBody>
          <a:bodyPr/>
          <a:lstStyle/>
          <a:p>
            <a:r>
              <a:rPr lang="en-US" b="1" u="sng" smtClean="0">
                <a:latin typeface="Arial" charset="0"/>
                <a:cs typeface="Arial" charset="0"/>
              </a:rPr>
              <a:t>John 12:37, 38</a:t>
            </a:r>
          </a:p>
          <a:p>
            <a:pPr>
              <a:buFont typeface="Wingdings" pitchFamily="2" charset="2"/>
              <a:buNone/>
            </a:pPr>
            <a:endParaRPr lang="en-US" sz="1200" smtClean="0"/>
          </a:p>
          <a:p>
            <a:pPr>
              <a:buFont typeface="Wingdings" pitchFamily="2" charset="2"/>
              <a:buNone/>
            </a:pPr>
            <a:r>
              <a:rPr lang="en-US" smtClean="0"/>
              <a:t>	</a:t>
            </a:r>
            <a:r>
              <a:rPr lang="en-US" sz="2800" smtClean="0">
                <a:latin typeface="Arial" charset="0"/>
                <a:cs typeface="Arial" charset="0"/>
              </a:rPr>
              <a:t>But though He had performed so many signs before them, yet they were not believing in Him; </a:t>
            </a:r>
            <a:r>
              <a:rPr lang="en-US" sz="2800" smtClean="0">
                <a:solidFill>
                  <a:srgbClr val="FF0000"/>
                </a:solidFill>
                <a:latin typeface="Arial" charset="0"/>
                <a:cs typeface="Arial" charset="0"/>
              </a:rPr>
              <a:t>that the word of Isaiah the prophet might be fulfilled</a:t>
            </a:r>
            <a:r>
              <a:rPr lang="en-US" sz="2800" smtClean="0">
                <a:latin typeface="Arial" charset="0"/>
                <a:cs typeface="Arial" charset="0"/>
              </a:rPr>
              <a:t>, which he spoke, “Lord, who has believed our report? And to whom has the arm of the Lord been revealed?”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6A56ED4F-0FB0-424B-B052-75704E1BCB9D}" type="slidenum">
              <a:rPr lang="en-US"/>
              <a:pPr>
                <a:defRPr/>
              </a:pPr>
              <a:t>6</a:t>
            </a:fld>
            <a:endParaRPr lang="en-US"/>
          </a:p>
        </p:txBody>
      </p:sp>
      <p:sp>
        <p:nvSpPr>
          <p:cNvPr id="144386" name="Rectangle 2"/>
          <p:cNvSpPr>
            <a:spLocks noGrp="1" noChangeArrowheads="1"/>
          </p:cNvSpPr>
          <p:nvPr>
            <p:ph type="title"/>
          </p:nvPr>
        </p:nvSpPr>
        <p:spPr>
          <a:xfrm>
            <a:off x="533400" y="76200"/>
            <a:ext cx="8458200" cy="1524000"/>
          </a:xfrm>
        </p:spPr>
        <p:txBody>
          <a:bodyPr>
            <a:normAutofit fontScale="90000"/>
          </a:bodyPr>
          <a:lstStyle/>
          <a:p>
            <a:pPr algn="ctr">
              <a:defRPr/>
            </a:pPr>
            <a:r>
              <a:rPr lang="en-US" sz="4000" dirty="0">
                <a:solidFill>
                  <a:srgbClr val="3333CC"/>
                </a:solidFill>
                <a:effectLst/>
                <a:latin typeface="Arial" pitchFamily="34" charset="0"/>
                <a:cs typeface="Arial" pitchFamily="34" charset="0"/>
              </a:rPr>
              <a:t>The Person and Work of the Servant Does Not Appear Attractive</a:t>
            </a:r>
          </a:p>
        </p:txBody>
      </p:sp>
      <p:sp>
        <p:nvSpPr>
          <p:cNvPr id="24578" name="Rectangle 3"/>
          <p:cNvSpPr>
            <a:spLocks noGrp="1" noChangeArrowheads="1"/>
          </p:cNvSpPr>
          <p:nvPr>
            <p:ph type="body" idx="1"/>
          </p:nvPr>
        </p:nvSpPr>
        <p:spPr>
          <a:xfrm>
            <a:off x="457200" y="1752600"/>
            <a:ext cx="8229600" cy="4267200"/>
          </a:xfrm>
        </p:spPr>
        <p:txBody>
          <a:bodyPr/>
          <a:lstStyle/>
          <a:p>
            <a:r>
              <a:rPr lang="en-US" sz="2800" b="1" u="sng" smtClean="0">
                <a:latin typeface="Arial" charset="0"/>
                <a:cs typeface="Arial" charset="0"/>
              </a:rPr>
              <a:t>Isaiah 53:2</a:t>
            </a:r>
          </a:p>
          <a:p>
            <a:pPr>
              <a:buFont typeface="Wingdings" pitchFamily="2" charset="2"/>
              <a:buNone/>
            </a:pPr>
            <a:endParaRPr lang="en-US" sz="1400" smtClean="0">
              <a:latin typeface="Arial" charset="0"/>
              <a:cs typeface="Arial" charset="0"/>
            </a:endParaRPr>
          </a:p>
          <a:p>
            <a:pPr>
              <a:buFont typeface="Wingdings" pitchFamily="2" charset="2"/>
              <a:buNone/>
            </a:pPr>
            <a:r>
              <a:rPr lang="en-US" sz="2800" smtClean="0">
                <a:latin typeface="Arial" charset="0"/>
                <a:cs typeface="Arial" charset="0"/>
              </a:rPr>
              <a:t>	For He grew up before Him like a tender shoot, And like a root out of parched ground; He has no stately form or majesty That we should look upon Him, Nor appearance that we should be attracted to Him.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C9400C5D-32C6-4AC3-B715-223352D18BEF}" type="slidenum">
              <a:rPr lang="en-US"/>
              <a:pPr>
                <a:defRPr/>
              </a:pPr>
              <a:t>7</a:t>
            </a:fld>
            <a:endParaRPr lang="en-US"/>
          </a:p>
        </p:txBody>
      </p:sp>
      <p:sp>
        <p:nvSpPr>
          <p:cNvPr id="88066" name="Rectangle 2"/>
          <p:cNvSpPr>
            <a:spLocks noGrp="1" noChangeArrowheads="1"/>
          </p:cNvSpPr>
          <p:nvPr>
            <p:ph type="title"/>
          </p:nvPr>
        </p:nvSpPr>
        <p:spPr>
          <a:xfrm>
            <a:off x="228600" y="304800"/>
            <a:ext cx="8686800" cy="914400"/>
          </a:xfrm>
        </p:spPr>
        <p:txBody>
          <a:bodyPr/>
          <a:lstStyle/>
          <a:p>
            <a:pPr algn="ctr">
              <a:defRPr/>
            </a:pPr>
            <a:r>
              <a:rPr lang="en-US" sz="4000" dirty="0">
                <a:solidFill>
                  <a:srgbClr val="3333CC"/>
                </a:solidFill>
                <a:effectLst/>
                <a:latin typeface="Arial" pitchFamily="34" charset="0"/>
                <a:cs typeface="Arial" pitchFamily="34" charset="0"/>
              </a:rPr>
              <a:t>The Suffering Servant is Rejected</a:t>
            </a:r>
          </a:p>
        </p:txBody>
      </p:sp>
      <p:sp>
        <p:nvSpPr>
          <p:cNvPr id="26626" name="Rectangle 3"/>
          <p:cNvSpPr>
            <a:spLocks noGrp="1" noChangeArrowheads="1"/>
          </p:cNvSpPr>
          <p:nvPr>
            <p:ph type="body" idx="1"/>
          </p:nvPr>
        </p:nvSpPr>
        <p:spPr>
          <a:xfrm>
            <a:off x="304800" y="1524000"/>
            <a:ext cx="8610600" cy="3810000"/>
          </a:xfrm>
        </p:spPr>
        <p:txBody>
          <a:bodyPr/>
          <a:lstStyle/>
          <a:p>
            <a:r>
              <a:rPr lang="en-US" sz="2800" b="1" u="sng" smtClean="0">
                <a:latin typeface="Arial" charset="0"/>
                <a:cs typeface="Arial" charset="0"/>
              </a:rPr>
              <a:t>Isaiah 53:3</a:t>
            </a:r>
            <a:r>
              <a:rPr lang="en-US" sz="2800"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He was despised and forsaken of men, A man of sorrows, and acquainted with grief; And like one from whom men hide their face, He was despised, and we did not esteem Him.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7E7E45A9-267B-4C5A-B433-652CE8D41B0D}" type="slidenum">
              <a:rPr lang="en-US"/>
              <a:pPr>
                <a:defRPr/>
              </a:pPr>
              <a:t>8</a:t>
            </a:fld>
            <a:endParaRPr lang="en-US"/>
          </a:p>
        </p:txBody>
      </p:sp>
      <p:sp>
        <p:nvSpPr>
          <p:cNvPr id="195586" name="Rectangle 2"/>
          <p:cNvSpPr>
            <a:spLocks noGrp="1" noChangeArrowheads="1"/>
          </p:cNvSpPr>
          <p:nvPr>
            <p:ph type="title"/>
          </p:nvPr>
        </p:nvSpPr>
        <p:spPr>
          <a:xfrm>
            <a:off x="228600" y="0"/>
            <a:ext cx="8686800" cy="1447800"/>
          </a:xfrm>
        </p:spPr>
        <p:txBody>
          <a:bodyPr/>
          <a:lstStyle/>
          <a:p>
            <a:pPr algn="ctr">
              <a:defRPr/>
            </a:pPr>
            <a:r>
              <a:rPr lang="en-US" sz="4000" dirty="0">
                <a:solidFill>
                  <a:srgbClr val="3333CC"/>
                </a:solidFill>
                <a:effectLst/>
                <a:latin typeface="Arial" pitchFamily="34" charset="0"/>
                <a:cs typeface="Arial" pitchFamily="34" charset="0"/>
              </a:rPr>
              <a:t>The World Thinks God </a:t>
            </a:r>
            <a:br>
              <a:rPr lang="en-US" sz="4000" dirty="0">
                <a:solidFill>
                  <a:srgbClr val="3333CC"/>
                </a:solidFill>
                <a:effectLst/>
                <a:latin typeface="Arial" pitchFamily="34" charset="0"/>
                <a:cs typeface="Arial" pitchFamily="34" charset="0"/>
              </a:rPr>
            </a:br>
            <a:r>
              <a:rPr lang="en-US" sz="4000" dirty="0">
                <a:solidFill>
                  <a:srgbClr val="3333CC"/>
                </a:solidFill>
                <a:effectLst/>
                <a:latin typeface="Arial" pitchFamily="34" charset="0"/>
                <a:cs typeface="Arial" pitchFamily="34" charset="0"/>
              </a:rPr>
              <a:t>Punished The Servant</a:t>
            </a:r>
          </a:p>
        </p:txBody>
      </p:sp>
      <p:sp>
        <p:nvSpPr>
          <p:cNvPr id="28674" name="Rectangle 3"/>
          <p:cNvSpPr>
            <a:spLocks noGrp="1" noChangeArrowheads="1"/>
          </p:cNvSpPr>
          <p:nvPr>
            <p:ph type="body" idx="1"/>
          </p:nvPr>
        </p:nvSpPr>
        <p:spPr>
          <a:xfrm>
            <a:off x="304800" y="1752600"/>
            <a:ext cx="8610600" cy="2819400"/>
          </a:xfrm>
        </p:spPr>
        <p:txBody>
          <a:bodyPr/>
          <a:lstStyle/>
          <a:p>
            <a:r>
              <a:rPr lang="en-US" sz="2800" b="1" u="sng" smtClean="0">
                <a:latin typeface="Arial" charset="0"/>
                <a:cs typeface="Arial" charset="0"/>
              </a:rPr>
              <a:t>Isaiah 53:4</a:t>
            </a:r>
            <a:endParaRPr lang="en-US" sz="2800" smtClean="0">
              <a:latin typeface="Arial" charset="0"/>
              <a:cs typeface="Arial" charset="0"/>
            </a:endParaRP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Surely our griefs He Himself bore, And our sorrows He carried; Yet we ourselves esteemed Him stricken, Smitten of God, and afflicted.</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7"/>
          <p:cNvSpPr>
            <a:spLocks noGrp="1"/>
          </p:cNvSpPr>
          <p:nvPr>
            <p:ph type="sldNum" sz="quarter" idx="12"/>
          </p:nvPr>
        </p:nvSpPr>
        <p:spPr/>
        <p:txBody>
          <a:bodyPr/>
          <a:lstStyle/>
          <a:p>
            <a:pPr>
              <a:defRPr/>
            </a:pPr>
            <a:fld id="{352C48C8-CFA1-4449-A889-FB0522946EBD}" type="slidenum">
              <a:rPr lang="en-US"/>
              <a:pPr>
                <a:defRPr/>
              </a:pPr>
              <a:t>9</a:t>
            </a:fld>
            <a:endParaRPr lang="en-US"/>
          </a:p>
        </p:txBody>
      </p:sp>
      <p:sp>
        <p:nvSpPr>
          <p:cNvPr id="196610" name="Rectangle 2"/>
          <p:cNvSpPr>
            <a:spLocks noGrp="1" noChangeArrowheads="1"/>
          </p:cNvSpPr>
          <p:nvPr>
            <p:ph type="title"/>
          </p:nvPr>
        </p:nvSpPr>
        <p:spPr>
          <a:xfrm>
            <a:off x="228600" y="533400"/>
            <a:ext cx="8686800" cy="914400"/>
          </a:xfrm>
        </p:spPr>
        <p:txBody>
          <a:bodyPr/>
          <a:lstStyle/>
          <a:p>
            <a:pPr algn="ctr">
              <a:defRPr/>
            </a:pPr>
            <a:r>
              <a:rPr lang="en-US" sz="4000" dirty="0">
                <a:solidFill>
                  <a:srgbClr val="3333CC"/>
                </a:solidFill>
                <a:effectLst/>
                <a:latin typeface="Arial" pitchFamily="34" charset="0"/>
                <a:cs typeface="Arial" pitchFamily="34" charset="0"/>
              </a:rPr>
              <a:t>He </a:t>
            </a:r>
            <a:r>
              <a:rPr lang="en-US" sz="4000" dirty="0" smtClean="0">
                <a:solidFill>
                  <a:srgbClr val="3333CC"/>
                </a:solidFill>
                <a:effectLst/>
                <a:latin typeface="Arial" pitchFamily="34" charset="0"/>
                <a:cs typeface="Arial" pitchFamily="34" charset="0"/>
              </a:rPr>
              <a:t>was </a:t>
            </a:r>
            <a:r>
              <a:rPr lang="en-US" sz="4000" dirty="0">
                <a:solidFill>
                  <a:srgbClr val="3333CC"/>
                </a:solidFill>
                <a:effectLst/>
                <a:latin typeface="Arial" pitchFamily="34" charset="0"/>
                <a:cs typeface="Arial" pitchFamily="34" charset="0"/>
              </a:rPr>
              <a:t>Punished for Our </a:t>
            </a:r>
            <a:r>
              <a:rPr lang="en-US" sz="4000" dirty="0" smtClean="0">
                <a:solidFill>
                  <a:srgbClr val="3333CC"/>
                </a:solidFill>
                <a:effectLst/>
                <a:latin typeface="Arial" pitchFamily="34" charset="0"/>
                <a:cs typeface="Arial" pitchFamily="34" charset="0"/>
              </a:rPr>
              <a:t>Sin</a:t>
            </a:r>
            <a:endParaRPr lang="en-US" sz="4000" dirty="0">
              <a:solidFill>
                <a:srgbClr val="3333CC"/>
              </a:solidFill>
              <a:effectLst/>
              <a:latin typeface="Arial" pitchFamily="34" charset="0"/>
              <a:cs typeface="Arial" pitchFamily="34" charset="0"/>
            </a:endParaRPr>
          </a:p>
        </p:txBody>
      </p:sp>
      <p:sp>
        <p:nvSpPr>
          <p:cNvPr id="30722" name="Rectangle 3"/>
          <p:cNvSpPr>
            <a:spLocks noGrp="1" noChangeArrowheads="1"/>
          </p:cNvSpPr>
          <p:nvPr>
            <p:ph type="body" idx="1"/>
          </p:nvPr>
        </p:nvSpPr>
        <p:spPr>
          <a:xfrm>
            <a:off x="304800" y="1752600"/>
            <a:ext cx="8610600" cy="2819400"/>
          </a:xfrm>
        </p:spPr>
        <p:txBody>
          <a:bodyPr/>
          <a:lstStyle/>
          <a:p>
            <a:r>
              <a:rPr lang="en-US" sz="2800" b="1" u="sng" smtClean="0">
                <a:latin typeface="Arial" charset="0"/>
                <a:cs typeface="Arial" charset="0"/>
              </a:rPr>
              <a:t>Isaiah 53:5</a:t>
            </a:r>
            <a:r>
              <a:rPr lang="en-US" sz="2800" smtClean="0">
                <a:latin typeface="Arial" charset="0"/>
                <a:cs typeface="Arial" charset="0"/>
              </a:rPr>
              <a:t> </a:t>
            </a:r>
          </a:p>
          <a:p>
            <a:pPr>
              <a:buFont typeface="Wingdings" pitchFamily="2" charset="2"/>
              <a:buNone/>
            </a:pPr>
            <a:endParaRPr lang="en-US" sz="1400" smtClean="0"/>
          </a:p>
          <a:p>
            <a:pPr>
              <a:buFont typeface="Wingdings" pitchFamily="2" charset="2"/>
              <a:buNone/>
            </a:pPr>
            <a:r>
              <a:rPr lang="en-US" smtClean="0"/>
              <a:t>	</a:t>
            </a:r>
            <a:r>
              <a:rPr lang="en-US" sz="2800" smtClean="0">
                <a:latin typeface="Arial" charset="0"/>
                <a:cs typeface="Arial" charset="0"/>
              </a:rPr>
              <a:t>But He was pierced through for our transgressions, He was crushed for our iniquities; The chastening for our well-being fell upon Him, And by His scourging we are healed.</a:t>
            </a:r>
          </a:p>
          <a:p>
            <a:pPr>
              <a:buFont typeface="Wingdings" pitchFamily="2" charset="2"/>
              <a:buNone/>
            </a:pPr>
            <a:endParaRPr lang="en-US" sz="2800" smtClean="0">
              <a:latin typeface="Arial" charset="0"/>
              <a:cs typeface="Arial"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15136</TotalTime>
  <Words>3139</Words>
  <Application>Microsoft Office PowerPoint</Application>
  <PresentationFormat>On-screen Show (4:3)</PresentationFormat>
  <Paragraphs>221</Paragraphs>
  <Slides>20</Slides>
  <Notes>17</Notes>
  <HiddenSlides>0</HiddenSlides>
  <MMClips>0</MMClips>
  <ScaleCrop>false</ScaleCrop>
  <HeadingPairs>
    <vt:vector size="6" baseType="variant">
      <vt:variant>
        <vt:lpstr>Fonts Used</vt:lpstr>
      </vt:variant>
      <vt:variant>
        <vt:i4>6</vt:i4>
      </vt:variant>
      <vt:variant>
        <vt:lpstr>Design Template</vt:lpstr>
      </vt:variant>
      <vt:variant>
        <vt:i4>8</vt:i4>
      </vt:variant>
      <vt:variant>
        <vt:lpstr>Slide Titles</vt:lpstr>
      </vt:variant>
      <vt:variant>
        <vt:i4>20</vt:i4>
      </vt:variant>
    </vt:vector>
  </HeadingPairs>
  <TitlesOfParts>
    <vt:vector size="34" baseType="lpstr">
      <vt:lpstr>Arial</vt:lpstr>
      <vt:lpstr>Lucida Sans Unicode</vt:lpstr>
      <vt:lpstr>Wingdings 3</vt:lpstr>
      <vt:lpstr>Verdana</vt:lpstr>
      <vt:lpstr>Wingdings 2</vt:lpstr>
      <vt:lpstr>Wingdings</vt:lpstr>
      <vt:lpstr>Concourse</vt:lpstr>
      <vt:lpstr>Concourse</vt:lpstr>
      <vt:lpstr>Concourse</vt:lpstr>
      <vt:lpstr>Concourse</vt:lpstr>
      <vt:lpstr>Concourse</vt:lpstr>
      <vt:lpstr>Concourse</vt:lpstr>
      <vt:lpstr>Concourse</vt: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Resurrection</dc:title>
  <dc:creator>jentoft</dc:creator>
  <cp:lastModifiedBy>Christy Weum</cp:lastModifiedBy>
  <cp:revision>1203</cp:revision>
  <dcterms:created xsi:type="dcterms:W3CDTF">2004-04-07T22:52:17Z</dcterms:created>
  <dcterms:modified xsi:type="dcterms:W3CDTF">2013-03-29T22:31:47Z</dcterms:modified>
</cp:coreProperties>
</file>