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6"/>
  </p:notesMasterIdLst>
  <p:sldIdLst>
    <p:sldId id="256" r:id="rId2"/>
    <p:sldId id="258" r:id="rId3"/>
    <p:sldId id="257" r:id="rId4"/>
    <p:sldId id="259" r:id="rId5"/>
    <p:sldId id="260" r:id="rId6"/>
    <p:sldId id="261" r:id="rId7"/>
    <p:sldId id="262" r:id="rId8"/>
    <p:sldId id="263" r:id="rId9"/>
    <p:sldId id="266" r:id="rId10"/>
    <p:sldId id="267" r:id="rId11"/>
    <p:sldId id="265" r:id="rId12"/>
    <p:sldId id="268" r:id="rId13"/>
    <p:sldId id="269" r:id="rId14"/>
    <p:sldId id="270" r:id="rId15"/>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C5598"/>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1" d="100"/>
          <a:sy n="71" d="100"/>
        </p:scale>
        <p:origin x="-486"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defRPr>
            </a:lvl1pPr>
          </a:lstStyle>
          <a:p>
            <a:pPr>
              <a:defRPr/>
            </a:pPr>
            <a:fld id="{4A969BE1-25A7-4CEF-8685-C8ED2C1A7060}" type="datetimeFigureOut">
              <a:rPr lang="en-US"/>
              <a:pPr>
                <a:defRPr/>
              </a:pPr>
              <a:t>5/25/2013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defRPr>
            </a:lvl1pPr>
          </a:lstStyle>
          <a:p>
            <a:pPr>
              <a:defRPr/>
            </a:pPr>
            <a:fld id="{D5325165-BADB-4D8F-A6B4-824F50C7D0AA}"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Slide Image Placeholder 1"/>
          <p:cNvSpPr>
            <a:spLocks noGrp="1" noRot="1" noChangeAspect="1"/>
          </p:cNvSpPr>
          <p:nvPr>
            <p:ph type="sldImg"/>
          </p:nvPr>
        </p:nvSpPr>
        <p:spPr bwMode="auto">
          <a:noFill/>
          <a:ln>
            <a:solidFill>
              <a:srgbClr val="000000"/>
            </a:solidFill>
            <a:miter lim="800000"/>
            <a:headEnd/>
            <a:tailEnd/>
          </a:ln>
        </p:spPr>
      </p:sp>
      <p:sp>
        <p:nvSpPr>
          <p:cNvPr id="15362"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1536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43FCD434-BBCD-46CC-9676-F3C83AF15AE3}" type="slidenum">
              <a:rPr lang="en-US"/>
              <a:pPr fontAlgn="base">
                <a:spcBef>
                  <a:spcPct val="0"/>
                </a:spcBef>
                <a:spcAft>
                  <a:spcPct val="0"/>
                </a:spcAft>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Slide Image Placeholder 1"/>
          <p:cNvSpPr>
            <a:spLocks noGrp="1" noRot="1" noChangeAspect="1"/>
          </p:cNvSpPr>
          <p:nvPr>
            <p:ph type="sldImg"/>
          </p:nvPr>
        </p:nvSpPr>
        <p:spPr bwMode="auto">
          <a:noFill/>
          <a:ln>
            <a:solidFill>
              <a:srgbClr val="000000"/>
            </a:solidFill>
            <a:miter lim="800000"/>
            <a:headEnd/>
            <a:tailEnd/>
          </a:ln>
        </p:spPr>
      </p:sp>
      <p:sp>
        <p:nvSpPr>
          <p:cNvPr id="17410"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1741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D58BE4C-1B1F-4C34-B701-0F3C8A294728}" type="slidenum">
              <a:rPr lang="en-US"/>
              <a:pPr fontAlgn="base">
                <a:spcBef>
                  <a:spcPct val="0"/>
                </a:spcBef>
                <a:spcAft>
                  <a:spcPct val="0"/>
                </a:spcAft>
              </a:pPr>
              <a:t>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4" name="Date Placeholder 29"/>
          <p:cNvSpPr>
            <a:spLocks noGrp="1"/>
          </p:cNvSpPr>
          <p:nvPr>
            <p:ph type="dt" sz="half" idx="10"/>
          </p:nvPr>
        </p:nvSpPr>
        <p:spPr/>
        <p:txBody>
          <a:bodyPr/>
          <a:lstStyle>
            <a:lvl1pPr>
              <a:defRPr/>
            </a:lvl1pPr>
          </a:lstStyle>
          <a:p>
            <a:pPr>
              <a:defRPr/>
            </a:pPr>
            <a:fld id="{3F2257F9-25F9-42CF-8C9B-D1FEC4170269}" type="datetime1">
              <a:rPr lang="en-US"/>
              <a:pPr>
                <a:defRPr/>
              </a:pPr>
              <a:t>5/25/2013</a:t>
            </a:fld>
            <a:endParaRPr lang="en-US"/>
          </a:p>
        </p:txBody>
      </p:sp>
      <p:sp>
        <p:nvSpPr>
          <p:cNvPr id="5" name="Footer Placeholder 18"/>
          <p:cNvSpPr>
            <a:spLocks noGrp="1"/>
          </p:cNvSpPr>
          <p:nvPr>
            <p:ph type="ftr" sz="quarter" idx="11"/>
          </p:nvPr>
        </p:nvSpPr>
        <p:spPr/>
        <p:txBody>
          <a:bodyPr/>
          <a:lstStyle>
            <a:lvl1pPr>
              <a:defRPr>
                <a:solidFill>
                  <a:srgbClr val="D1EAEE"/>
                </a:solidFill>
              </a:defRPr>
            </a:lvl1pPr>
          </a:lstStyle>
          <a:p>
            <a:endParaRPr lang="en-US"/>
          </a:p>
        </p:txBody>
      </p:sp>
      <p:sp>
        <p:nvSpPr>
          <p:cNvPr id="6" name="Slide Number Placeholder 26"/>
          <p:cNvSpPr>
            <a:spLocks noGrp="1"/>
          </p:cNvSpPr>
          <p:nvPr>
            <p:ph type="sldNum" sz="quarter" idx="12"/>
          </p:nvPr>
        </p:nvSpPr>
        <p:spPr>
          <a:xfrm>
            <a:off x="7924800" y="6356350"/>
            <a:ext cx="762000" cy="365125"/>
          </a:xfrm>
        </p:spPr>
        <p:txBody>
          <a:bodyPr/>
          <a:lstStyle>
            <a:lvl1pPr>
              <a:defRPr>
                <a:solidFill>
                  <a:srgbClr val="0C5598"/>
                </a:solidFill>
              </a:defRPr>
            </a:lvl1pPr>
          </a:lstStyle>
          <a:p>
            <a:fld id="{2114E92A-3AB0-4154-93EC-0E1DB2AAE69E}" type="slidenum">
              <a:rPr lang="en-US"/>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74F2D18D-3285-4AE4-9F9D-B224295F268D}" type="datetime1">
              <a:rPr lang="en-US"/>
              <a:pPr>
                <a:defRPr/>
              </a:pPr>
              <a:t>5/25/2013</a:t>
            </a:fld>
            <a:endParaRPr lang="en-US"/>
          </a:p>
        </p:txBody>
      </p:sp>
      <p:sp>
        <p:nvSpPr>
          <p:cNvPr id="5" name="Footer Placeholder 21"/>
          <p:cNvSpPr>
            <a:spLocks noGrp="1"/>
          </p:cNvSpPr>
          <p:nvPr>
            <p:ph type="ftr" sz="quarter" idx="11"/>
          </p:nvPr>
        </p:nvSpPr>
        <p:spPr/>
        <p:txBody>
          <a:bodyPr/>
          <a:lstStyle>
            <a:lvl1pPr>
              <a:defRPr/>
            </a:lvl1pPr>
          </a:lstStyle>
          <a:p>
            <a:endParaRPr lang="en-US"/>
          </a:p>
        </p:txBody>
      </p:sp>
      <p:sp>
        <p:nvSpPr>
          <p:cNvPr id="6" name="Slide Number Placeholder 17"/>
          <p:cNvSpPr>
            <a:spLocks noGrp="1"/>
          </p:cNvSpPr>
          <p:nvPr>
            <p:ph type="sldNum" sz="quarter" idx="12"/>
          </p:nvPr>
        </p:nvSpPr>
        <p:spPr/>
        <p:txBody>
          <a:bodyPr/>
          <a:lstStyle>
            <a:lvl1pPr>
              <a:defRPr/>
            </a:lvl1pPr>
          </a:lstStyle>
          <a:p>
            <a:fld id="{C6344B3E-DD4D-4E40-92C9-6653EAAFC549}"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68027F8B-9DCD-41E5-BED6-47E5AF53F6D4}" type="datetime1">
              <a:rPr lang="en-US"/>
              <a:pPr>
                <a:defRPr/>
              </a:pPr>
              <a:t>5/25/2013</a:t>
            </a:fld>
            <a:endParaRPr lang="en-US"/>
          </a:p>
        </p:txBody>
      </p:sp>
      <p:sp>
        <p:nvSpPr>
          <p:cNvPr id="5" name="Footer Placeholder 21"/>
          <p:cNvSpPr>
            <a:spLocks noGrp="1"/>
          </p:cNvSpPr>
          <p:nvPr>
            <p:ph type="ftr" sz="quarter" idx="11"/>
          </p:nvPr>
        </p:nvSpPr>
        <p:spPr/>
        <p:txBody>
          <a:bodyPr/>
          <a:lstStyle>
            <a:lvl1pPr>
              <a:defRPr/>
            </a:lvl1pPr>
          </a:lstStyle>
          <a:p>
            <a:endParaRPr lang="en-US"/>
          </a:p>
        </p:txBody>
      </p:sp>
      <p:sp>
        <p:nvSpPr>
          <p:cNvPr id="6" name="Slide Number Placeholder 17"/>
          <p:cNvSpPr>
            <a:spLocks noGrp="1"/>
          </p:cNvSpPr>
          <p:nvPr>
            <p:ph type="sldNum" sz="quarter" idx="12"/>
          </p:nvPr>
        </p:nvSpPr>
        <p:spPr/>
        <p:txBody>
          <a:bodyPr/>
          <a:lstStyle>
            <a:lvl1pPr>
              <a:defRPr/>
            </a:lvl1pPr>
          </a:lstStyle>
          <a:p>
            <a:fld id="{EB041AC6-8B59-4ADB-823D-F540361F0C16}"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2EB2595E-C0B1-4F9A-9A13-C16FAF426100}" type="datetime1">
              <a:rPr lang="en-US"/>
              <a:pPr>
                <a:defRPr/>
              </a:pPr>
              <a:t>5/25/2013</a:t>
            </a:fld>
            <a:endParaRPr lang="en-US"/>
          </a:p>
        </p:txBody>
      </p:sp>
      <p:sp>
        <p:nvSpPr>
          <p:cNvPr id="5" name="Footer Placeholder 21"/>
          <p:cNvSpPr>
            <a:spLocks noGrp="1"/>
          </p:cNvSpPr>
          <p:nvPr>
            <p:ph type="ftr" sz="quarter" idx="11"/>
          </p:nvPr>
        </p:nvSpPr>
        <p:spPr/>
        <p:txBody>
          <a:bodyPr/>
          <a:lstStyle>
            <a:lvl1pPr>
              <a:defRPr/>
            </a:lvl1pPr>
          </a:lstStyle>
          <a:p>
            <a:endParaRPr lang="en-US"/>
          </a:p>
        </p:txBody>
      </p:sp>
      <p:sp>
        <p:nvSpPr>
          <p:cNvPr id="6" name="Slide Number Placeholder 17"/>
          <p:cNvSpPr>
            <a:spLocks noGrp="1"/>
          </p:cNvSpPr>
          <p:nvPr>
            <p:ph type="sldNum" sz="quarter" idx="12"/>
          </p:nvPr>
        </p:nvSpPr>
        <p:spPr/>
        <p:txBody>
          <a:bodyPr/>
          <a:lstStyle>
            <a:lvl1pPr>
              <a:defRPr/>
            </a:lvl1pPr>
          </a:lstStyle>
          <a:p>
            <a:fld id="{D59B82DB-E38A-4969-A3B5-8E89039DCF79}"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F1F84DE8-636E-45F7-BA80-EA83F46BE977}" type="datetime1">
              <a:rPr lang="en-US"/>
              <a:pPr>
                <a:defRPr/>
              </a:pPr>
              <a:t>5/25/2013</a:t>
            </a:fld>
            <a:endParaRPr lang="en-US"/>
          </a:p>
        </p:txBody>
      </p:sp>
      <p:sp>
        <p:nvSpPr>
          <p:cNvPr id="5" name="Footer Placeholder 4"/>
          <p:cNvSpPr>
            <a:spLocks noGrp="1"/>
          </p:cNvSpPr>
          <p:nvPr>
            <p:ph type="ftr" sz="quarter" idx="11"/>
          </p:nvPr>
        </p:nvSpPr>
        <p:spPr/>
        <p:txBody>
          <a:bodyPr/>
          <a:lstStyle>
            <a:lvl1pPr>
              <a:defRPr>
                <a:solidFill>
                  <a:srgbClr val="D1EAEE"/>
                </a:solidFill>
              </a:defRPr>
            </a:lvl1pPr>
          </a:lstStyle>
          <a:p>
            <a:endParaRPr lang="en-US"/>
          </a:p>
        </p:txBody>
      </p:sp>
      <p:sp>
        <p:nvSpPr>
          <p:cNvPr id="6" name="Slide Number Placeholder 5"/>
          <p:cNvSpPr>
            <a:spLocks noGrp="1"/>
          </p:cNvSpPr>
          <p:nvPr>
            <p:ph type="sldNum" sz="quarter" idx="12"/>
          </p:nvPr>
        </p:nvSpPr>
        <p:spPr>
          <a:xfrm>
            <a:off x="7924800" y="6356350"/>
            <a:ext cx="762000" cy="365125"/>
          </a:xfrm>
        </p:spPr>
        <p:txBody>
          <a:bodyPr/>
          <a:lstStyle>
            <a:lvl1pPr fontAlgn="auto">
              <a:spcBef>
                <a:spcPts val="0"/>
              </a:spcBef>
              <a:spcAft>
                <a:spcPts val="0"/>
              </a:spcAft>
              <a:defRPr sz="1200">
                <a:solidFill>
                  <a:schemeClr val="tx2">
                    <a:shade val="90000"/>
                  </a:schemeClr>
                </a:solidFill>
                <a:latin typeface="+mn-lt"/>
              </a:defRPr>
            </a:lvl1pPr>
          </a:lstStyle>
          <a:p>
            <a:pPr>
              <a:defRPr/>
            </a:pPr>
            <a:fld id="{E0892B01-71F1-41B6-8709-ECEBB7FB2437}"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AEE6821B-8DEF-4B1F-86C7-5746BEF7BEAA}" type="datetime1">
              <a:rPr lang="en-US"/>
              <a:pPr>
                <a:defRPr/>
              </a:pPr>
              <a:t>5/25/2013</a:t>
            </a:fld>
            <a:endParaRPr lang="en-US"/>
          </a:p>
        </p:txBody>
      </p:sp>
      <p:sp>
        <p:nvSpPr>
          <p:cNvPr id="6" name="Footer Placeholder 21"/>
          <p:cNvSpPr>
            <a:spLocks noGrp="1"/>
          </p:cNvSpPr>
          <p:nvPr>
            <p:ph type="ftr" sz="quarter" idx="11"/>
          </p:nvPr>
        </p:nvSpPr>
        <p:spPr/>
        <p:txBody>
          <a:bodyPr/>
          <a:lstStyle>
            <a:lvl1pPr>
              <a:defRPr/>
            </a:lvl1pPr>
          </a:lstStyle>
          <a:p>
            <a:endParaRPr lang="en-US"/>
          </a:p>
        </p:txBody>
      </p:sp>
      <p:sp>
        <p:nvSpPr>
          <p:cNvPr id="7" name="Slide Number Placeholder 17"/>
          <p:cNvSpPr>
            <a:spLocks noGrp="1"/>
          </p:cNvSpPr>
          <p:nvPr>
            <p:ph type="sldNum" sz="quarter" idx="12"/>
          </p:nvPr>
        </p:nvSpPr>
        <p:spPr/>
        <p:txBody>
          <a:bodyPr/>
          <a:lstStyle>
            <a:lvl1pPr>
              <a:defRPr/>
            </a:lvl1pPr>
          </a:lstStyle>
          <a:p>
            <a:fld id="{B5DC67EB-B22A-410F-B2CE-4D6F762E6A80}"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9"/>
          <p:cNvSpPr>
            <a:spLocks noGrp="1"/>
          </p:cNvSpPr>
          <p:nvPr>
            <p:ph type="dt" sz="half" idx="10"/>
          </p:nvPr>
        </p:nvSpPr>
        <p:spPr/>
        <p:txBody>
          <a:bodyPr/>
          <a:lstStyle>
            <a:lvl1pPr>
              <a:defRPr/>
            </a:lvl1pPr>
          </a:lstStyle>
          <a:p>
            <a:pPr>
              <a:defRPr/>
            </a:pPr>
            <a:fld id="{B9074684-DBC3-4D68-92EC-513765BD745B}" type="datetime1">
              <a:rPr lang="en-US"/>
              <a:pPr>
                <a:defRPr/>
              </a:pPr>
              <a:t>5/25/2013</a:t>
            </a:fld>
            <a:endParaRPr lang="en-US"/>
          </a:p>
        </p:txBody>
      </p:sp>
      <p:sp>
        <p:nvSpPr>
          <p:cNvPr id="8" name="Footer Placeholder 21"/>
          <p:cNvSpPr>
            <a:spLocks noGrp="1"/>
          </p:cNvSpPr>
          <p:nvPr>
            <p:ph type="ftr" sz="quarter" idx="11"/>
          </p:nvPr>
        </p:nvSpPr>
        <p:spPr/>
        <p:txBody>
          <a:bodyPr/>
          <a:lstStyle>
            <a:lvl1pPr>
              <a:defRPr/>
            </a:lvl1pPr>
          </a:lstStyle>
          <a:p>
            <a:endParaRPr lang="en-US"/>
          </a:p>
        </p:txBody>
      </p:sp>
      <p:sp>
        <p:nvSpPr>
          <p:cNvPr id="9" name="Slide Number Placeholder 17"/>
          <p:cNvSpPr>
            <a:spLocks noGrp="1"/>
          </p:cNvSpPr>
          <p:nvPr>
            <p:ph type="sldNum" sz="quarter" idx="12"/>
          </p:nvPr>
        </p:nvSpPr>
        <p:spPr/>
        <p:txBody>
          <a:bodyPr/>
          <a:lstStyle>
            <a:lvl1pPr>
              <a:defRPr/>
            </a:lvl1pPr>
          </a:lstStyle>
          <a:p>
            <a:fld id="{F5A6DF15-7B39-485C-BBC7-A0136C01586E}"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Date Placeholder 9"/>
          <p:cNvSpPr>
            <a:spLocks noGrp="1"/>
          </p:cNvSpPr>
          <p:nvPr>
            <p:ph type="dt" sz="half" idx="10"/>
          </p:nvPr>
        </p:nvSpPr>
        <p:spPr/>
        <p:txBody>
          <a:bodyPr/>
          <a:lstStyle>
            <a:lvl1pPr>
              <a:defRPr/>
            </a:lvl1pPr>
          </a:lstStyle>
          <a:p>
            <a:pPr>
              <a:defRPr/>
            </a:pPr>
            <a:fld id="{13534EFB-1A3E-443C-826F-145EE72196AB}" type="datetime1">
              <a:rPr lang="en-US"/>
              <a:pPr>
                <a:defRPr/>
              </a:pPr>
              <a:t>5/25/2013</a:t>
            </a:fld>
            <a:endParaRPr lang="en-US"/>
          </a:p>
        </p:txBody>
      </p:sp>
      <p:sp>
        <p:nvSpPr>
          <p:cNvPr id="4" name="Footer Placeholder 21"/>
          <p:cNvSpPr>
            <a:spLocks noGrp="1"/>
          </p:cNvSpPr>
          <p:nvPr>
            <p:ph type="ftr" sz="quarter" idx="11"/>
          </p:nvPr>
        </p:nvSpPr>
        <p:spPr/>
        <p:txBody>
          <a:bodyPr/>
          <a:lstStyle>
            <a:lvl1pPr>
              <a:defRPr/>
            </a:lvl1pPr>
          </a:lstStyle>
          <a:p>
            <a:endParaRPr lang="en-US"/>
          </a:p>
        </p:txBody>
      </p:sp>
      <p:sp>
        <p:nvSpPr>
          <p:cNvPr id="5" name="Slide Number Placeholder 17"/>
          <p:cNvSpPr>
            <a:spLocks noGrp="1"/>
          </p:cNvSpPr>
          <p:nvPr>
            <p:ph type="sldNum" sz="quarter" idx="12"/>
          </p:nvPr>
        </p:nvSpPr>
        <p:spPr/>
        <p:txBody>
          <a:bodyPr/>
          <a:lstStyle>
            <a:lvl1pPr>
              <a:defRPr/>
            </a:lvl1pPr>
          </a:lstStyle>
          <a:p>
            <a:fld id="{5605F55C-9B65-4773-91EA-4474C8CEAC84}"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fld id="{48D1BCDF-EE04-4A58-A5CC-134799A5DD91}" type="datetime1">
              <a:rPr lang="en-US"/>
              <a:pPr>
                <a:defRPr/>
              </a:pPr>
              <a:t>5/25/2013</a:t>
            </a:fld>
            <a:endParaRPr lang="en-US"/>
          </a:p>
        </p:txBody>
      </p:sp>
      <p:sp>
        <p:nvSpPr>
          <p:cNvPr id="3" name="Footer Placeholder 21"/>
          <p:cNvSpPr>
            <a:spLocks noGrp="1"/>
          </p:cNvSpPr>
          <p:nvPr>
            <p:ph type="ftr" sz="quarter" idx="11"/>
          </p:nvPr>
        </p:nvSpPr>
        <p:spPr/>
        <p:txBody>
          <a:bodyPr/>
          <a:lstStyle>
            <a:lvl1pPr>
              <a:defRPr/>
            </a:lvl1pPr>
          </a:lstStyle>
          <a:p>
            <a:endParaRPr lang="en-US"/>
          </a:p>
        </p:txBody>
      </p:sp>
      <p:sp>
        <p:nvSpPr>
          <p:cNvPr id="4" name="Slide Number Placeholder 17"/>
          <p:cNvSpPr>
            <a:spLocks noGrp="1"/>
          </p:cNvSpPr>
          <p:nvPr>
            <p:ph type="sldNum" sz="quarter" idx="12"/>
          </p:nvPr>
        </p:nvSpPr>
        <p:spPr/>
        <p:txBody>
          <a:bodyPr/>
          <a:lstStyle>
            <a:lvl1pPr>
              <a:defRPr/>
            </a:lvl1pPr>
          </a:lstStyle>
          <a:p>
            <a:fld id="{9DDC6270-B144-4851-8687-A181148CE37D}"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C1EFEBBE-5B40-4E7D-93A0-1756947EA9C4}" type="datetime1">
              <a:rPr lang="en-US"/>
              <a:pPr>
                <a:defRPr/>
              </a:pPr>
              <a:t>5/25/2013</a:t>
            </a:fld>
            <a:endParaRPr lang="en-US"/>
          </a:p>
        </p:txBody>
      </p:sp>
      <p:sp>
        <p:nvSpPr>
          <p:cNvPr id="6" name="Footer Placeholder 21"/>
          <p:cNvSpPr>
            <a:spLocks noGrp="1"/>
          </p:cNvSpPr>
          <p:nvPr>
            <p:ph type="ftr" sz="quarter" idx="11"/>
          </p:nvPr>
        </p:nvSpPr>
        <p:spPr/>
        <p:txBody>
          <a:bodyPr/>
          <a:lstStyle>
            <a:lvl1pPr>
              <a:defRPr/>
            </a:lvl1pPr>
          </a:lstStyle>
          <a:p>
            <a:endParaRPr lang="en-US"/>
          </a:p>
        </p:txBody>
      </p:sp>
      <p:sp>
        <p:nvSpPr>
          <p:cNvPr id="7" name="Slide Number Placeholder 17"/>
          <p:cNvSpPr>
            <a:spLocks noGrp="1"/>
          </p:cNvSpPr>
          <p:nvPr>
            <p:ph type="sldNum" sz="quarter" idx="12"/>
          </p:nvPr>
        </p:nvSpPr>
        <p:spPr/>
        <p:txBody>
          <a:bodyPr/>
          <a:lstStyle>
            <a:lvl1pPr>
              <a:defRPr/>
            </a:lvl1pPr>
          </a:lstStyle>
          <a:p>
            <a:fld id="{5B0D475F-6104-4E58-8933-FFE6F1FD1258}"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nip and Round Single Corner Rectangle 8"/>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ight Triangle 11"/>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8"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2" name="Title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en-US" smtClean="0"/>
              <a:t>Click to edit Master title style</a:t>
            </a:r>
            <a:endParaRPr lang="en-US"/>
          </a:p>
        </p:txBody>
      </p:sp>
      <p:sp>
        <p:nvSpPr>
          <p:cNvPr id="4" name="Text Placeholder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en-US" smtClean="0"/>
              <a:t>Click to edit Master text styles</a:t>
            </a: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en-US" noProof="0" smtClean="0"/>
              <a:t>Click icon to add picture</a:t>
            </a:r>
            <a:endParaRPr lang="en-US" noProof="0" dirty="0"/>
          </a:p>
        </p:txBody>
      </p:sp>
      <p:sp>
        <p:nvSpPr>
          <p:cNvPr id="9" name="Date Placeholder 4"/>
          <p:cNvSpPr>
            <a:spLocks noGrp="1"/>
          </p:cNvSpPr>
          <p:nvPr>
            <p:ph type="dt" sz="half" idx="10"/>
          </p:nvPr>
        </p:nvSpPr>
        <p:spPr/>
        <p:txBody>
          <a:bodyPr/>
          <a:lstStyle>
            <a:lvl1pPr>
              <a:defRPr/>
            </a:lvl1pPr>
          </a:lstStyle>
          <a:p>
            <a:pPr>
              <a:defRPr/>
            </a:pPr>
            <a:fld id="{FD9A8090-6473-4F86-884F-1A8A7EBA7CDE}" type="datetime1">
              <a:rPr lang="en-US"/>
              <a:pPr>
                <a:defRPr/>
              </a:pPr>
              <a:t>5/25/2013</a:t>
            </a:fld>
            <a:endParaRPr lang="en-US"/>
          </a:p>
        </p:txBody>
      </p:sp>
      <p:sp>
        <p:nvSpPr>
          <p:cNvPr id="10" name="Footer Placeholder 5"/>
          <p:cNvSpPr>
            <a:spLocks noGrp="1"/>
          </p:cNvSpPr>
          <p:nvPr>
            <p:ph type="ftr" sz="quarter" idx="11"/>
          </p:nvPr>
        </p:nvSpPr>
        <p:spPr/>
        <p:txBody>
          <a:bodyPr/>
          <a:lstStyle>
            <a:lvl1pPr>
              <a:defRPr/>
            </a:lvl1pPr>
          </a:lstStyle>
          <a:p>
            <a:endParaRPr lang="en-US"/>
          </a:p>
        </p:txBody>
      </p:sp>
      <p:sp>
        <p:nvSpPr>
          <p:cNvPr id="11" name="Slide Number Placeholder 6"/>
          <p:cNvSpPr>
            <a:spLocks noGrp="1"/>
          </p:cNvSpPr>
          <p:nvPr>
            <p:ph type="sldNum" sz="quarter" idx="12"/>
          </p:nvPr>
        </p:nvSpPr>
        <p:spPr>
          <a:xfrm>
            <a:off x="8077200" y="6356350"/>
            <a:ext cx="609600" cy="365125"/>
          </a:xfrm>
        </p:spPr>
        <p:txBody>
          <a:bodyPr/>
          <a:lstStyle>
            <a:lvl1pPr fontAlgn="auto">
              <a:spcBef>
                <a:spcPts val="0"/>
              </a:spcBef>
              <a:spcAft>
                <a:spcPts val="0"/>
              </a:spcAft>
              <a:defRPr sz="1200">
                <a:solidFill>
                  <a:schemeClr val="tx2">
                    <a:shade val="90000"/>
                  </a:schemeClr>
                </a:solidFill>
                <a:latin typeface="+mn-lt"/>
              </a:defRPr>
            </a:lvl1pPr>
          </a:lstStyle>
          <a:p>
            <a:pPr>
              <a:defRPr/>
            </a:pPr>
            <a:fld id="{21A1F967-7A6A-4B5E-A527-7E9F0498B29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8" name="Freeform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028" name="Title Placeholder 8"/>
          <p:cNvSpPr>
            <a:spLocks noGrp="1"/>
          </p:cNvSpPr>
          <p:nvPr>
            <p:ph type="title"/>
          </p:nvPr>
        </p:nvSpPr>
        <p:spPr bwMode="auto">
          <a:xfrm>
            <a:off x="457200" y="704850"/>
            <a:ext cx="8229600" cy="11430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lvl="0"/>
            <a:r>
              <a:rPr lang="en-US" smtClean="0"/>
              <a:t>Click to edit Master title style</a:t>
            </a:r>
          </a:p>
        </p:txBody>
      </p:sp>
      <p:sp>
        <p:nvSpPr>
          <p:cNvPr id="1029" name="Text Placeholder 29"/>
          <p:cNvSpPr>
            <a:spLocks noGrp="1"/>
          </p:cNvSpPr>
          <p:nvPr>
            <p:ph type="body" idx="1"/>
          </p:nvPr>
        </p:nvSpPr>
        <p:spPr bwMode="auto">
          <a:xfrm>
            <a:off x="457200" y="1935163"/>
            <a:ext cx="8229600" cy="4389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fontAlgn="auto" latinLnBrk="0" hangingPunct="1">
              <a:spcBef>
                <a:spcPts val="0"/>
              </a:spcBef>
              <a:spcAft>
                <a:spcPts val="0"/>
              </a:spcAft>
              <a:defRPr kumimoji="0" sz="1200" smtClean="0">
                <a:solidFill>
                  <a:schemeClr val="tx2">
                    <a:shade val="90000"/>
                  </a:schemeClr>
                </a:solidFill>
                <a:latin typeface="+mn-lt"/>
              </a:defRPr>
            </a:lvl1pPr>
          </a:lstStyle>
          <a:p>
            <a:pPr>
              <a:defRPr/>
            </a:pPr>
            <a:fld id="{8943209B-5C49-4CD9-A861-36297F44B322}" type="datetime1">
              <a:rPr lang="en-US"/>
              <a:pPr>
                <a:defRPr/>
              </a:pPr>
              <a:t>5/25/2013</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wrap="square" lIns="0" tIns="0" rIns="0" bIns="0" numCol="1" anchor="b" anchorCtr="0" compatLnSpc="1">
            <a:prstTxWarp prst="textNoShape">
              <a:avLst/>
            </a:prstTxWarp>
          </a:bodyPr>
          <a:lstStyle>
            <a:lvl1pPr>
              <a:defRPr sz="1200">
                <a:solidFill>
                  <a:srgbClr val="045C75"/>
                </a:solidFill>
                <a:latin typeface="Constantia" pitchFamily="18" charset="0"/>
              </a:defRPr>
            </a:lvl1pPr>
          </a:lstStyle>
          <a:p>
            <a:endParaRPr lang="en-US"/>
          </a:p>
        </p:txBody>
      </p:sp>
      <p:sp>
        <p:nvSpPr>
          <p:cNvPr id="18" name="Slide Number Placeholder 17"/>
          <p:cNvSpPr>
            <a:spLocks noGrp="1"/>
          </p:cNvSpPr>
          <p:nvPr>
            <p:ph type="sldNum" sz="quarter" idx="4"/>
          </p:nvPr>
        </p:nvSpPr>
        <p:spPr>
          <a:xfrm>
            <a:off x="7924800" y="6324600"/>
            <a:ext cx="838200" cy="396875"/>
          </a:xfrm>
          <a:prstGeom prst="rect">
            <a:avLst/>
          </a:prstGeom>
        </p:spPr>
        <p:txBody>
          <a:bodyPr vert="horz" wrap="square" lIns="0" tIns="0" rIns="0" bIns="0" numCol="1" anchor="b" anchorCtr="0" compatLnSpc="1">
            <a:prstTxWarp prst="textNoShape">
              <a:avLst/>
            </a:prstTxWarp>
          </a:bodyPr>
          <a:lstStyle>
            <a:lvl1pPr algn="r">
              <a:defRPr>
                <a:solidFill>
                  <a:srgbClr val="045C75"/>
                </a:solidFill>
              </a:defRPr>
            </a:lvl1pPr>
          </a:lstStyle>
          <a:p>
            <a:fld id="{D0313D96-AD2A-49E4-B6A0-49369281D640}" type="slidenum">
              <a:rPr lang="en-US"/>
              <a:pPr/>
              <a:t>‹#›</a:t>
            </a:fld>
            <a:endParaRPr lang="en-US"/>
          </a:p>
        </p:txBody>
      </p:sp>
      <p:grpSp>
        <p:nvGrpSpPr>
          <p:cNvPr id="1033" name="Group 1"/>
          <p:cNvGrpSpPr>
            <a:grpSpLocks/>
          </p:cNvGrpSpPr>
          <p:nvPr/>
        </p:nvGrpSpPr>
        <p:grpSpPr bwMode="auto">
          <a:xfrm>
            <a:off x="-19050" y="203200"/>
            <a:ext cx="9180513" cy="647700"/>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grpSp>
    </p:spTree>
  </p:cSld>
  <p:clrMap bg1="lt1" tx1="dk1" bg2="lt2" tx2="dk2" accent1="accent1" accent2="accent2" accent3="accent3" accent4="accent4" accent5="accent5" accent6="accent6" hlink="hlink" folHlink="folHlink"/>
  <p:sldLayoutIdLst>
    <p:sldLayoutId id="2147483672" r:id="rId1"/>
    <p:sldLayoutId id="2147483671" r:id="rId2"/>
    <p:sldLayoutId id="2147483673" r:id="rId3"/>
    <p:sldLayoutId id="2147483670" r:id="rId4"/>
    <p:sldLayoutId id="2147483669" r:id="rId5"/>
    <p:sldLayoutId id="2147483668" r:id="rId6"/>
    <p:sldLayoutId id="2147483667" r:id="rId7"/>
    <p:sldLayoutId id="2147483666" r:id="rId8"/>
    <p:sldLayoutId id="2147483674" r:id="rId9"/>
    <p:sldLayoutId id="2147483665" r:id="rId10"/>
    <p:sldLayoutId id="2147483664" r:id="rId11"/>
  </p:sldLayoutIdLst>
  <p:hf hdr="0" ftr="0" dt="0"/>
  <p:txStyles>
    <p:titleStyle>
      <a:lvl1pPr algn="l" rtl="0" fontAlgn="base">
        <a:spcBef>
          <a:spcPct val="0"/>
        </a:spcBef>
        <a:spcAft>
          <a:spcPct val="0"/>
        </a:spcAft>
        <a:defRPr sz="5000" kern="1200">
          <a:solidFill>
            <a:schemeClr val="tx2"/>
          </a:solidFill>
          <a:latin typeface="+mj-lt"/>
          <a:ea typeface="+mj-ea"/>
          <a:cs typeface="+mj-cs"/>
        </a:defRPr>
      </a:lvl1pPr>
      <a:lvl2pPr algn="l" rtl="0" fontAlgn="base">
        <a:spcBef>
          <a:spcPct val="0"/>
        </a:spcBef>
        <a:spcAft>
          <a:spcPct val="0"/>
        </a:spcAft>
        <a:defRPr sz="5000">
          <a:solidFill>
            <a:schemeClr val="tx2"/>
          </a:solidFill>
          <a:latin typeface="Calibri" pitchFamily="34" charset="0"/>
        </a:defRPr>
      </a:lvl2pPr>
      <a:lvl3pPr algn="l" rtl="0" fontAlgn="base">
        <a:spcBef>
          <a:spcPct val="0"/>
        </a:spcBef>
        <a:spcAft>
          <a:spcPct val="0"/>
        </a:spcAft>
        <a:defRPr sz="5000">
          <a:solidFill>
            <a:schemeClr val="tx2"/>
          </a:solidFill>
          <a:latin typeface="Calibri" pitchFamily="34" charset="0"/>
        </a:defRPr>
      </a:lvl3pPr>
      <a:lvl4pPr algn="l" rtl="0" fontAlgn="base">
        <a:spcBef>
          <a:spcPct val="0"/>
        </a:spcBef>
        <a:spcAft>
          <a:spcPct val="0"/>
        </a:spcAft>
        <a:defRPr sz="5000">
          <a:solidFill>
            <a:schemeClr val="tx2"/>
          </a:solidFill>
          <a:latin typeface="Calibri" pitchFamily="34" charset="0"/>
        </a:defRPr>
      </a:lvl4pPr>
      <a:lvl5pPr algn="l" rtl="0" fontAlgn="base">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fontAlgn="base">
        <a:spcBef>
          <a:spcPct val="20000"/>
        </a:spcBef>
        <a:spcAft>
          <a:spcPct val="0"/>
        </a:spcAft>
        <a:buClr>
          <a:srgbClr val="0BD0D9"/>
        </a:buClr>
        <a:buSzPct val="95000"/>
        <a:buFont typeface="Wingdings 2" pitchFamily="18" charset="2"/>
        <a:buChar char=""/>
        <a:defRPr sz="2600" kern="1200">
          <a:solidFill>
            <a:schemeClr val="tx1"/>
          </a:solidFill>
          <a:latin typeface="+mn-lt"/>
          <a:ea typeface="+mn-ea"/>
          <a:cs typeface="+mn-cs"/>
        </a:defRPr>
      </a:lvl1pPr>
      <a:lvl2pPr marL="639763" indent="-246063" algn="l" rtl="0" fontAlgn="base">
        <a:spcBef>
          <a:spcPct val="20000"/>
        </a:spcBef>
        <a:spcAft>
          <a:spcPct val="0"/>
        </a:spcAft>
        <a:buClr>
          <a:schemeClr val="accent1"/>
        </a:buClr>
        <a:buSzPct val="85000"/>
        <a:buFont typeface="Wingdings 2" pitchFamily="18" charset="2"/>
        <a:buChar char=""/>
        <a:defRPr sz="2400" kern="1200">
          <a:solidFill>
            <a:schemeClr val="tx1"/>
          </a:solidFill>
          <a:latin typeface="+mn-lt"/>
          <a:ea typeface="+mn-ea"/>
          <a:cs typeface="+mn-cs"/>
        </a:defRPr>
      </a:lvl2pPr>
      <a:lvl3pPr marL="914400" indent="-246063" algn="l" rtl="0" fontAlgn="base">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marL="1187450" indent="-209550" algn="l" rtl="0" fontAlgn="base">
        <a:spcBef>
          <a:spcPct val="20000"/>
        </a:spcBef>
        <a:spcAft>
          <a:spcPct val="0"/>
        </a:spcAft>
        <a:buClr>
          <a:srgbClr val="0BD0D9"/>
        </a:buClr>
        <a:buSzPct val="65000"/>
        <a:buFont typeface="Wingdings 2" pitchFamily="18" charset="2"/>
        <a:buChar char=""/>
        <a:defRPr sz="2000" kern="1200">
          <a:solidFill>
            <a:schemeClr val="tx1"/>
          </a:solidFill>
          <a:latin typeface="+mn-lt"/>
          <a:ea typeface="+mn-ea"/>
          <a:cs typeface="+mn-cs"/>
        </a:defRPr>
      </a:lvl4pPr>
      <a:lvl5pPr marL="1462088" indent="-209550" algn="l" rtl="0" fontAlgn="base">
        <a:spcBef>
          <a:spcPct val="20000"/>
        </a:spcBef>
        <a:spcAft>
          <a:spcPct val="0"/>
        </a:spcAft>
        <a:buClr>
          <a:srgbClr val="10CF9B"/>
        </a:buClr>
        <a:buSzPct val="65000"/>
        <a:buFont typeface="Wingdings 2"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Slide Number Placeholder 26"/>
          <p:cNvSpPr>
            <a:spLocks noGrp="1"/>
          </p:cNvSpPr>
          <p:nvPr>
            <p:ph type="sldNum" sz="quarter" idx="12"/>
          </p:nvPr>
        </p:nvSpPr>
        <p:spPr/>
        <p:txBody>
          <a:bodyPr/>
          <a:lstStyle/>
          <a:p>
            <a:fld id="{838DE80E-BA3E-4647-A086-54257304DBC8}" type="slidenum">
              <a:rPr lang="en-US"/>
              <a:pPr/>
              <a:t>1</a:t>
            </a:fld>
            <a:endParaRPr lang="en-US"/>
          </a:p>
        </p:txBody>
      </p:sp>
      <p:sp>
        <p:nvSpPr>
          <p:cNvPr id="14338" name="Subtitle 2"/>
          <p:cNvSpPr>
            <a:spLocks noGrp="1"/>
          </p:cNvSpPr>
          <p:nvPr>
            <p:ph type="subTitle" idx="1"/>
          </p:nvPr>
        </p:nvSpPr>
        <p:spPr>
          <a:xfrm>
            <a:off x="644525" y="2590800"/>
            <a:ext cx="7854950" cy="1752600"/>
          </a:xfrm>
        </p:spPr>
        <p:txBody>
          <a:bodyPr/>
          <a:lstStyle/>
          <a:p>
            <a:pPr marR="0" algn="ctr"/>
            <a:r>
              <a:rPr lang="en-US" sz="4400" smtClean="0">
                <a:solidFill>
                  <a:srgbClr val="0C5598"/>
                </a:solidFill>
                <a:latin typeface="Arial" charset="0"/>
              </a:rPr>
              <a:t>Is Your Mind Set On The Things Of God?</a:t>
            </a:r>
          </a:p>
        </p:txBody>
      </p:sp>
      <p:sp>
        <p:nvSpPr>
          <p:cNvPr id="14340" name="Text Box 4"/>
          <p:cNvSpPr txBox="1">
            <a:spLocks noChangeArrowheads="1"/>
          </p:cNvSpPr>
          <p:nvPr/>
        </p:nvSpPr>
        <p:spPr bwMode="auto">
          <a:xfrm>
            <a:off x="2630488" y="1371600"/>
            <a:ext cx="3883025" cy="823913"/>
          </a:xfrm>
          <a:prstGeom prst="rect">
            <a:avLst/>
          </a:prstGeom>
          <a:noFill/>
          <a:ln w="9525">
            <a:noFill/>
            <a:miter lim="800000"/>
            <a:headEnd/>
            <a:tailEnd/>
          </a:ln>
          <a:effectLst/>
        </p:spPr>
        <p:txBody>
          <a:bodyPr wrap="none">
            <a:spAutoFit/>
          </a:bodyPr>
          <a:lstStyle/>
          <a:p>
            <a:r>
              <a:rPr lang="en-US" sz="4800" b="1">
                <a:solidFill>
                  <a:srgbClr val="0C5598"/>
                </a:solidFill>
              </a:rPr>
              <a:t>Mark 8:31-33</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17"/>
          <p:cNvSpPr>
            <a:spLocks noGrp="1"/>
          </p:cNvSpPr>
          <p:nvPr>
            <p:ph type="sldNum" sz="quarter" idx="12"/>
          </p:nvPr>
        </p:nvSpPr>
        <p:spPr/>
        <p:txBody>
          <a:bodyPr/>
          <a:lstStyle/>
          <a:p>
            <a:fld id="{E2BA0418-31A7-4A14-B1F2-B99AF6DD2E16}" type="slidenum">
              <a:rPr lang="en-US"/>
              <a:pPr/>
              <a:t>10</a:t>
            </a:fld>
            <a:endParaRPr lang="en-US"/>
          </a:p>
        </p:txBody>
      </p:sp>
      <p:sp>
        <p:nvSpPr>
          <p:cNvPr id="25601" name="Title 1"/>
          <p:cNvSpPr>
            <a:spLocks noGrp="1"/>
          </p:cNvSpPr>
          <p:nvPr>
            <p:ph type="title"/>
          </p:nvPr>
        </p:nvSpPr>
        <p:spPr>
          <a:xfrm>
            <a:off x="457200" y="381000"/>
            <a:ext cx="8229600" cy="895350"/>
          </a:xfrm>
        </p:spPr>
        <p:txBody>
          <a:bodyPr/>
          <a:lstStyle/>
          <a:p>
            <a:r>
              <a:rPr lang="en-US" sz="3600" b="1" smtClean="0">
                <a:solidFill>
                  <a:srgbClr val="FF0000"/>
                </a:solidFill>
                <a:latin typeface="Arial" charset="0"/>
                <a:cs typeface="Arial" charset="0"/>
              </a:rPr>
              <a:t>1.    God’s Plan: A Crucified Messiah</a:t>
            </a:r>
            <a:endParaRPr lang="en-US" sz="3600" smtClean="0"/>
          </a:p>
        </p:txBody>
      </p:sp>
      <p:sp>
        <p:nvSpPr>
          <p:cNvPr id="3" name="Content Placeholder 2"/>
          <p:cNvSpPr>
            <a:spLocks noGrp="1"/>
          </p:cNvSpPr>
          <p:nvPr>
            <p:ph idx="1"/>
          </p:nvPr>
        </p:nvSpPr>
        <p:spPr>
          <a:xfrm>
            <a:off x="152400" y="1371600"/>
            <a:ext cx="8839200" cy="5486400"/>
          </a:xfrm>
        </p:spPr>
        <p:txBody>
          <a:bodyPr>
            <a:normAutofit lnSpcReduction="10000"/>
          </a:bodyPr>
          <a:lstStyle/>
          <a:p>
            <a:pPr marL="274320" indent="-274320" fontAlgn="auto">
              <a:spcAft>
                <a:spcPts val="0"/>
              </a:spcAft>
              <a:buClr>
                <a:schemeClr val="accent3"/>
              </a:buClr>
              <a:buFont typeface="Wingdings 2"/>
              <a:buNone/>
              <a:defRPr/>
            </a:pPr>
            <a:r>
              <a:rPr lang="en-US" sz="3200" b="1" dirty="0" smtClean="0">
                <a:latin typeface="Arial" pitchFamily="34" charset="0"/>
                <a:cs typeface="Arial" pitchFamily="34" charset="0"/>
              </a:rPr>
              <a:t>God’s plan:</a:t>
            </a:r>
          </a:p>
          <a:p>
            <a:pPr marL="274320" indent="-274320" fontAlgn="auto">
              <a:spcAft>
                <a:spcPts val="0"/>
              </a:spcAft>
              <a:buClr>
                <a:schemeClr val="accent3"/>
              </a:buClr>
              <a:buFont typeface="Wingdings 2"/>
              <a:buNone/>
              <a:defRPr/>
            </a:pPr>
            <a:r>
              <a:rPr lang="en-US" sz="3200" u="sng" dirty="0" smtClean="0">
                <a:latin typeface="Arial" pitchFamily="34" charset="0"/>
                <a:cs typeface="Arial" pitchFamily="34" charset="0"/>
              </a:rPr>
              <a:t>Genesis 22:7-8, 13</a:t>
            </a:r>
            <a:r>
              <a:rPr lang="en-US" sz="3200" dirty="0" smtClean="0">
                <a:latin typeface="Arial" pitchFamily="34" charset="0"/>
                <a:cs typeface="Arial" pitchFamily="34" charset="0"/>
              </a:rPr>
              <a:t> Isaac spoke to Abraham …“My father!” And he said, “Here I am, my son.” And he said, “Behold, the fire and the wood, but </a:t>
            </a:r>
            <a:r>
              <a:rPr lang="en-US" sz="3200" dirty="0" smtClean="0">
                <a:solidFill>
                  <a:srgbClr val="FF0000"/>
                </a:solidFill>
                <a:latin typeface="Arial" pitchFamily="34" charset="0"/>
                <a:cs typeface="Arial" pitchFamily="34" charset="0"/>
              </a:rPr>
              <a:t>where is the lamb </a:t>
            </a:r>
            <a:r>
              <a:rPr lang="en-US" sz="3200" dirty="0" smtClean="0">
                <a:latin typeface="Arial" pitchFamily="34" charset="0"/>
                <a:cs typeface="Arial" pitchFamily="34" charset="0"/>
              </a:rPr>
              <a:t>for the burnt offering?” Abraham said, “</a:t>
            </a:r>
            <a:r>
              <a:rPr lang="en-US" sz="3200" b="1" dirty="0" smtClean="0">
                <a:latin typeface="Arial" pitchFamily="34" charset="0"/>
                <a:cs typeface="Arial" pitchFamily="34" charset="0"/>
              </a:rPr>
              <a:t>God will provide </a:t>
            </a:r>
            <a:r>
              <a:rPr lang="en-US" sz="3200" dirty="0" smtClean="0">
                <a:latin typeface="Arial" pitchFamily="34" charset="0"/>
                <a:cs typeface="Arial" pitchFamily="34" charset="0"/>
              </a:rPr>
              <a:t>for Himself the lamb for the burnt offering, my son.” So the two of them walked on together… Abraham raised his eyes and looked, and behold, behind him a ram caught in the thicket…(turn Bibles to Lev. 16; 17:11; Is. 52-53)</a:t>
            </a:r>
            <a:endParaRPr lang="en-US" sz="3200" dirty="0">
              <a:latin typeface="Arial" pitchFamily="34" charset="0"/>
              <a:cs typeface="Arial" pitchFamily="34" charset="0"/>
            </a:endParaRPr>
          </a:p>
        </p:txBody>
      </p:sp>
      <p:sp>
        <p:nvSpPr>
          <p:cNvPr id="4" name="Oval 3"/>
          <p:cNvSpPr/>
          <p:nvPr/>
        </p:nvSpPr>
        <p:spPr>
          <a:xfrm>
            <a:off x="4495800" y="3200400"/>
            <a:ext cx="1219200" cy="609600"/>
          </a:xfrm>
          <a:prstGeom prst="ellipse">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Oval 5"/>
          <p:cNvSpPr/>
          <p:nvPr/>
        </p:nvSpPr>
        <p:spPr>
          <a:xfrm>
            <a:off x="4267200" y="5410200"/>
            <a:ext cx="990600" cy="609600"/>
          </a:xfrm>
          <a:prstGeom prst="ellipse">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4"/>
                                        </p:tgtEl>
                                        <p:attrNameLst>
                                          <p:attrName>style.visibility</p:attrName>
                                        </p:attrNameLst>
                                      </p:cBhvr>
                                      <p:to>
                                        <p:strVal val="visible"/>
                                      </p:to>
                                    </p:set>
                                    <p:animEffect transition="in" filter="fade">
                                      <p:cBhvr>
                                        <p:cTn id="21" dur="1000"/>
                                        <p:tgtEl>
                                          <p:spTgt spid="4"/>
                                        </p:tgtEl>
                                      </p:cBhvr>
                                    </p:animEffect>
                                    <p:anim calcmode="lin" valueType="num">
                                      <p:cBhvr>
                                        <p:cTn id="22" dur="1000" fill="hold"/>
                                        <p:tgtEl>
                                          <p:spTgt spid="4"/>
                                        </p:tgtEl>
                                        <p:attrNameLst>
                                          <p:attrName>ppt_x</p:attrName>
                                        </p:attrNameLst>
                                      </p:cBhvr>
                                      <p:tavLst>
                                        <p:tav tm="0">
                                          <p:val>
                                            <p:strVal val="#ppt_x"/>
                                          </p:val>
                                        </p:tav>
                                        <p:tav tm="100000">
                                          <p:val>
                                            <p:strVal val="#ppt_x"/>
                                          </p:val>
                                        </p:tav>
                                      </p:tavLst>
                                    </p:anim>
                                    <p:anim calcmode="lin" valueType="num">
                                      <p:cBhvr>
                                        <p:cTn id="23"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6"/>
                                        </p:tgtEl>
                                        <p:attrNameLst>
                                          <p:attrName>style.visibility</p:attrName>
                                        </p:attrNameLst>
                                      </p:cBhvr>
                                      <p:to>
                                        <p:strVal val="visible"/>
                                      </p:to>
                                    </p:set>
                                    <p:animEffect transition="in" filter="fade">
                                      <p:cBhvr>
                                        <p:cTn id="28" dur="1000"/>
                                        <p:tgtEl>
                                          <p:spTgt spid="6"/>
                                        </p:tgtEl>
                                      </p:cBhvr>
                                    </p:animEffect>
                                    <p:anim calcmode="lin" valueType="num">
                                      <p:cBhvr>
                                        <p:cTn id="29" dur="1000" fill="hold"/>
                                        <p:tgtEl>
                                          <p:spTgt spid="6"/>
                                        </p:tgtEl>
                                        <p:attrNameLst>
                                          <p:attrName>ppt_x</p:attrName>
                                        </p:attrNameLst>
                                      </p:cBhvr>
                                      <p:tavLst>
                                        <p:tav tm="0">
                                          <p:val>
                                            <p:strVal val="#ppt_x"/>
                                          </p:val>
                                        </p:tav>
                                        <p:tav tm="100000">
                                          <p:val>
                                            <p:strVal val="#ppt_x"/>
                                          </p:val>
                                        </p:tav>
                                      </p:tavLst>
                                    </p:anim>
                                    <p:anim calcmode="lin" valueType="num">
                                      <p:cBhvr>
                                        <p:cTn id="30"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animBg="1"/>
      <p:bldP spid="6"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17"/>
          <p:cNvSpPr>
            <a:spLocks noGrp="1"/>
          </p:cNvSpPr>
          <p:nvPr>
            <p:ph type="sldNum" sz="quarter" idx="12"/>
          </p:nvPr>
        </p:nvSpPr>
        <p:spPr/>
        <p:txBody>
          <a:bodyPr/>
          <a:lstStyle/>
          <a:p>
            <a:fld id="{4EA2B48A-64D8-460E-89DC-A4DE595BAD30}" type="slidenum">
              <a:rPr lang="en-US"/>
              <a:pPr/>
              <a:t>11</a:t>
            </a:fld>
            <a:endParaRPr lang="en-US"/>
          </a:p>
        </p:txBody>
      </p:sp>
      <p:sp>
        <p:nvSpPr>
          <p:cNvPr id="26625" name="Title 1"/>
          <p:cNvSpPr>
            <a:spLocks noGrp="1"/>
          </p:cNvSpPr>
          <p:nvPr>
            <p:ph type="title"/>
          </p:nvPr>
        </p:nvSpPr>
        <p:spPr>
          <a:xfrm>
            <a:off x="304800" y="228600"/>
            <a:ext cx="8229600" cy="1143000"/>
          </a:xfrm>
        </p:spPr>
        <p:txBody>
          <a:bodyPr/>
          <a:lstStyle/>
          <a:p>
            <a:r>
              <a:rPr lang="en-US" sz="3600" b="1" smtClean="0">
                <a:solidFill>
                  <a:srgbClr val="FF0000"/>
                </a:solidFill>
                <a:latin typeface="Arial" charset="0"/>
                <a:cs typeface="Arial" charset="0"/>
              </a:rPr>
              <a:t>1.     God’s Plan: A Crucified Messiah</a:t>
            </a:r>
            <a:endParaRPr lang="en-US" sz="3600" smtClean="0"/>
          </a:p>
        </p:txBody>
      </p:sp>
      <p:sp>
        <p:nvSpPr>
          <p:cNvPr id="3" name="Content Placeholder 2"/>
          <p:cNvSpPr>
            <a:spLocks noGrp="1"/>
          </p:cNvSpPr>
          <p:nvPr>
            <p:ph idx="1"/>
          </p:nvPr>
        </p:nvSpPr>
        <p:spPr>
          <a:xfrm>
            <a:off x="152400" y="1447800"/>
            <a:ext cx="8763000" cy="5181600"/>
          </a:xfrm>
        </p:spPr>
        <p:txBody>
          <a:bodyPr/>
          <a:lstStyle/>
          <a:p>
            <a:pPr>
              <a:buFont typeface="Wingdings 2" pitchFamily="18" charset="2"/>
              <a:buNone/>
            </a:pPr>
            <a:r>
              <a:rPr lang="en-US" sz="3200" b="1" smtClean="0">
                <a:latin typeface="Arial" charset="0"/>
                <a:cs typeface="Arial" charset="0"/>
              </a:rPr>
              <a:t>God’s Plan: </a:t>
            </a:r>
          </a:p>
          <a:p>
            <a:pPr>
              <a:buFont typeface="Wingdings 2" pitchFamily="18" charset="2"/>
              <a:buNone/>
            </a:pPr>
            <a:r>
              <a:rPr lang="en-US" sz="3200" smtClean="0">
                <a:latin typeface="Arial" charset="0"/>
                <a:cs typeface="Arial" charset="0"/>
              </a:rPr>
              <a:t> </a:t>
            </a:r>
            <a:r>
              <a:rPr lang="en-US" sz="3200" u="sng" smtClean="0">
                <a:latin typeface="Arial" charset="0"/>
                <a:cs typeface="Arial" charset="0"/>
              </a:rPr>
              <a:t>Romans 3:23-25</a:t>
            </a:r>
            <a:r>
              <a:rPr lang="en-US" sz="3200" smtClean="0">
                <a:latin typeface="Arial" charset="0"/>
                <a:cs typeface="Arial" charset="0"/>
              </a:rPr>
              <a:t> for all have sinned and fall short of the glory of God, being justified as a gift by His grace through the redemption which is in Christ Jesus; </a:t>
            </a:r>
            <a:r>
              <a:rPr lang="en-US" sz="3200" smtClean="0">
                <a:solidFill>
                  <a:srgbClr val="FF0000"/>
                </a:solidFill>
                <a:latin typeface="Arial" charset="0"/>
                <a:cs typeface="Arial" charset="0"/>
              </a:rPr>
              <a:t>whom God displayed publicly as a propitiation in His blood through faith.</a:t>
            </a:r>
            <a:r>
              <a:rPr lang="en-US" sz="3200" smtClean="0">
                <a:latin typeface="Arial" charset="0"/>
                <a:cs typeface="Arial" charset="0"/>
              </a:rPr>
              <a:t> This was to demonstrate </a:t>
            </a:r>
            <a:r>
              <a:rPr lang="en-US" sz="3200" b="1" smtClean="0">
                <a:latin typeface="Arial" charset="0"/>
                <a:cs typeface="Arial" charset="0"/>
              </a:rPr>
              <a:t>His righteousness</a:t>
            </a:r>
            <a:r>
              <a:rPr lang="en-US" sz="3200" smtClean="0">
                <a:latin typeface="Arial" charset="0"/>
                <a:cs typeface="Arial" charset="0"/>
              </a:rPr>
              <a:t>, because in the forbearance of God He passed over the sins previously committed…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17"/>
          <p:cNvSpPr>
            <a:spLocks noGrp="1"/>
          </p:cNvSpPr>
          <p:nvPr>
            <p:ph type="sldNum" sz="quarter" idx="12"/>
          </p:nvPr>
        </p:nvSpPr>
        <p:spPr/>
        <p:txBody>
          <a:bodyPr/>
          <a:lstStyle/>
          <a:p>
            <a:fld id="{2E9A6090-5423-488A-81B6-619AED7081AD}" type="slidenum">
              <a:rPr lang="en-US"/>
              <a:pPr/>
              <a:t>12</a:t>
            </a:fld>
            <a:endParaRPr lang="en-US"/>
          </a:p>
        </p:txBody>
      </p:sp>
      <p:sp>
        <p:nvSpPr>
          <p:cNvPr id="27649" name="Title 1"/>
          <p:cNvSpPr>
            <a:spLocks noGrp="1"/>
          </p:cNvSpPr>
          <p:nvPr>
            <p:ph type="title"/>
          </p:nvPr>
        </p:nvSpPr>
        <p:spPr>
          <a:xfrm>
            <a:off x="304800" y="381000"/>
            <a:ext cx="8382000" cy="895350"/>
          </a:xfrm>
        </p:spPr>
        <p:txBody>
          <a:bodyPr/>
          <a:lstStyle/>
          <a:p>
            <a:r>
              <a:rPr lang="en-US" sz="3600" b="1" smtClean="0">
                <a:solidFill>
                  <a:srgbClr val="FF0000"/>
                </a:solidFill>
                <a:latin typeface="Arial" charset="0"/>
                <a:cs typeface="Arial" charset="0"/>
              </a:rPr>
              <a:t>2.  God’s Plan: A Resurrected Messiah</a:t>
            </a:r>
          </a:p>
        </p:txBody>
      </p:sp>
      <p:sp>
        <p:nvSpPr>
          <p:cNvPr id="3" name="Content Placeholder 2"/>
          <p:cNvSpPr>
            <a:spLocks noGrp="1"/>
          </p:cNvSpPr>
          <p:nvPr>
            <p:ph idx="1"/>
          </p:nvPr>
        </p:nvSpPr>
        <p:spPr>
          <a:xfrm>
            <a:off x="152400" y="1447800"/>
            <a:ext cx="8839200" cy="5410200"/>
          </a:xfrm>
        </p:spPr>
        <p:txBody>
          <a:bodyPr/>
          <a:lstStyle/>
          <a:p>
            <a:pPr>
              <a:buFont typeface="Wingdings 2" pitchFamily="18" charset="2"/>
              <a:buNone/>
            </a:pPr>
            <a:r>
              <a:rPr lang="en-US" sz="3200" u="sng" smtClean="0">
                <a:latin typeface="Arial" charset="0"/>
                <a:cs typeface="Arial" charset="0"/>
              </a:rPr>
              <a:t>Psalm 16:10</a:t>
            </a:r>
            <a:r>
              <a:rPr lang="en-US" sz="3200" smtClean="0">
                <a:latin typeface="Arial" charset="0"/>
                <a:cs typeface="Arial" charset="0"/>
              </a:rPr>
              <a:t> For You will not abandon my soul to </a:t>
            </a:r>
            <a:r>
              <a:rPr lang="en-US" sz="3200" b="1" smtClean="0">
                <a:latin typeface="Arial" charset="0"/>
                <a:cs typeface="Arial" charset="0"/>
              </a:rPr>
              <a:t>Sheol</a:t>
            </a:r>
            <a:r>
              <a:rPr lang="en-US" sz="3200" smtClean="0">
                <a:latin typeface="Arial" charset="0"/>
                <a:cs typeface="Arial" charset="0"/>
              </a:rPr>
              <a:t>; nor will You allow Your Holy One to undergo </a:t>
            </a:r>
            <a:r>
              <a:rPr lang="en-US" sz="3200" b="1" smtClean="0">
                <a:latin typeface="Arial" charset="0"/>
                <a:cs typeface="Arial" charset="0"/>
              </a:rPr>
              <a:t>decay. </a:t>
            </a:r>
          </a:p>
          <a:p>
            <a:pPr>
              <a:buFont typeface="Wingdings 2" pitchFamily="18" charset="2"/>
              <a:buNone/>
            </a:pPr>
            <a:endParaRPr lang="en-US" sz="3200" b="1" smtClean="0">
              <a:latin typeface="Arial" charset="0"/>
              <a:cs typeface="Arial" charset="0"/>
            </a:endParaRPr>
          </a:p>
          <a:p>
            <a:pPr>
              <a:buFont typeface="Wingdings 2" pitchFamily="18" charset="2"/>
              <a:buNone/>
            </a:pPr>
            <a:r>
              <a:rPr lang="en-US" sz="3200" u="sng" smtClean="0">
                <a:latin typeface="Arial" charset="0"/>
                <a:cs typeface="Arial" charset="0"/>
              </a:rPr>
              <a:t>Isaiah 53:10</a:t>
            </a:r>
            <a:r>
              <a:rPr lang="en-US" sz="3200" smtClean="0">
                <a:latin typeface="Arial" charset="0"/>
                <a:cs typeface="Arial" charset="0"/>
              </a:rPr>
              <a:t> But the LORD was pleased To crush Him, putting Him to grief; if He would render Himself as a guilt offering, He will see His offspring, </a:t>
            </a:r>
            <a:r>
              <a:rPr lang="en-US" sz="3200" smtClean="0">
                <a:solidFill>
                  <a:srgbClr val="FF0000"/>
                </a:solidFill>
                <a:latin typeface="Arial" charset="0"/>
                <a:cs typeface="Arial" charset="0"/>
              </a:rPr>
              <a:t>He will prolong His days</a:t>
            </a:r>
            <a:r>
              <a:rPr lang="en-US" sz="3200" smtClean="0">
                <a:latin typeface="Arial" charset="0"/>
                <a:cs typeface="Arial" charset="0"/>
              </a:rPr>
              <a:t>, And the good pleasure of the LORD will prosper in His hand. </a:t>
            </a:r>
            <a:endParaRPr lang="en-US" sz="3200" u="sng" smtClean="0">
              <a:latin typeface="Arial" charset="0"/>
              <a:cs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17"/>
          <p:cNvSpPr>
            <a:spLocks noGrp="1"/>
          </p:cNvSpPr>
          <p:nvPr>
            <p:ph type="sldNum" sz="quarter" idx="12"/>
          </p:nvPr>
        </p:nvSpPr>
        <p:spPr/>
        <p:txBody>
          <a:bodyPr/>
          <a:lstStyle/>
          <a:p>
            <a:fld id="{4CDF6ED0-0D39-4D3F-9317-4704901BB656}" type="slidenum">
              <a:rPr lang="en-US"/>
              <a:pPr/>
              <a:t>13</a:t>
            </a:fld>
            <a:endParaRPr lang="en-US"/>
          </a:p>
        </p:txBody>
      </p:sp>
      <p:sp>
        <p:nvSpPr>
          <p:cNvPr id="28673" name="Title 1"/>
          <p:cNvSpPr>
            <a:spLocks noGrp="1"/>
          </p:cNvSpPr>
          <p:nvPr>
            <p:ph type="title"/>
          </p:nvPr>
        </p:nvSpPr>
        <p:spPr>
          <a:xfrm>
            <a:off x="0" y="533400"/>
            <a:ext cx="8991600" cy="819150"/>
          </a:xfrm>
        </p:spPr>
        <p:txBody>
          <a:bodyPr/>
          <a:lstStyle/>
          <a:p>
            <a:r>
              <a:rPr lang="en-US" sz="3600" b="1" smtClean="0">
                <a:solidFill>
                  <a:srgbClr val="FF0000"/>
                </a:solidFill>
                <a:latin typeface="Arial" charset="0"/>
                <a:cs typeface="Arial" charset="0"/>
              </a:rPr>
              <a:t>   2.  God’s Plan: A Resurrected Messiah</a:t>
            </a:r>
            <a:endParaRPr lang="en-US" sz="3600" smtClean="0"/>
          </a:p>
        </p:txBody>
      </p:sp>
      <p:sp>
        <p:nvSpPr>
          <p:cNvPr id="3" name="Content Placeholder 2"/>
          <p:cNvSpPr>
            <a:spLocks noGrp="1"/>
          </p:cNvSpPr>
          <p:nvPr>
            <p:ph idx="1"/>
          </p:nvPr>
        </p:nvSpPr>
        <p:spPr>
          <a:xfrm>
            <a:off x="152400" y="1752600"/>
            <a:ext cx="8839200" cy="4876800"/>
          </a:xfrm>
        </p:spPr>
        <p:txBody>
          <a:bodyPr/>
          <a:lstStyle/>
          <a:p>
            <a:pPr>
              <a:buFont typeface="Wingdings 2" pitchFamily="18" charset="2"/>
              <a:buNone/>
            </a:pPr>
            <a:r>
              <a:rPr lang="en-US" sz="3200" u="sng" smtClean="0">
                <a:latin typeface="Arial" charset="0"/>
                <a:cs typeface="Arial" charset="0"/>
              </a:rPr>
              <a:t>Romans 4:25 NET</a:t>
            </a:r>
            <a:r>
              <a:rPr lang="en-US" sz="3200" smtClean="0">
                <a:latin typeface="Arial" charset="0"/>
                <a:cs typeface="Arial" charset="0"/>
              </a:rPr>
              <a:t> He was given over because of our transgressions and </a:t>
            </a:r>
            <a:r>
              <a:rPr lang="en-US" sz="3200" b="1" smtClean="0">
                <a:latin typeface="Arial" charset="0"/>
                <a:cs typeface="Arial" charset="0"/>
              </a:rPr>
              <a:t>was raised </a:t>
            </a:r>
            <a:r>
              <a:rPr lang="en-US" sz="3200" smtClean="0">
                <a:solidFill>
                  <a:srgbClr val="FF0000"/>
                </a:solidFill>
                <a:latin typeface="Arial" charset="0"/>
                <a:cs typeface="Arial" charset="0"/>
              </a:rPr>
              <a:t>for the sake of our justification</a:t>
            </a:r>
            <a:r>
              <a:rPr lang="en-US" sz="3200" smtClean="0">
                <a:latin typeface="Arial" charset="0"/>
                <a:cs typeface="Arial" charset="0"/>
              </a:rPr>
              <a:t>.</a:t>
            </a:r>
          </a:p>
          <a:p>
            <a:pPr>
              <a:buFont typeface="Wingdings 2" pitchFamily="18" charset="2"/>
              <a:buNone/>
            </a:pPr>
            <a:endParaRPr lang="en-US" sz="3200" smtClean="0">
              <a:latin typeface="Arial" charset="0"/>
              <a:cs typeface="Arial" charset="0"/>
            </a:endParaRPr>
          </a:p>
          <a:p>
            <a:pPr>
              <a:buFont typeface="Wingdings 2" pitchFamily="18" charset="2"/>
              <a:buNone/>
            </a:pPr>
            <a:r>
              <a:rPr lang="en-US" sz="3200" u="sng" smtClean="0">
                <a:latin typeface="Arial" charset="0"/>
                <a:cs typeface="Arial" charset="0"/>
              </a:rPr>
              <a:t>Romans 5:10</a:t>
            </a:r>
            <a:r>
              <a:rPr lang="en-US" sz="3200" smtClean="0">
                <a:latin typeface="Arial" charset="0"/>
                <a:cs typeface="Arial" charset="0"/>
              </a:rPr>
              <a:t> For if while we were enemies we were reconciled to God through the death of His Son, much more, having been reconciled, </a:t>
            </a:r>
            <a:r>
              <a:rPr lang="en-US" sz="3200" smtClean="0">
                <a:solidFill>
                  <a:srgbClr val="FF0000"/>
                </a:solidFill>
                <a:latin typeface="Arial" charset="0"/>
                <a:cs typeface="Arial" charset="0"/>
              </a:rPr>
              <a:t>we shall be saved </a:t>
            </a:r>
            <a:r>
              <a:rPr lang="en-US" sz="3200" b="1" smtClean="0">
                <a:latin typeface="Arial" charset="0"/>
                <a:cs typeface="Arial" charset="0"/>
              </a:rPr>
              <a:t>by His life</a:t>
            </a:r>
            <a:r>
              <a:rPr lang="en-US" sz="3200" smtClean="0">
                <a:latin typeface="Arial" charset="0"/>
                <a:cs typeface="Arial" charset="0"/>
              </a:rPr>
              <a:t>. </a:t>
            </a:r>
          </a:p>
        </p:txBody>
      </p:sp>
      <p:sp>
        <p:nvSpPr>
          <p:cNvPr id="4" name="Oval 3"/>
          <p:cNvSpPr/>
          <p:nvPr/>
        </p:nvSpPr>
        <p:spPr>
          <a:xfrm>
            <a:off x="2057400" y="4876800"/>
            <a:ext cx="2286000" cy="609600"/>
          </a:xfrm>
          <a:prstGeom prst="ellipse">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4"/>
                                        </p:tgtEl>
                                        <p:attrNameLst>
                                          <p:attrName>style.visibility</p:attrName>
                                        </p:attrNameLst>
                                      </p:cBhvr>
                                      <p:to>
                                        <p:strVal val="visible"/>
                                      </p:to>
                                    </p:set>
                                    <p:animEffect transition="in" filter="fade">
                                      <p:cBhvr>
                                        <p:cTn id="21" dur="1000"/>
                                        <p:tgtEl>
                                          <p:spTgt spid="4"/>
                                        </p:tgtEl>
                                      </p:cBhvr>
                                    </p:animEffect>
                                    <p:anim calcmode="lin" valueType="num">
                                      <p:cBhvr>
                                        <p:cTn id="22" dur="1000" fill="hold"/>
                                        <p:tgtEl>
                                          <p:spTgt spid="4"/>
                                        </p:tgtEl>
                                        <p:attrNameLst>
                                          <p:attrName>ppt_x</p:attrName>
                                        </p:attrNameLst>
                                      </p:cBhvr>
                                      <p:tavLst>
                                        <p:tav tm="0">
                                          <p:val>
                                            <p:strVal val="#ppt_x"/>
                                          </p:val>
                                        </p:tav>
                                        <p:tav tm="100000">
                                          <p:val>
                                            <p:strVal val="#ppt_x"/>
                                          </p:val>
                                        </p:tav>
                                      </p:tavLst>
                                    </p:anim>
                                    <p:anim calcmode="lin" valueType="num">
                                      <p:cBhvr>
                                        <p:cTn id="23"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17"/>
          <p:cNvSpPr>
            <a:spLocks noGrp="1"/>
          </p:cNvSpPr>
          <p:nvPr>
            <p:ph type="sldNum" sz="quarter" idx="12"/>
          </p:nvPr>
        </p:nvSpPr>
        <p:spPr/>
        <p:txBody>
          <a:bodyPr/>
          <a:lstStyle/>
          <a:p>
            <a:fld id="{869AF97B-2660-4C64-B7C9-68BF47571642}" type="slidenum">
              <a:rPr lang="en-US"/>
              <a:pPr/>
              <a:t>14</a:t>
            </a:fld>
            <a:endParaRPr lang="en-US"/>
          </a:p>
        </p:txBody>
      </p:sp>
      <p:sp>
        <p:nvSpPr>
          <p:cNvPr id="2" name="Title 1"/>
          <p:cNvSpPr>
            <a:spLocks noGrp="1"/>
          </p:cNvSpPr>
          <p:nvPr>
            <p:ph type="title"/>
          </p:nvPr>
        </p:nvSpPr>
        <p:spPr>
          <a:xfrm>
            <a:off x="0" y="381000"/>
            <a:ext cx="9144000" cy="895350"/>
          </a:xfrm>
        </p:spPr>
        <p:txBody>
          <a:bodyPr>
            <a:normAutofit fontScale="90000"/>
          </a:bodyPr>
          <a:lstStyle/>
          <a:p>
            <a:pPr fontAlgn="auto">
              <a:spcAft>
                <a:spcPts val="0"/>
              </a:spcAft>
              <a:defRPr/>
            </a:pPr>
            <a:r>
              <a:rPr lang="en-US" sz="3600" dirty="0" smtClean="0">
                <a:latin typeface="Arial" pitchFamily="34" charset="0"/>
                <a:cs typeface="Arial" pitchFamily="34" charset="0"/>
              </a:rPr>
              <a:t>  </a:t>
            </a:r>
            <a:r>
              <a:rPr lang="en-US" sz="3600" b="1" dirty="0" smtClean="0">
                <a:solidFill>
                  <a:srgbClr val="FF0000"/>
                </a:solidFill>
                <a:latin typeface="Arial" pitchFamily="34" charset="0"/>
                <a:cs typeface="Arial" pitchFamily="34" charset="0"/>
              </a:rPr>
              <a:t>3.   Those Who Perish Have Their Own Plan</a:t>
            </a:r>
            <a:endParaRPr lang="en-US" sz="3600" b="1" dirty="0">
              <a:solidFill>
                <a:srgbClr val="FF0000"/>
              </a:solidFill>
              <a:latin typeface="Arial" pitchFamily="34" charset="0"/>
              <a:cs typeface="Arial" pitchFamily="34" charset="0"/>
            </a:endParaRPr>
          </a:p>
        </p:txBody>
      </p:sp>
      <p:sp>
        <p:nvSpPr>
          <p:cNvPr id="3" name="Content Placeholder 2"/>
          <p:cNvSpPr>
            <a:spLocks noGrp="1"/>
          </p:cNvSpPr>
          <p:nvPr>
            <p:ph idx="1"/>
          </p:nvPr>
        </p:nvSpPr>
        <p:spPr>
          <a:xfrm>
            <a:off x="152400" y="1371600"/>
            <a:ext cx="8839200" cy="5257800"/>
          </a:xfrm>
        </p:spPr>
        <p:txBody>
          <a:bodyPr/>
          <a:lstStyle/>
          <a:p>
            <a:pPr>
              <a:buFont typeface="Wingdings 2" pitchFamily="18" charset="2"/>
              <a:buNone/>
            </a:pPr>
            <a:r>
              <a:rPr lang="en-US" sz="3200" u="sng" smtClean="0">
                <a:latin typeface="Arial" charset="0"/>
                <a:cs typeface="Arial" charset="0"/>
              </a:rPr>
              <a:t>1 Corinthians 1:18</a:t>
            </a:r>
            <a:r>
              <a:rPr lang="en-US" sz="3200" smtClean="0">
                <a:latin typeface="Arial" charset="0"/>
                <a:cs typeface="Arial" charset="0"/>
              </a:rPr>
              <a:t> For </a:t>
            </a:r>
            <a:r>
              <a:rPr lang="en-US" sz="3200" b="1" smtClean="0">
                <a:latin typeface="Arial" charset="0"/>
                <a:cs typeface="Arial" charset="0"/>
              </a:rPr>
              <a:t>the word of the cross </a:t>
            </a:r>
            <a:r>
              <a:rPr lang="en-US" sz="3200" smtClean="0">
                <a:latin typeface="Arial" charset="0"/>
                <a:cs typeface="Arial" charset="0"/>
              </a:rPr>
              <a:t>is </a:t>
            </a:r>
            <a:r>
              <a:rPr lang="en-US" sz="3200" smtClean="0">
                <a:solidFill>
                  <a:srgbClr val="FF0000"/>
                </a:solidFill>
                <a:latin typeface="Arial" charset="0"/>
                <a:cs typeface="Arial" charset="0"/>
              </a:rPr>
              <a:t>foolishness to those who are perishing</a:t>
            </a:r>
            <a:r>
              <a:rPr lang="en-US" sz="3200" smtClean="0">
                <a:latin typeface="Arial" charset="0"/>
                <a:cs typeface="Arial" charset="0"/>
              </a:rPr>
              <a:t>, but to us who are being saved it is the power of God.</a:t>
            </a:r>
          </a:p>
          <a:p>
            <a:pPr>
              <a:buFont typeface="Wingdings 2" pitchFamily="18" charset="2"/>
              <a:buNone/>
            </a:pPr>
            <a:r>
              <a:rPr lang="en-US" sz="3200" smtClean="0">
                <a:latin typeface="Arial" charset="0"/>
                <a:cs typeface="Arial" charset="0"/>
              </a:rPr>
              <a:t> </a:t>
            </a:r>
          </a:p>
          <a:p>
            <a:pPr>
              <a:buFont typeface="Wingdings 2" pitchFamily="18" charset="2"/>
              <a:buNone/>
            </a:pPr>
            <a:r>
              <a:rPr lang="en-US" sz="3200" u="sng" smtClean="0">
                <a:latin typeface="Arial" charset="0"/>
                <a:cs typeface="Arial" charset="0"/>
              </a:rPr>
              <a:t>Isaiah 44:24b-25</a:t>
            </a:r>
            <a:r>
              <a:rPr lang="en-US" sz="3200" smtClean="0">
                <a:latin typeface="Arial" charset="0"/>
                <a:cs typeface="Arial" charset="0"/>
              </a:rPr>
              <a:t> “I, the LORD, am the maker of all things, stretching out the heavens by Myself, causing the omens of boasters to fail, making fools out of diviners, causing wise men to draw back and </a:t>
            </a:r>
            <a:r>
              <a:rPr lang="en-US" sz="3200" smtClean="0">
                <a:solidFill>
                  <a:srgbClr val="FF0000"/>
                </a:solidFill>
                <a:latin typeface="Arial" charset="0"/>
                <a:cs typeface="Arial" charset="0"/>
              </a:rPr>
              <a:t>turning their knowledge into foolishness</a:t>
            </a:r>
            <a:r>
              <a:rPr lang="en-US" sz="3200" smtClean="0">
                <a:latin typeface="Arial" charset="0"/>
                <a:cs typeface="Arial" charset="0"/>
              </a:rPr>
              <a:t>…</a:t>
            </a:r>
          </a:p>
          <a:p>
            <a:pPr>
              <a:buFont typeface="Wingdings 2" pitchFamily="18" charset="2"/>
              <a:buNone/>
            </a:pPr>
            <a:r>
              <a:rPr lang="en-US" sz="3200" smtClean="0"/>
              <a:t> </a:t>
            </a:r>
            <a:endParaRPr lang="en-US" sz="3200" smtClean="0">
              <a:latin typeface="Arial" charset="0"/>
              <a:cs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17"/>
          <p:cNvSpPr>
            <a:spLocks noGrp="1"/>
          </p:cNvSpPr>
          <p:nvPr>
            <p:ph type="sldNum" sz="quarter" idx="12"/>
          </p:nvPr>
        </p:nvSpPr>
        <p:spPr/>
        <p:txBody>
          <a:bodyPr/>
          <a:lstStyle/>
          <a:p>
            <a:fld id="{983D0AC1-402A-4981-AFD3-139D960CC8C7}" type="slidenum">
              <a:rPr lang="en-US"/>
              <a:pPr/>
              <a:t>2</a:t>
            </a:fld>
            <a:endParaRPr lang="en-US"/>
          </a:p>
        </p:txBody>
      </p:sp>
      <p:sp>
        <p:nvSpPr>
          <p:cNvPr id="16385" name="Title 1"/>
          <p:cNvSpPr>
            <a:spLocks noGrp="1"/>
          </p:cNvSpPr>
          <p:nvPr>
            <p:ph type="title"/>
          </p:nvPr>
        </p:nvSpPr>
        <p:spPr>
          <a:xfrm>
            <a:off x="457200" y="304800"/>
            <a:ext cx="8229600" cy="1143000"/>
          </a:xfrm>
        </p:spPr>
        <p:txBody>
          <a:bodyPr/>
          <a:lstStyle/>
          <a:p>
            <a:r>
              <a:rPr lang="en-US" smtClean="0"/>
              <a:t>           </a:t>
            </a:r>
            <a:r>
              <a:rPr lang="en-US" sz="3600" b="1" smtClean="0">
                <a:solidFill>
                  <a:srgbClr val="0070C0"/>
                </a:solidFill>
                <a:latin typeface="Arial" charset="0"/>
                <a:cs typeface="Arial" charset="0"/>
              </a:rPr>
              <a:t>Review From Last Time</a:t>
            </a:r>
          </a:p>
        </p:txBody>
      </p:sp>
      <p:sp>
        <p:nvSpPr>
          <p:cNvPr id="3" name="Content Placeholder 2"/>
          <p:cNvSpPr>
            <a:spLocks noGrp="1"/>
          </p:cNvSpPr>
          <p:nvPr>
            <p:ph idx="1"/>
          </p:nvPr>
        </p:nvSpPr>
        <p:spPr>
          <a:xfrm>
            <a:off x="152400" y="1981200"/>
            <a:ext cx="8839200" cy="4343400"/>
          </a:xfrm>
        </p:spPr>
        <p:txBody>
          <a:bodyPr/>
          <a:lstStyle/>
          <a:p>
            <a:pPr>
              <a:buFont typeface="Wingdings 2" pitchFamily="18" charset="2"/>
              <a:buNone/>
            </a:pPr>
            <a:r>
              <a:rPr lang="en-US" sz="3200" u="sng" smtClean="0">
                <a:latin typeface="Arial" charset="0"/>
                <a:cs typeface="Arial" charset="0"/>
              </a:rPr>
              <a:t>Mark 8:29-30</a:t>
            </a:r>
            <a:r>
              <a:rPr lang="en-US" sz="3200" smtClean="0">
                <a:latin typeface="Arial" charset="0"/>
                <a:cs typeface="Arial" charset="0"/>
              </a:rPr>
              <a:t> And He continued by questioning them, “But who do you say that I am?” Peter answered and said to Him, “</a:t>
            </a:r>
            <a:r>
              <a:rPr lang="en-US" sz="3200" b="1" smtClean="0">
                <a:latin typeface="Arial" charset="0"/>
                <a:cs typeface="Arial" charset="0"/>
              </a:rPr>
              <a:t>You are the Christ</a:t>
            </a:r>
            <a:r>
              <a:rPr lang="en-US" sz="3200" smtClean="0">
                <a:latin typeface="Arial" charset="0"/>
                <a:cs typeface="Arial" charset="0"/>
              </a:rPr>
              <a:t>.” </a:t>
            </a:r>
            <a:r>
              <a:rPr lang="en-US" sz="3200" smtClean="0">
                <a:solidFill>
                  <a:srgbClr val="FF0000"/>
                </a:solidFill>
                <a:latin typeface="Arial" charset="0"/>
                <a:cs typeface="Arial" charset="0"/>
              </a:rPr>
              <a:t>And He warned them to tell no one about Him.</a:t>
            </a:r>
            <a:r>
              <a:rPr lang="en-US" sz="3200" smtClean="0">
                <a:latin typeface="Arial" charset="0"/>
                <a:cs typeface="Arial" charset="0"/>
              </a:rPr>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17"/>
          <p:cNvSpPr>
            <a:spLocks noGrp="1"/>
          </p:cNvSpPr>
          <p:nvPr>
            <p:ph type="sldNum" sz="quarter" idx="12"/>
          </p:nvPr>
        </p:nvSpPr>
        <p:spPr/>
        <p:txBody>
          <a:bodyPr/>
          <a:lstStyle/>
          <a:p>
            <a:fld id="{3659A271-70F1-4EC9-B4DB-B262D6E9A343}" type="slidenum">
              <a:rPr lang="en-US"/>
              <a:pPr/>
              <a:t>3</a:t>
            </a:fld>
            <a:endParaRPr lang="en-US"/>
          </a:p>
        </p:txBody>
      </p:sp>
      <p:sp>
        <p:nvSpPr>
          <p:cNvPr id="18433" name="Title 1"/>
          <p:cNvSpPr>
            <a:spLocks noGrp="1"/>
          </p:cNvSpPr>
          <p:nvPr>
            <p:ph type="title"/>
          </p:nvPr>
        </p:nvSpPr>
        <p:spPr>
          <a:xfrm>
            <a:off x="457200" y="304800"/>
            <a:ext cx="8229600" cy="895350"/>
          </a:xfrm>
        </p:spPr>
        <p:txBody>
          <a:bodyPr/>
          <a:lstStyle/>
          <a:p>
            <a:r>
              <a:rPr lang="en-US" sz="4000" b="1" smtClean="0">
                <a:solidFill>
                  <a:srgbClr val="0070C0"/>
                </a:solidFill>
                <a:latin typeface="Arial" charset="0"/>
                <a:cs typeface="Arial" charset="0"/>
              </a:rPr>
              <a:t>          </a:t>
            </a:r>
            <a:r>
              <a:rPr lang="en-US" sz="3600" b="1" smtClean="0">
                <a:solidFill>
                  <a:srgbClr val="0070C0"/>
                </a:solidFill>
                <a:latin typeface="Arial" charset="0"/>
                <a:cs typeface="Arial" charset="0"/>
              </a:rPr>
              <a:t>The Messiah Must Suffer</a:t>
            </a:r>
          </a:p>
        </p:txBody>
      </p:sp>
      <p:sp>
        <p:nvSpPr>
          <p:cNvPr id="3" name="Content Placeholder 2"/>
          <p:cNvSpPr>
            <a:spLocks noGrp="1"/>
          </p:cNvSpPr>
          <p:nvPr>
            <p:ph idx="1"/>
          </p:nvPr>
        </p:nvSpPr>
        <p:spPr>
          <a:xfrm>
            <a:off x="152400" y="1143000"/>
            <a:ext cx="8763000" cy="5715000"/>
          </a:xfrm>
        </p:spPr>
        <p:txBody>
          <a:bodyPr/>
          <a:lstStyle/>
          <a:p>
            <a:pPr>
              <a:buFont typeface="Wingdings 2" pitchFamily="18" charset="2"/>
              <a:buNone/>
            </a:pPr>
            <a:r>
              <a:rPr lang="en-US" sz="3200" u="sng" smtClean="0">
                <a:latin typeface="Arial" charset="0"/>
                <a:cs typeface="Arial" charset="0"/>
              </a:rPr>
              <a:t>Mark 8:31</a:t>
            </a:r>
            <a:r>
              <a:rPr lang="en-US" sz="3200" smtClean="0">
                <a:latin typeface="Arial" charset="0"/>
                <a:cs typeface="Arial" charset="0"/>
              </a:rPr>
              <a:t> And He began to teach them that the </a:t>
            </a:r>
            <a:r>
              <a:rPr lang="en-US" sz="3200" b="1" smtClean="0">
                <a:latin typeface="Arial" charset="0"/>
                <a:cs typeface="Arial" charset="0"/>
              </a:rPr>
              <a:t>Son of Man </a:t>
            </a:r>
            <a:r>
              <a:rPr lang="en-US" sz="3200" smtClean="0">
                <a:latin typeface="Arial" charset="0"/>
                <a:cs typeface="Arial" charset="0"/>
              </a:rPr>
              <a:t>must</a:t>
            </a:r>
            <a:r>
              <a:rPr lang="en-US" sz="3200" smtClean="0">
                <a:solidFill>
                  <a:srgbClr val="FF0000"/>
                </a:solidFill>
                <a:latin typeface="Arial" charset="0"/>
                <a:cs typeface="Arial" charset="0"/>
              </a:rPr>
              <a:t> suffer </a:t>
            </a:r>
            <a:r>
              <a:rPr lang="en-US" sz="3200" smtClean="0">
                <a:latin typeface="Arial" charset="0"/>
                <a:cs typeface="Arial" charset="0"/>
              </a:rPr>
              <a:t>many things and be </a:t>
            </a:r>
            <a:r>
              <a:rPr lang="en-US" sz="3200" smtClean="0">
                <a:solidFill>
                  <a:srgbClr val="FF0000"/>
                </a:solidFill>
                <a:latin typeface="Arial" charset="0"/>
                <a:cs typeface="Arial" charset="0"/>
              </a:rPr>
              <a:t>rejected</a:t>
            </a:r>
            <a:r>
              <a:rPr lang="en-US" sz="3200" smtClean="0">
                <a:latin typeface="Arial" charset="0"/>
                <a:cs typeface="Arial" charset="0"/>
              </a:rPr>
              <a:t> by the elders and the chief priests and the scribes, and be </a:t>
            </a:r>
            <a:r>
              <a:rPr lang="en-US" sz="3200" smtClean="0">
                <a:solidFill>
                  <a:srgbClr val="FF0000"/>
                </a:solidFill>
                <a:latin typeface="Arial" charset="0"/>
                <a:cs typeface="Arial" charset="0"/>
              </a:rPr>
              <a:t>killed,</a:t>
            </a:r>
            <a:r>
              <a:rPr lang="en-US" sz="3200" smtClean="0">
                <a:latin typeface="Arial" charset="0"/>
                <a:cs typeface="Arial" charset="0"/>
              </a:rPr>
              <a:t> and after three days rise again. </a:t>
            </a:r>
          </a:p>
          <a:p>
            <a:pPr>
              <a:buFont typeface="Wingdings 2" pitchFamily="18" charset="2"/>
              <a:buNone/>
            </a:pPr>
            <a:r>
              <a:rPr lang="en-US" sz="3200" u="sng" smtClean="0">
                <a:latin typeface="Arial" charset="0"/>
                <a:cs typeface="Arial" charset="0"/>
              </a:rPr>
              <a:t>Daniel 7:13-14a</a:t>
            </a:r>
            <a:r>
              <a:rPr lang="en-US" sz="3200" smtClean="0">
                <a:latin typeface="Arial" charset="0"/>
                <a:cs typeface="Arial" charset="0"/>
              </a:rPr>
              <a:t> I kept looking in the night visions, And behold, with the clouds of heaven One like a </a:t>
            </a:r>
            <a:r>
              <a:rPr lang="en-US" sz="3200" b="1" smtClean="0">
                <a:latin typeface="Arial" charset="0"/>
                <a:cs typeface="Arial" charset="0"/>
              </a:rPr>
              <a:t>Son of Man </a:t>
            </a:r>
            <a:r>
              <a:rPr lang="en-US" sz="3200" smtClean="0">
                <a:latin typeface="Arial" charset="0"/>
                <a:cs typeface="Arial" charset="0"/>
              </a:rPr>
              <a:t>was coming, And He came up to the Ancient of Days And was presented before Him. And to Him was given </a:t>
            </a:r>
            <a:r>
              <a:rPr lang="en-US" sz="3200" smtClean="0">
                <a:solidFill>
                  <a:srgbClr val="FF0000"/>
                </a:solidFill>
                <a:latin typeface="Arial" charset="0"/>
                <a:cs typeface="Arial" charset="0"/>
              </a:rPr>
              <a:t>dominion, Glory and a kingdom</a:t>
            </a:r>
            <a:r>
              <a:rPr lang="en-US" sz="3200" smtClean="0">
                <a:latin typeface="Arial" charset="0"/>
                <a:cs typeface="Arial" charset="0"/>
              </a:rPr>
              <a:t>…</a:t>
            </a:r>
          </a:p>
        </p:txBody>
      </p:sp>
      <p:cxnSp>
        <p:nvCxnSpPr>
          <p:cNvPr id="6" name="Straight Connector 5"/>
          <p:cNvCxnSpPr/>
          <p:nvPr/>
        </p:nvCxnSpPr>
        <p:spPr>
          <a:xfrm>
            <a:off x="5943600" y="3200400"/>
            <a:ext cx="2667000" cy="0"/>
          </a:xfrm>
          <a:prstGeom prst="line">
            <a:avLst/>
          </a:prstGeom>
          <a:ln w="571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533400" y="3657600"/>
            <a:ext cx="2819400" cy="0"/>
          </a:xfrm>
          <a:prstGeom prst="line">
            <a:avLst/>
          </a:prstGeom>
          <a:ln w="57150">
            <a:solidFill>
              <a:schemeClr val="accent1"/>
            </a:solidFill>
          </a:ln>
        </p:spPr>
        <p:style>
          <a:lnRef idx="1">
            <a:schemeClr val="accent1"/>
          </a:lnRef>
          <a:fillRef idx="0">
            <a:schemeClr val="accent1"/>
          </a:fillRef>
          <a:effectRef idx="0">
            <a:schemeClr val="accent1"/>
          </a:effectRef>
          <a:fontRef idx="minor">
            <a:schemeClr val="tx1"/>
          </a:fontRef>
        </p:style>
      </p:cxnSp>
      <p:sp>
        <p:nvSpPr>
          <p:cNvPr id="7" name="Oval 6"/>
          <p:cNvSpPr/>
          <p:nvPr/>
        </p:nvSpPr>
        <p:spPr>
          <a:xfrm>
            <a:off x="2743200" y="1600200"/>
            <a:ext cx="1066800" cy="685800"/>
          </a:xfrm>
          <a:prstGeom prst="ellipse">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fade">
                                      <p:cBhvr>
                                        <p:cTn id="14" dur="1000"/>
                                        <p:tgtEl>
                                          <p:spTgt spid="7"/>
                                        </p:tgtEl>
                                      </p:cBhvr>
                                    </p:animEffect>
                                    <p:anim calcmode="lin" valueType="num">
                                      <p:cBhvr>
                                        <p:cTn id="15" dur="1000" fill="hold"/>
                                        <p:tgtEl>
                                          <p:spTgt spid="7"/>
                                        </p:tgtEl>
                                        <p:attrNameLst>
                                          <p:attrName>ppt_x</p:attrName>
                                        </p:attrNameLst>
                                      </p:cBhvr>
                                      <p:tavLst>
                                        <p:tav tm="0">
                                          <p:val>
                                            <p:strVal val="#ppt_x"/>
                                          </p:val>
                                        </p:tav>
                                        <p:tav tm="100000">
                                          <p:val>
                                            <p:strVal val="#ppt_x"/>
                                          </p:val>
                                        </p:tav>
                                      </p:tavLst>
                                    </p:anim>
                                    <p:anim calcmode="lin" valueType="num">
                                      <p:cBhvr>
                                        <p:cTn id="16"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6"/>
                                        </p:tgtEl>
                                        <p:attrNameLst>
                                          <p:attrName>style.visibility</p:attrName>
                                        </p:attrNameLst>
                                      </p:cBhvr>
                                      <p:to>
                                        <p:strVal val="visible"/>
                                      </p:to>
                                    </p:set>
                                    <p:animEffect transition="in" filter="fade">
                                      <p:cBhvr>
                                        <p:cTn id="28" dur="1000"/>
                                        <p:tgtEl>
                                          <p:spTgt spid="6"/>
                                        </p:tgtEl>
                                      </p:cBhvr>
                                    </p:animEffect>
                                    <p:anim calcmode="lin" valueType="num">
                                      <p:cBhvr>
                                        <p:cTn id="29" dur="1000" fill="hold"/>
                                        <p:tgtEl>
                                          <p:spTgt spid="6"/>
                                        </p:tgtEl>
                                        <p:attrNameLst>
                                          <p:attrName>ppt_x</p:attrName>
                                        </p:attrNameLst>
                                      </p:cBhvr>
                                      <p:tavLst>
                                        <p:tav tm="0">
                                          <p:val>
                                            <p:strVal val="#ppt_x"/>
                                          </p:val>
                                        </p:tav>
                                        <p:tav tm="100000">
                                          <p:val>
                                            <p:strVal val="#ppt_x"/>
                                          </p:val>
                                        </p:tav>
                                      </p:tavLst>
                                    </p:anim>
                                    <p:anim calcmode="lin" valueType="num">
                                      <p:cBhvr>
                                        <p:cTn id="30"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8"/>
                                        </p:tgtEl>
                                        <p:attrNameLst>
                                          <p:attrName>style.visibility</p:attrName>
                                        </p:attrNameLst>
                                      </p:cBhvr>
                                      <p:to>
                                        <p:strVal val="visible"/>
                                      </p:to>
                                    </p:set>
                                    <p:animEffect transition="in" filter="fade">
                                      <p:cBhvr>
                                        <p:cTn id="35" dur="1000"/>
                                        <p:tgtEl>
                                          <p:spTgt spid="8"/>
                                        </p:tgtEl>
                                      </p:cBhvr>
                                    </p:animEffect>
                                    <p:anim calcmode="lin" valueType="num">
                                      <p:cBhvr>
                                        <p:cTn id="36" dur="1000" fill="hold"/>
                                        <p:tgtEl>
                                          <p:spTgt spid="8"/>
                                        </p:tgtEl>
                                        <p:attrNameLst>
                                          <p:attrName>ppt_x</p:attrName>
                                        </p:attrNameLst>
                                      </p:cBhvr>
                                      <p:tavLst>
                                        <p:tav tm="0">
                                          <p:val>
                                            <p:strVal val="#ppt_x"/>
                                          </p:val>
                                        </p:tav>
                                        <p:tav tm="100000">
                                          <p:val>
                                            <p:strVal val="#ppt_x"/>
                                          </p:val>
                                        </p:tav>
                                      </p:tavLst>
                                    </p:anim>
                                    <p:anim calcmode="lin" valueType="num">
                                      <p:cBhvr>
                                        <p:cTn id="37"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7"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17"/>
          <p:cNvSpPr>
            <a:spLocks noGrp="1"/>
          </p:cNvSpPr>
          <p:nvPr>
            <p:ph type="sldNum" sz="quarter" idx="12"/>
          </p:nvPr>
        </p:nvSpPr>
        <p:spPr/>
        <p:txBody>
          <a:bodyPr/>
          <a:lstStyle/>
          <a:p>
            <a:fld id="{C3884917-3434-4610-8967-6640206001F9}" type="slidenum">
              <a:rPr lang="en-US"/>
              <a:pPr/>
              <a:t>4</a:t>
            </a:fld>
            <a:endParaRPr lang="en-US"/>
          </a:p>
        </p:txBody>
      </p:sp>
      <p:sp>
        <p:nvSpPr>
          <p:cNvPr id="19457" name="Title 1"/>
          <p:cNvSpPr>
            <a:spLocks noGrp="1"/>
          </p:cNvSpPr>
          <p:nvPr>
            <p:ph type="title"/>
          </p:nvPr>
        </p:nvSpPr>
        <p:spPr>
          <a:xfrm>
            <a:off x="381000" y="0"/>
            <a:ext cx="8229600" cy="1143000"/>
          </a:xfrm>
        </p:spPr>
        <p:txBody>
          <a:bodyPr/>
          <a:lstStyle/>
          <a:p>
            <a:r>
              <a:rPr lang="en-US" sz="4000" b="1" smtClean="0">
                <a:solidFill>
                  <a:srgbClr val="0070C0"/>
                </a:solidFill>
                <a:latin typeface="Arial" charset="0"/>
                <a:cs typeface="Arial" charset="0"/>
              </a:rPr>
              <a:t>             </a:t>
            </a:r>
            <a:r>
              <a:rPr lang="en-US" sz="3600" b="1" smtClean="0">
                <a:solidFill>
                  <a:srgbClr val="0070C0"/>
                </a:solidFill>
                <a:latin typeface="Arial" charset="0"/>
                <a:cs typeface="Arial" charset="0"/>
              </a:rPr>
              <a:t>Son of Man Summary</a:t>
            </a:r>
          </a:p>
        </p:txBody>
      </p:sp>
      <p:sp>
        <p:nvSpPr>
          <p:cNvPr id="3" name="Content Placeholder 2"/>
          <p:cNvSpPr>
            <a:spLocks noGrp="1"/>
          </p:cNvSpPr>
          <p:nvPr>
            <p:ph idx="1"/>
          </p:nvPr>
        </p:nvSpPr>
        <p:spPr>
          <a:xfrm>
            <a:off x="228600" y="1295400"/>
            <a:ext cx="8763000" cy="5410200"/>
          </a:xfrm>
        </p:spPr>
        <p:txBody>
          <a:bodyPr>
            <a:normAutofit lnSpcReduction="10000"/>
          </a:bodyPr>
          <a:lstStyle/>
          <a:p>
            <a:pPr marL="274320" indent="-274320" fontAlgn="auto">
              <a:spcAft>
                <a:spcPts val="0"/>
              </a:spcAft>
              <a:buClr>
                <a:schemeClr val="accent3"/>
              </a:buClr>
              <a:buFont typeface="Wingdings 2"/>
              <a:buNone/>
              <a:defRPr/>
            </a:pPr>
            <a:r>
              <a:rPr lang="en-US" sz="3200" dirty="0" smtClean="0">
                <a:latin typeface="Arial" pitchFamily="34" charset="0"/>
                <a:cs typeface="Arial" pitchFamily="34" charset="0"/>
              </a:rPr>
              <a:t>Son of Man’s authority: 2:10 forgives sins</a:t>
            </a:r>
          </a:p>
          <a:p>
            <a:pPr marL="274320" indent="-274320" fontAlgn="auto">
              <a:spcAft>
                <a:spcPts val="0"/>
              </a:spcAft>
              <a:buClr>
                <a:schemeClr val="accent3"/>
              </a:buClr>
              <a:buFont typeface="Wingdings 2"/>
              <a:buNone/>
              <a:defRPr/>
            </a:pPr>
            <a:r>
              <a:rPr lang="en-US" sz="3200" dirty="0" smtClean="0">
                <a:latin typeface="Arial" pitchFamily="34" charset="0"/>
                <a:cs typeface="Arial" pitchFamily="34" charset="0"/>
              </a:rPr>
              <a:t>                                      2:28 Lord of Sabbath</a:t>
            </a:r>
          </a:p>
          <a:p>
            <a:pPr marL="274320" indent="-274320" fontAlgn="auto">
              <a:spcAft>
                <a:spcPts val="0"/>
              </a:spcAft>
              <a:buClr>
                <a:schemeClr val="accent3"/>
              </a:buClr>
              <a:buFont typeface="Wingdings 2"/>
              <a:buNone/>
              <a:defRPr/>
            </a:pPr>
            <a:r>
              <a:rPr lang="en-US" sz="3200" dirty="0" smtClean="0">
                <a:solidFill>
                  <a:srgbClr val="FF0000"/>
                </a:solidFill>
                <a:latin typeface="Arial" pitchFamily="34" charset="0"/>
                <a:cs typeface="Arial" pitchFamily="34" charset="0"/>
              </a:rPr>
              <a:t>Son of Man’s suffering: 8:31   Passion</a:t>
            </a:r>
          </a:p>
          <a:p>
            <a:pPr marL="274320" indent="-274320" fontAlgn="auto">
              <a:spcAft>
                <a:spcPts val="0"/>
              </a:spcAft>
              <a:buClr>
                <a:schemeClr val="accent3"/>
              </a:buClr>
              <a:buFont typeface="Wingdings 2"/>
              <a:buNone/>
              <a:defRPr/>
            </a:pPr>
            <a:r>
              <a:rPr lang="en-US" sz="3200" dirty="0" smtClean="0">
                <a:solidFill>
                  <a:srgbClr val="FF0000"/>
                </a:solidFill>
                <a:latin typeface="Arial" pitchFamily="34" charset="0"/>
                <a:cs typeface="Arial" pitchFamily="34" charset="0"/>
              </a:rPr>
              <a:t>                                      9:31   Passion</a:t>
            </a:r>
          </a:p>
          <a:p>
            <a:pPr marL="274320" indent="-274320" fontAlgn="auto">
              <a:spcAft>
                <a:spcPts val="0"/>
              </a:spcAft>
              <a:buClr>
                <a:schemeClr val="accent3"/>
              </a:buClr>
              <a:buFont typeface="Wingdings 2"/>
              <a:buNone/>
              <a:defRPr/>
            </a:pPr>
            <a:r>
              <a:rPr lang="en-US" sz="3200" dirty="0" smtClean="0">
                <a:solidFill>
                  <a:srgbClr val="FF0000"/>
                </a:solidFill>
                <a:latin typeface="Arial" pitchFamily="34" charset="0"/>
                <a:cs typeface="Arial" pitchFamily="34" charset="0"/>
              </a:rPr>
              <a:t>                                      10:33 Passion</a:t>
            </a:r>
          </a:p>
          <a:p>
            <a:pPr marL="274320" indent="-274320" fontAlgn="auto">
              <a:spcAft>
                <a:spcPts val="0"/>
              </a:spcAft>
              <a:buClr>
                <a:schemeClr val="accent3"/>
              </a:buClr>
              <a:buFont typeface="Wingdings 2"/>
              <a:buNone/>
              <a:defRPr/>
            </a:pPr>
            <a:r>
              <a:rPr lang="en-US" sz="3200" dirty="0" smtClean="0">
                <a:solidFill>
                  <a:srgbClr val="FF0000"/>
                </a:solidFill>
                <a:latin typeface="Arial" pitchFamily="34" charset="0"/>
                <a:cs typeface="Arial" pitchFamily="34" charset="0"/>
              </a:rPr>
              <a:t>                                      10:45 Substitution</a:t>
            </a:r>
          </a:p>
          <a:p>
            <a:pPr marL="274320" indent="-274320" fontAlgn="auto">
              <a:spcAft>
                <a:spcPts val="0"/>
              </a:spcAft>
              <a:buClr>
                <a:schemeClr val="accent3"/>
              </a:buClr>
              <a:buFont typeface="Wingdings 2"/>
              <a:buNone/>
              <a:defRPr/>
            </a:pPr>
            <a:r>
              <a:rPr lang="en-US" sz="3200" dirty="0" smtClean="0">
                <a:solidFill>
                  <a:srgbClr val="0070C0"/>
                </a:solidFill>
                <a:latin typeface="Arial" pitchFamily="34" charset="0"/>
                <a:cs typeface="Arial" pitchFamily="34" charset="0"/>
              </a:rPr>
              <a:t>Son of Man’s glory:        8:38 Comes in glory</a:t>
            </a:r>
          </a:p>
          <a:p>
            <a:pPr marL="274320" indent="-274320" fontAlgn="auto">
              <a:spcAft>
                <a:spcPts val="0"/>
              </a:spcAft>
              <a:buClr>
                <a:schemeClr val="accent3"/>
              </a:buClr>
              <a:buFont typeface="Wingdings 2"/>
              <a:buNone/>
              <a:defRPr/>
            </a:pPr>
            <a:r>
              <a:rPr lang="en-US" sz="3200" dirty="0" smtClean="0">
                <a:solidFill>
                  <a:srgbClr val="0070C0"/>
                </a:solidFill>
                <a:latin typeface="Arial" pitchFamily="34" charset="0"/>
                <a:cs typeface="Arial" pitchFamily="34" charset="0"/>
              </a:rPr>
              <a:t>                                      13:26 Comes on clouds</a:t>
            </a:r>
          </a:p>
          <a:p>
            <a:pPr marL="274320" indent="-274320" fontAlgn="auto">
              <a:spcAft>
                <a:spcPts val="0"/>
              </a:spcAft>
              <a:buClr>
                <a:schemeClr val="accent3"/>
              </a:buClr>
              <a:buFont typeface="Wingdings 2"/>
              <a:buNone/>
              <a:defRPr/>
            </a:pPr>
            <a:r>
              <a:rPr lang="en-US" sz="3200" dirty="0" smtClean="0">
                <a:solidFill>
                  <a:srgbClr val="0070C0"/>
                </a:solidFill>
                <a:latin typeface="Arial" pitchFamily="34" charset="0"/>
                <a:cs typeface="Arial" pitchFamily="34" charset="0"/>
              </a:rPr>
              <a:t>                                      14:62 Comes on clouds</a:t>
            </a:r>
          </a:p>
          <a:p>
            <a:pPr marL="274320" indent="-274320" fontAlgn="auto">
              <a:spcAft>
                <a:spcPts val="0"/>
              </a:spcAft>
              <a:buClr>
                <a:schemeClr val="accent3"/>
              </a:buClr>
              <a:buFont typeface="Wingdings 2"/>
              <a:buNone/>
              <a:defRPr/>
            </a:pPr>
            <a:r>
              <a:rPr lang="en-US" sz="3200" dirty="0" smtClean="0">
                <a:latin typeface="Arial" pitchFamily="34" charset="0"/>
                <a:cs typeface="Arial" pitchFamily="34" charset="0"/>
              </a:rPr>
              <a:t>                                              </a:t>
            </a:r>
            <a:endParaRPr lang="en-US" sz="3200" dirty="0">
              <a:latin typeface="Arial" pitchFamily="34" charset="0"/>
              <a:cs typeface="Arial" pitchFamily="34" charset="0"/>
            </a:endParaRPr>
          </a:p>
        </p:txBody>
      </p:sp>
      <p:sp>
        <p:nvSpPr>
          <p:cNvPr id="4" name="Oval 3"/>
          <p:cNvSpPr/>
          <p:nvPr/>
        </p:nvSpPr>
        <p:spPr>
          <a:xfrm>
            <a:off x="4343400" y="2286000"/>
            <a:ext cx="3581400" cy="685800"/>
          </a:xfrm>
          <a:prstGeom prst="ellipse">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17"/>
          <p:cNvSpPr>
            <a:spLocks noGrp="1"/>
          </p:cNvSpPr>
          <p:nvPr>
            <p:ph type="sldNum" sz="quarter" idx="12"/>
          </p:nvPr>
        </p:nvSpPr>
        <p:spPr/>
        <p:txBody>
          <a:bodyPr/>
          <a:lstStyle/>
          <a:p>
            <a:fld id="{ABEDDFEF-9A23-482A-8B3B-45A07320D68D}" type="slidenum">
              <a:rPr lang="en-US"/>
              <a:pPr/>
              <a:t>5</a:t>
            </a:fld>
            <a:endParaRPr lang="en-US"/>
          </a:p>
        </p:txBody>
      </p:sp>
      <p:sp>
        <p:nvSpPr>
          <p:cNvPr id="20481" name="Title 1"/>
          <p:cNvSpPr>
            <a:spLocks noGrp="1"/>
          </p:cNvSpPr>
          <p:nvPr>
            <p:ph type="title"/>
          </p:nvPr>
        </p:nvSpPr>
        <p:spPr>
          <a:xfrm>
            <a:off x="457200" y="228600"/>
            <a:ext cx="8229600" cy="1143000"/>
          </a:xfrm>
        </p:spPr>
        <p:txBody>
          <a:bodyPr/>
          <a:lstStyle/>
          <a:p>
            <a:r>
              <a:rPr lang="en-US" smtClean="0"/>
              <a:t>              </a:t>
            </a:r>
            <a:r>
              <a:rPr lang="en-US" sz="3600" b="1" smtClean="0">
                <a:solidFill>
                  <a:srgbClr val="0070C0"/>
                </a:solidFill>
                <a:latin typeface="Arial" charset="0"/>
                <a:cs typeface="Arial" charset="0"/>
              </a:rPr>
              <a:t>Man Rebukes God</a:t>
            </a:r>
          </a:p>
        </p:txBody>
      </p:sp>
      <p:sp>
        <p:nvSpPr>
          <p:cNvPr id="3" name="Content Placeholder 2"/>
          <p:cNvSpPr>
            <a:spLocks noGrp="1"/>
          </p:cNvSpPr>
          <p:nvPr>
            <p:ph idx="1"/>
          </p:nvPr>
        </p:nvSpPr>
        <p:spPr>
          <a:xfrm>
            <a:off x="152400" y="1600200"/>
            <a:ext cx="8839200" cy="5029200"/>
          </a:xfrm>
        </p:spPr>
        <p:txBody>
          <a:bodyPr/>
          <a:lstStyle/>
          <a:p>
            <a:pPr>
              <a:buFont typeface="Wingdings 2" pitchFamily="18" charset="2"/>
              <a:buNone/>
            </a:pPr>
            <a:r>
              <a:rPr lang="en-US" sz="3200" u="sng" smtClean="0">
                <a:latin typeface="Arial" charset="0"/>
                <a:cs typeface="Arial" charset="0"/>
              </a:rPr>
              <a:t>Mark 8:32</a:t>
            </a:r>
            <a:r>
              <a:rPr lang="en-US" sz="3200" smtClean="0">
                <a:latin typeface="Arial" charset="0"/>
                <a:cs typeface="Arial" charset="0"/>
              </a:rPr>
              <a:t>  And He was stating the matter plainly. And Peter took Him aside and began to </a:t>
            </a:r>
            <a:r>
              <a:rPr lang="en-US" sz="3200" smtClean="0">
                <a:solidFill>
                  <a:srgbClr val="FF0000"/>
                </a:solidFill>
                <a:latin typeface="Arial" charset="0"/>
                <a:cs typeface="Arial" charset="0"/>
              </a:rPr>
              <a:t>rebuke Him</a:t>
            </a:r>
            <a:r>
              <a:rPr lang="en-US" sz="3200" smtClean="0">
                <a:latin typeface="Arial" charset="0"/>
                <a:cs typeface="Arial" charset="0"/>
              </a:rPr>
              <a:t>. </a:t>
            </a:r>
          </a:p>
          <a:p>
            <a:pPr>
              <a:buFont typeface="Wingdings 2" pitchFamily="18" charset="2"/>
              <a:buNone/>
            </a:pPr>
            <a:endParaRPr lang="en-US" sz="3200" smtClean="0">
              <a:latin typeface="Arial" charset="0"/>
              <a:cs typeface="Arial" charset="0"/>
            </a:endParaRPr>
          </a:p>
          <a:p>
            <a:pPr>
              <a:buFont typeface="Wingdings 2" pitchFamily="18" charset="2"/>
              <a:buNone/>
            </a:pPr>
            <a:r>
              <a:rPr lang="en-US" sz="3200" u="sng" smtClean="0">
                <a:latin typeface="Arial" charset="0"/>
                <a:cs typeface="Arial" charset="0"/>
              </a:rPr>
              <a:t>Isaiah 53:1</a:t>
            </a:r>
            <a:r>
              <a:rPr lang="en-US" sz="3200" smtClean="0">
                <a:latin typeface="Arial" charset="0"/>
                <a:cs typeface="Arial" charset="0"/>
              </a:rPr>
              <a:t> Who has believed our message? And to whom has the arm of the LORD been revealed? </a:t>
            </a:r>
          </a:p>
        </p:txBody>
      </p:sp>
      <p:sp>
        <p:nvSpPr>
          <p:cNvPr id="4" name="Oval 3"/>
          <p:cNvSpPr/>
          <p:nvPr/>
        </p:nvSpPr>
        <p:spPr>
          <a:xfrm>
            <a:off x="304800" y="2133600"/>
            <a:ext cx="1524000" cy="533400"/>
          </a:xfrm>
          <a:prstGeom prst="ellipse">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1000"/>
                                        <p:tgtEl>
                                          <p:spTgt spid="4"/>
                                        </p:tgtEl>
                                      </p:cBhvr>
                                    </p:animEffect>
                                    <p:anim calcmode="lin" valueType="num">
                                      <p:cBhvr>
                                        <p:cTn id="15" dur="1000" fill="hold"/>
                                        <p:tgtEl>
                                          <p:spTgt spid="4"/>
                                        </p:tgtEl>
                                        <p:attrNameLst>
                                          <p:attrName>ppt_x</p:attrName>
                                        </p:attrNameLst>
                                      </p:cBhvr>
                                      <p:tavLst>
                                        <p:tav tm="0">
                                          <p:val>
                                            <p:strVal val="#ppt_x"/>
                                          </p:val>
                                        </p:tav>
                                        <p:tav tm="100000">
                                          <p:val>
                                            <p:strVal val="#ppt_x"/>
                                          </p:val>
                                        </p:tav>
                                      </p:tavLst>
                                    </p:anim>
                                    <p:anim calcmode="lin" valueType="num">
                                      <p:cBhvr>
                                        <p:cTn id="16"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17"/>
          <p:cNvSpPr>
            <a:spLocks noGrp="1"/>
          </p:cNvSpPr>
          <p:nvPr>
            <p:ph type="sldNum" sz="quarter" idx="12"/>
          </p:nvPr>
        </p:nvSpPr>
        <p:spPr/>
        <p:txBody>
          <a:bodyPr/>
          <a:lstStyle/>
          <a:p>
            <a:fld id="{F1BCB9C4-8959-4FCF-98FC-56896388E23F}" type="slidenum">
              <a:rPr lang="en-US"/>
              <a:pPr/>
              <a:t>6</a:t>
            </a:fld>
            <a:endParaRPr lang="en-US"/>
          </a:p>
        </p:txBody>
      </p:sp>
      <p:sp>
        <p:nvSpPr>
          <p:cNvPr id="21505" name="Title 1"/>
          <p:cNvSpPr>
            <a:spLocks noGrp="1"/>
          </p:cNvSpPr>
          <p:nvPr>
            <p:ph type="title"/>
          </p:nvPr>
        </p:nvSpPr>
        <p:spPr>
          <a:xfrm>
            <a:off x="457200" y="609600"/>
            <a:ext cx="8229600" cy="838200"/>
          </a:xfrm>
        </p:spPr>
        <p:txBody>
          <a:bodyPr/>
          <a:lstStyle/>
          <a:p>
            <a:r>
              <a:rPr lang="en-US" sz="4000" smtClean="0">
                <a:latin typeface="Arial" charset="0"/>
                <a:cs typeface="Arial" charset="0"/>
              </a:rPr>
              <a:t>              </a:t>
            </a:r>
            <a:r>
              <a:rPr lang="en-US" sz="3600" b="1" smtClean="0">
                <a:solidFill>
                  <a:srgbClr val="0070C0"/>
                </a:solidFill>
                <a:latin typeface="Arial" charset="0"/>
                <a:cs typeface="Arial" charset="0"/>
              </a:rPr>
              <a:t>God Rebukes Man</a:t>
            </a:r>
          </a:p>
        </p:txBody>
      </p:sp>
      <p:sp>
        <p:nvSpPr>
          <p:cNvPr id="3" name="Content Placeholder 2"/>
          <p:cNvSpPr>
            <a:spLocks noGrp="1"/>
          </p:cNvSpPr>
          <p:nvPr>
            <p:ph idx="1"/>
          </p:nvPr>
        </p:nvSpPr>
        <p:spPr>
          <a:xfrm>
            <a:off x="152400" y="1981200"/>
            <a:ext cx="8839200" cy="4876800"/>
          </a:xfrm>
        </p:spPr>
        <p:txBody>
          <a:bodyPr/>
          <a:lstStyle/>
          <a:p>
            <a:pPr>
              <a:buFont typeface="Wingdings 2" pitchFamily="18" charset="2"/>
              <a:buNone/>
            </a:pPr>
            <a:r>
              <a:rPr lang="en-US" sz="3200" smtClean="0">
                <a:latin typeface="Arial" charset="0"/>
                <a:cs typeface="Arial" charset="0"/>
              </a:rPr>
              <a:t>  </a:t>
            </a:r>
            <a:r>
              <a:rPr lang="en-US" sz="3200" u="sng" smtClean="0">
                <a:latin typeface="Arial" charset="0"/>
                <a:cs typeface="Arial" charset="0"/>
              </a:rPr>
              <a:t>Mark 8:33</a:t>
            </a:r>
            <a:r>
              <a:rPr lang="en-US" sz="3200" smtClean="0">
                <a:latin typeface="Arial" charset="0"/>
                <a:cs typeface="Arial" charset="0"/>
              </a:rPr>
              <a:t> But turning around and seeing His disciples, He rebuked Peter and said, “Get behind Me, Satan; for </a:t>
            </a:r>
            <a:r>
              <a:rPr lang="en-US" sz="3200" smtClean="0">
                <a:solidFill>
                  <a:srgbClr val="FF0000"/>
                </a:solidFill>
                <a:latin typeface="Arial" charset="0"/>
                <a:cs typeface="Arial" charset="0"/>
              </a:rPr>
              <a:t>you are not setting your mind on God’s interests, but man’s</a:t>
            </a:r>
            <a:r>
              <a:rPr lang="en-US" sz="3200" smtClean="0">
                <a:latin typeface="Arial" charset="0"/>
                <a:cs typeface="Arial" charset="0"/>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17"/>
          <p:cNvSpPr>
            <a:spLocks noGrp="1"/>
          </p:cNvSpPr>
          <p:nvPr>
            <p:ph type="sldNum" sz="quarter" idx="12"/>
          </p:nvPr>
        </p:nvSpPr>
        <p:spPr/>
        <p:txBody>
          <a:bodyPr/>
          <a:lstStyle/>
          <a:p>
            <a:fld id="{A7637C25-3E52-4588-8CDA-804F6FD5704A}" type="slidenum">
              <a:rPr lang="en-US"/>
              <a:pPr/>
              <a:t>7</a:t>
            </a:fld>
            <a:endParaRPr lang="en-US"/>
          </a:p>
        </p:txBody>
      </p:sp>
      <p:sp>
        <p:nvSpPr>
          <p:cNvPr id="22529" name="Title 1"/>
          <p:cNvSpPr>
            <a:spLocks noGrp="1"/>
          </p:cNvSpPr>
          <p:nvPr>
            <p:ph type="title"/>
          </p:nvPr>
        </p:nvSpPr>
        <p:spPr>
          <a:xfrm>
            <a:off x="533400" y="304800"/>
            <a:ext cx="8229600" cy="933450"/>
          </a:xfrm>
        </p:spPr>
        <p:txBody>
          <a:bodyPr/>
          <a:lstStyle/>
          <a:p>
            <a:r>
              <a:rPr lang="en-US" smtClean="0"/>
              <a:t>                  </a:t>
            </a:r>
            <a:r>
              <a:rPr lang="en-US" sz="3600" b="1" smtClean="0">
                <a:solidFill>
                  <a:srgbClr val="0070C0"/>
                </a:solidFill>
                <a:latin typeface="Arial" charset="0"/>
                <a:cs typeface="Arial" charset="0"/>
              </a:rPr>
              <a:t>Application</a:t>
            </a:r>
          </a:p>
        </p:txBody>
      </p:sp>
      <p:sp>
        <p:nvSpPr>
          <p:cNvPr id="3" name="Content Placeholder 2"/>
          <p:cNvSpPr>
            <a:spLocks noGrp="1"/>
          </p:cNvSpPr>
          <p:nvPr>
            <p:ph idx="1"/>
          </p:nvPr>
        </p:nvSpPr>
        <p:spPr>
          <a:xfrm>
            <a:off x="152400" y="1447800"/>
            <a:ext cx="8839200" cy="5181600"/>
          </a:xfrm>
        </p:spPr>
        <p:txBody>
          <a:bodyPr/>
          <a:lstStyle/>
          <a:p>
            <a:pPr>
              <a:buFont typeface="Wingdings 2" pitchFamily="18" charset="2"/>
              <a:buNone/>
            </a:pPr>
            <a:r>
              <a:rPr lang="en-US" sz="3200" smtClean="0">
                <a:latin typeface="Arial" charset="0"/>
                <a:cs typeface="Arial" charset="0"/>
              </a:rPr>
              <a:t>1. We must believe that God’s plan of salvation necessitated a crucified Messiah.</a:t>
            </a:r>
          </a:p>
          <a:p>
            <a:pPr>
              <a:buFont typeface="Wingdings 2" pitchFamily="18" charset="2"/>
              <a:buNone/>
            </a:pPr>
            <a:endParaRPr lang="en-US" sz="3200" smtClean="0">
              <a:latin typeface="Arial" charset="0"/>
              <a:cs typeface="Arial" charset="0"/>
            </a:endParaRPr>
          </a:p>
          <a:p>
            <a:pPr>
              <a:buFont typeface="Wingdings 2" pitchFamily="18" charset="2"/>
              <a:buNone/>
            </a:pPr>
            <a:r>
              <a:rPr lang="en-US" sz="3200" smtClean="0">
                <a:latin typeface="Arial" charset="0"/>
                <a:cs typeface="Arial" charset="0"/>
              </a:rPr>
              <a:t>2. We must remember that God’s plan also necessitated a resurrected Messiah!</a:t>
            </a:r>
          </a:p>
          <a:p>
            <a:pPr>
              <a:buFont typeface="Wingdings 2" pitchFamily="18" charset="2"/>
              <a:buNone/>
            </a:pPr>
            <a:endParaRPr lang="en-US" sz="3200" smtClean="0">
              <a:latin typeface="Arial" charset="0"/>
              <a:cs typeface="Arial" charset="0"/>
            </a:endParaRPr>
          </a:p>
          <a:p>
            <a:pPr>
              <a:buFont typeface="Wingdings 2" pitchFamily="18" charset="2"/>
              <a:buNone/>
            </a:pPr>
            <a:r>
              <a:rPr lang="en-US" sz="3200" smtClean="0">
                <a:latin typeface="Arial" charset="0"/>
                <a:cs typeface="Arial" charset="0"/>
              </a:rPr>
              <a:t>3. We must understand that those who reject Christ’s work for salvation do not have their “minds on the things of God.”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1000"/>
                                        <p:tgtEl>
                                          <p:spTgt spid="3">
                                            <p:txEl>
                                              <p:pRg st="4" end="4"/>
                                            </p:txEl>
                                          </p:spTgt>
                                        </p:tgtEl>
                                      </p:cBhvr>
                                    </p:animEffect>
                                    <p:anim calcmode="lin" valueType="num">
                                      <p:cBhvr>
                                        <p:cTn id="2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17"/>
          <p:cNvSpPr>
            <a:spLocks noGrp="1"/>
          </p:cNvSpPr>
          <p:nvPr>
            <p:ph type="sldNum" sz="quarter" idx="12"/>
          </p:nvPr>
        </p:nvSpPr>
        <p:spPr/>
        <p:txBody>
          <a:bodyPr/>
          <a:lstStyle/>
          <a:p>
            <a:fld id="{35655603-FA03-4F9B-9DCE-0D854B924FC2}" type="slidenum">
              <a:rPr lang="en-US"/>
              <a:pPr/>
              <a:t>8</a:t>
            </a:fld>
            <a:endParaRPr lang="en-US"/>
          </a:p>
        </p:txBody>
      </p:sp>
      <p:sp>
        <p:nvSpPr>
          <p:cNvPr id="23553" name="Title 1"/>
          <p:cNvSpPr>
            <a:spLocks noGrp="1"/>
          </p:cNvSpPr>
          <p:nvPr>
            <p:ph type="title"/>
          </p:nvPr>
        </p:nvSpPr>
        <p:spPr>
          <a:xfrm>
            <a:off x="381000" y="228600"/>
            <a:ext cx="8229600" cy="1143000"/>
          </a:xfrm>
        </p:spPr>
        <p:txBody>
          <a:bodyPr/>
          <a:lstStyle/>
          <a:p>
            <a:r>
              <a:rPr lang="en-US" sz="3600" b="1" smtClean="0">
                <a:solidFill>
                  <a:srgbClr val="FF0000"/>
                </a:solidFill>
                <a:latin typeface="Arial" charset="0"/>
                <a:cs typeface="Arial" charset="0"/>
              </a:rPr>
              <a:t>1.    God’s Plan: A Crucified Messiah</a:t>
            </a:r>
          </a:p>
        </p:txBody>
      </p:sp>
      <p:sp>
        <p:nvSpPr>
          <p:cNvPr id="3" name="Content Placeholder 2"/>
          <p:cNvSpPr>
            <a:spLocks noGrp="1"/>
          </p:cNvSpPr>
          <p:nvPr>
            <p:ph idx="1"/>
          </p:nvPr>
        </p:nvSpPr>
        <p:spPr>
          <a:xfrm>
            <a:off x="152400" y="1524000"/>
            <a:ext cx="8839200" cy="5105400"/>
          </a:xfrm>
        </p:spPr>
        <p:txBody>
          <a:bodyPr/>
          <a:lstStyle/>
          <a:p>
            <a:pPr>
              <a:buFont typeface="Wingdings 2" pitchFamily="18" charset="2"/>
              <a:buNone/>
            </a:pPr>
            <a:r>
              <a:rPr lang="en-US" sz="3200" b="1" smtClean="0">
                <a:latin typeface="Arial" charset="0"/>
                <a:cs typeface="Arial" charset="0"/>
              </a:rPr>
              <a:t>Man’s problem:</a:t>
            </a:r>
          </a:p>
          <a:p>
            <a:pPr>
              <a:buFont typeface="Wingdings 2" pitchFamily="18" charset="2"/>
              <a:buNone/>
            </a:pPr>
            <a:r>
              <a:rPr lang="en-US" sz="3200" u="sng" smtClean="0">
                <a:latin typeface="Arial" charset="0"/>
                <a:cs typeface="Arial" charset="0"/>
              </a:rPr>
              <a:t>Ecclesiastes 7:20</a:t>
            </a:r>
            <a:r>
              <a:rPr lang="en-US" sz="3200" smtClean="0">
                <a:latin typeface="Arial" charset="0"/>
                <a:cs typeface="Arial" charset="0"/>
              </a:rPr>
              <a:t> Indeed, </a:t>
            </a:r>
            <a:r>
              <a:rPr lang="en-US" sz="3200" smtClean="0">
                <a:solidFill>
                  <a:srgbClr val="FF0000"/>
                </a:solidFill>
                <a:latin typeface="Arial" charset="0"/>
                <a:cs typeface="Arial" charset="0"/>
              </a:rPr>
              <a:t>there is not a righteous man on earth </a:t>
            </a:r>
            <a:r>
              <a:rPr lang="en-US" sz="3200" smtClean="0">
                <a:latin typeface="Arial" charset="0"/>
                <a:cs typeface="Arial" charset="0"/>
              </a:rPr>
              <a:t>who continually does good and who never sins. </a:t>
            </a:r>
          </a:p>
          <a:p>
            <a:pPr>
              <a:buFont typeface="Wingdings 2" pitchFamily="18" charset="2"/>
              <a:buNone/>
            </a:pPr>
            <a:endParaRPr lang="en-US" sz="3200" smtClean="0">
              <a:latin typeface="Arial" charset="0"/>
              <a:cs typeface="Arial" charset="0"/>
            </a:endParaRPr>
          </a:p>
          <a:p>
            <a:pPr>
              <a:buFont typeface="Wingdings 2" pitchFamily="18" charset="2"/>
              <a:buNone/>
            </a:pPr>
            <a:r>
              <a:rPr lang="en-US" sz="3200" u="sng" smtClean="0">
                <a:latin typeface="Arial" charset="0"/>
                <a:cs typeface="Arial" charset="0"/>
              </a:rPr>
              <a:t>Ecclesiastes 7:16</a:t>
            </a:r>
            <a:r>
              <a:rPr lang="en-US" sz="3200" smtClean="0">
                <a:latin typeface="Arial" charset="0"/>
                <a:cs typeface="Arial" charset="0"/>
              </a:rPr>
              <a:t> Do not be excessively righteous and do not be overly wise. Why should you ruin yourself? </a:t>
            </a:r>
            <a:endParaRPr lang="en-US" sz="3200" u="sng" smtClean="0">
              <a:latin typeface="Arial" charset="0"/>
              <a:cs typeface="Arial" charset="0"/>
            </a:endParaRPr>
          </a:p>
          <a:p>
            <a:pPr>
              <a:buFont typeface="Wingdings 2" pitchFamily="18" charset="2"/>
              <a:buNone/>
            </a:pPr>
            <a:endParaRPr lang="en-US" sz="3200" smtClean="0">
              <a:latin typeface="Arial" charset="0"/>
              <a:cs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17"/>
          <p:cNvSpPr>
            <a:spLocks noGrp="1"/>
          </p:cNvSpPr>
          <p:nvPr>
            <p:ph type="sldNum" sz="quarter" idx="12"/>
          </p:nvPr>
        </p:nvSpPr>
        <p:spPr/>
        <p:txBody>
          <a:bodyPr/>
          <a:lstStyle/>
          <a:p>
            <a:fld id="{4DBC5EFB-BB29-49BA-AB6E-79D8E1201339}" type="slidenum">
              <a:rPr lang="en-US"/>
              <a:pPr/>
              <a:t>9</a:t>
            </a:fld>
            <a:endParaRPr lang="en-US"/>
          </a:p>
        </p:txBody>
      </p:sp>
      <p:sp>
        <p:nvSpPr>
          <p:cNvPr id="24577" name="Title 1"/>
          <p:cNvSpPr>
            <a:spLocks noGrp="1"/>
          </p:cNvSpPr>
          <p:nvPr>
            <p:ph type="title"/>
          </p:nvPr>
        </p:nvSpPr>
        <p:spPr>
          <a:xfrm>
            <a:off x="0" y="609600"/>
            <a:ext cx="9144000" cy="819150"/>
          </a:xfrm>
        </p:spPr>
        <p:txBody>
          <a:bodyPr/>
          <a:lstStyle/>
          <a:p>
            <a:r>
              <a:rPr lang="en-US" sz="3600" b="1" smtClean="0">
                <a:solidFill>
                  <a:srgbClr val="FF0000"/>
                </a:solidFill>
                <a:latin typeface="Arial" charset="0"/>
                <a:cs typeface="Arial" charset="0"/>
              </a:rPr>
              <a:t>  1.    God’s Plan: A Crucified Messiah</a:t>
            </a:r>
            <a:endParaRPr lang="en-US" sz="3600" smtClean="0"/>
          </a:p>
        </p:txBody>
      </p:sp>
      <p:sp>
        <p:nvSpPr>
          <p:cNvPr id="3" name="Content Placeholder 2"/>
          <p:cNvSpPr>
            <a:spLocks noGrp="1"/>
          </p:cNvSpPr>
          <p:nvPr>
            <p:ph idx="1"/>
          </p:nvPr>
        </p:nvSpPr>
        <p:spPr>
          <a:xfrm>
            <a:off x="152400" y="1600200"/>
            <a:ext cx="8839200" cy="5105400"/>
          </a:xfrm>
        </p:spPr>
        <p:txBody>
          <a:bodyPr/>
          <a:lstStyle/>
          <a:p>
            <a:pPr>
              <a:buFont typeface="Wingdings 2" pitchFamily="18" charset="2"/>
              <a:buNone/>
            </a:pPr>
            <a:r>
              <a:rPr lang="en-US" sz="3200" b="1" smtClean="0">
                <a:latin typeface="Arial" charset="0"/>
                <a:cs typeface="Arial" charset="0"/>
              </a:rPr>
              <a:t>God’s plan:</a:t>
            </a:r>
          </a:p>
          <a:p>
            <a:pPr>
              <a:buFont typeface="Wingdings 2" pitchFamily="18" charset="2"/>
              <a:buNone/>
            </a:pPr>
            <a:r>
              <a:rPr lang="en-US" sz="3200" u="sng" smtClean="0">
                <a:latin typeface="Arial" charset="0"/>
                <a:cs typeface="Arial" charset="0"/>
              </a:rPr>
              <a:t>Mark 8:31</a:t>
            </a:r>
            <a:r>
              <a:rPr lang="en-US" sz="3200" smtClean="0">
                <a:latin typeface="Arial" charset="0"/>
                <a:cs typeface="Arial" charset="0"/>
              </a:rPr>
              <a:t> And He began to teach them that the Son of Man </a:t>
            </a:r>
            <a:r>
              <a:rPr lang="en-US" sz="3200" smtClean="0">
                <a:solidFill>
                  <a:srgbClr val="FF0000"/>
                </a:solidFill>
                <a:latin typeface="Arial" charset="0"/>
                <a:cs typeface="Arial" charset="0"/>
              </a:rPr>
              <a:t>must </a:t>
            </a:r>
            <a:r>
              <a:rPr lang="en-US" sz="3200" smtClean="0">
                <a:latin typeface="Arial" charset="0"/>
                <a:cs typeface="Arial" charset="0"/>
              </a:rPr>
              <a:t>suffer many things…</a:t>
            </a:r>
          </a:p>
          <a:p>
            <a:pPr>
              <a:buFont typeface="Wingdings 2" pitchFamily="18" charset="2"/>
              <a:buNone/>
            </a:pPr>
            <a:endParaRPr lang="en-US" sz="3200" smtClean="0">
              <a:latin typeface="Arial" charset="0"/>
              <a:cs typeface="Arial" charset="0"/>
            </a:endParaRPr>
          </a:p>
          <a:p>
            <a:pPr>
              <a:buFont typeface="Wingdings 2" pitchFamily="18" charset="2"/>
              <a:buNone/>
            </a:pPr>
            <a:r>
              <a:rPr lang="en-US" sz="3200" u="sng" smtClean="0">
                <a:latin typeface="Arial" charset="0"/>
                <a:cs typeface="Arial" charset="0"/>
              </a:rPr>
              <a:t>Luke 24:26</a:t>
            </a:r>
            <a:r>
              <a:rPr lang="en-US" sz="3200" smtClean="0">
                <a:latin typeface="Arial" charset="0"/>
                <a:cs typeface="Arial" charset="0"/>
              </a:rPr>
              <a:t> Was it not </a:t>
            </a:r>
            <a:r>
              <a:rPr lang="en-US" sz="3200" smtClean="0">
                <a:solidFill>
                  <a:srgbClr val="FF0000"/>
                </a:solidFill>
                <a:latin typeface="Arial" charset="0"/>
                <a:cs typeface="Arial" charset="0"/>
              </a:rPr>
              <a:t>necessary</a:t>
            </a:r>
            <a:r>
              <a:rPr lang="en-US" sz="3200" smtClean="0">
                <a:latin typeface="Arial" charset="0"/>
                <a:cs typeface="Arial" charset="0"/>
              </a:rPr>
              <a:t> for the Christ to suffer these things and to enter into His glory?”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emplate>Flow</Template>
  <TotalTime>2734</TotalTime>
  <Words>763</Words>
  <Application>Microsoft Office PowerPoint</Application>
  <PresentationFormat>On-screen Show (4:3)</PresentationFormat>
  <Paragraphs>61</Paragraphs>
  <Slides>14</Slides>
  <Notes>2</Notes>
  <HiddenSlides>0</HiddenSlides>
  <MMClips>0</MMClips>
  <ScaleCrop>false</ScaleCrop>
  <HeadingPairs>
    <vt:vector size="6" baseType="variant">
      <vt:variant>
        <vt:lpstr>Fonts Used</vt:lpstr>
      </vt:variant>
      <vt:variant>
        <vt:i4>4</vt:i4>
      </vt:variant>
      <vt:variant>
        <vt:lpstr>Design Template</vt:lpstr>
      </vt:variant>
      <vt:variant>
        <vt:i4>4</vt:i4>
      </vt:variant>
      <vt:variant>
        <vt:lpstr>Slide Titles</vt:lpstr>
      </vt:variant>
      <vt:variant>
        <vt:i4>14</vt:i4>
      </vt:variant>
    </vt:vector>
  </HeadingPairs>
  <TitlesOfParts>
    <vt:vector size="22" baseType="lpstr">
      <vt:lpstr>Constantia</vt:lpstr>
      <vt:lpstr>Arial</vt:lpstr>
      <vt:lpstr>Calibri</vt:lpstr>
      <vt:lpstr>Wingdings 2</vt:lpstr>
      <vt:lpstr>Flow</vt:lpstr>
      <vt:lpstr>Flow</vt:lpstr>
      <vt:lpstr>Flow</vt:lpstr>
      <vt:lpstr>Flow</vt:lpstr>
      <vt:lpstr>Slide 1</vt:lpstr>
      <vt:lpstr>           Review From Last Time</vt:lpstr>
      <vt:lpstr>          The Messiah Must Suffer</vt:lpstr>
      <vt:lpstr>             Son of Man Summary</vt:lpstr>
      <vt:lpstr>              Man Rebukes God</vt:lpstr>
      <vt:lpstr>              God Rebukes Man</vt:lpstr>
      <vt:lpstr>                  Application</vt:lpstr>
      <vt:lpstr>1.    God’s Plan: A Crucified Messiah</vt:lpstr>
      <vt:lpstr>  1.    God’s Plan: A Crucified Messiah</vt:lpstr>
      <vt:lpstr>1.    God’s Plan: A Crucified Messiah</vt:lpstr>
      <vt:lpstr>1.     God’s Plan: A Crucified Messiah</vt:lpstr>
      <vt:lpstr>2.  God’s Plan: A Resurrected Messiah</vt:lpstr>
      <vt:lpstr>   2.  God’s Plan: A Resurrected Messiah</vt:lpstr>
      <vt:lpstr>  3.   Those Who Perish Have Their Own Plan</vt:lpstr>
    </vt:vector>
  </TitlesOfParts>
  <Company>Toshiba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Mark 8:31-38</dc:title>
  <dc:creator>Debra</dc:creator>
  <cp:lastModifiedBy>Christy Weum</cp:lastModifiedBy>
  <cp:revision>34</cp:revision>
  <dcterms:created xsi:type="dcterms:W3CDTF">2013-05-17T20:11:20Z</dcterms:created>
  <dcterms:modified xsi:type="dcterms:W3CDTF">2013-05-25T15:24:07Z</dcterms:modified>
</cp:coreProperties>
</file>