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4"/>
  </p:notesMasterIdLst>
  <p:handoutMasterIdLst>
    <p:handoutMasterId r:id="rId15"/>
  </p:handoutMasterIdLst>
  <p:sldIdLst>
    <p:sldId id="256" r:id="rId2"/>
    <p:sldId id="556" r:id="rId3"/>
    <p:sldId id="619" r:id="rId4"/>
    <p:sldId id="627" r:id="rId5"/>
    <p:sldId id="631" r:id="rId6"/>
    <p:sldId id="634" r:id="rId7"/>
    <p:sldId id="587" r:id="rId8"/>
    <p:sldId id="635" r:id="rId9"/>
    <p:sldId id="588" r:id="rId10"/>
    <p:sldId id="633" r:id="rId11"/>
    <p:sldId id="628" r:id="rId12"/>
    <p:sldId id="632" r:id="rId13"/>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CC0000"/>
    <a:srgbClr val="FF3300"/>
    <a:srgbClr val="FFCC00"/>
    <a:srgbClr val="2E3303"/>
    <a:srgbClr val="003618"/>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85" autoAdjust="0"/>
    <p:restoredTop sz="77969" autoAdjust="0"/>
  </p:normalViewPr>
  <p:slideViewPr>
    <p:cSldViewPr>
      <p:cViewPr varScale="1">
        <p:scale>
          <a:sx n="74" d="100"/>
          <a:sy n="74" d="100"/>
        </p:scale>
        <p:origin x="17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7192" tIns="48596" rIns="97192" bIns="48596" rtlCol="0"/>
          <a:lstStyle>
            <a:lvl1pPr algn="l" eaLnBrk="0" hangingPunct="0">
              <a:defRPr sz="1300">
                <a:cs typeface="+mn-cs"/>
              </a:defRPr>
            </a:lvl1pPr>
          </a:lstStyle>
          <a:p>
            <a:pPr>
              <a:defRPr/>
            </a:pPr>
            <a:endParaRPr lang="en-US"/>
          </a:p>
        </p:txBody>
      </p:sp>
      <p:sp>
        <p:nvSpPr>
          <p:cNvPr id="3" name="Date Placeholder 2"/>
          <p:cNvSpPr>
            <a:spLocks noGrp="1"/>
          </p:cNvSpPr>
          <p:nvPr>
            <p:ph type="dt" sz="quarter" idx="1"/>
          </p:nvPr>
        </p:nvSpPr>
        <p:spPr>
          <a:xfrm>
            <a:off x="4021138" y="0"/>
            <a:ext cx="3076575" cy="512763"/>
          </a:xfrm>
          <a:prstGeom prst="rect">
            <a:avLst/>
          </a:prstGeom>
        </p:spPr>
        <p:txBody>
          <a:bodyPr vert="horz" lIns="97192" tIns="48596" rIns="97192" bIns="48596" rtlCol="0"/>
          <a:lstStyle>
            <a:lvl1pPr algn="r" eaLnBrk="0" hangingPunct="0">
              <a:defRPr sz="1300">
                <a:cs typeface="+mn-cs"/>
              </a:defRPr>
            </a:lvl1pPr>
          </a:lstStyle>
          <a:p>
            <a:pPr>
              <a:defRPr/>
            </a:pPr>
            <a:fld id="{67ABFD25-780A-4EA9-BC7E-013FACA298D2}" type="datetimeFigureOut">
              <a:rPr lang="en-US"/>
              <a:pPr>
                <a:defRPr/>
              </a:pPr>
              <a:t>8/23/2013</a:t>
            </a:fld>
            <a:endParaRPr lang="en-US"/>
          </a:p>
        </p:txBody>
      </p:sp>
      <p:sp>
        <p:nvSpPr>
          <p:cNvPr id="4" name="Footer Placeholder 3"/>
          <p:cNvSpPr>
            <a:spLocks noGrp="1"/>
          </p:cNvSpPr>
          <p:nvPr>
            <p:ph type="ftr" sz="quarter" idx="2"/>
          </p:nvPr>
        </p:nvSpPr>
        <p:spPr>
          <a:xfrm>
            <a:off x="0" y="9720263"/>
            <a:ext cx="3076575" cy="512762"/>
          </a:xfrm>
          <a:prstGeom prst="rect">
            <a:avLst/>
          </a:prstGeom>
        </p:spPr>
        <p:txBody>
          <a:bodyPr vert="horz" lIns="97192" tIns="48596" rIns="97192" bIns="48596" rtlCol="0" anchor="b"/>
          <a:lstStyle>
            <a:lvl1pPr algn="l" eaLnBrk="0" hangingPunct="0">
              <a:defRPr sz="1300">
                <a:cs typeface="+mn-cs"/>
              </a:defRPr>
            </a:lvl1pPr>
          </a:lstStyle>
          <a:p>
            <a:pPr>
              <a:defRPr/>
            </a:pPr>
            <a:endParaRPr lang="en-US"/>
          </a:p>
        </p:txBody>
      </p:sp>
      <p:sp>
        <p:nvSpPr>
          <p:cNvPr id="5" name="Slide Number Placeholder 4"/>
          <p:cNvSpPr>
            <a:spLocks noGrp="1"/>
          </p:cNvSpPr>
          <p:nvPr>
            <p:ph type="sldNum" sz="quarter" idx="3"/>
          </p:nvPr>
        </p:nvSpPr>
        <p:spPr>
          <a:xfrm>
            <a:off x="4021138" y="9720263"/>
            <a:ext cx="3076575" cy="512762"/>
          </a:xfrm>
          <a:prstGeom prst="rect">
            <a:avLst/>
          </a:prstGeom>
        </p:spPr>
        <p:txBody>
          <a:bodyPr vert="horz" lIns="97192" tIns="48596" rIns="97192" bIns="48596" rtlCol="0" anchor="b"/>
          <a:lstStyle>
            <a:lvl1pPr algn="r" eaLnBrk="0" hangingPunct="0">
              <a:defRPr sz="1300">
                <a:cs typeface="+mn-cs"/>
              </a:defRPr>
            </a:lvl1pPr>
          </a:lstStyle>
          <a:p>
            <a:pPr>
              <a:defRPr/>
            </a:pPr>
            <a:fld id="{1412555A-6F50-43E7-B9B9-1CD121B7A205}" type="slidenum">
              <a:rPr lang="en-US"/>
              <a:pPr>
                <a:defRPr/>
              </a:pPr>
              <a:t>‹#›</a:t>
            </a:fld>
            <a:endParaRPr lang="en-US"/>
          </a:p>
        </p:txBody>
      </p:sp>
    </p:spTree>
    <p:extLst>
      <p:ext uri="{BB962C8B-B14F-4D97-AF65-F5344CB8AC3E}">
        <p14:creationId xmlns:p14="http://schemas.microsoft.com/office/powerpoint/2010/main" val="895306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eaLnBrk="1" hangingPunct="1">
              <a:defRPr sz="1300">
                <a:cs typeface="+mn-cs"/>
              </a:defRPr>
            </a:lvl1pPr>
          </a:lstStyle>
          <a:p>
            <a:pPr>
              <a:defRPr/>
            </a:pPr>
            <a:endParaRPr lang="en-US"/>
          </a:p>
        </p:txBody>
      </p:sp>
      <p:sp>
        <p:nvSpPr>
          <p:cNvPr id="28979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algn="r" eaLnBrk="1" hangingPunct="1">
              <a:defRPr sz="13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eaLnBrk="1" hangingPunct="1">
              <a:defRPr sz="130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algn="r" eaLnBrk="1" hangingPunct="1">
              <a:defRPr sz="1300">
                <a:cs typeface="+mn-cs"/>
              </a:defRPr>
            </a:lvl1pPr>
          </a:lstStyle>
          <a:p>
            <a:pPr>
              <a:defRPr/>
            </a:pPr>
            <a:fld id="{96A3FA27-9DE0-44E4-82B2-47657DBD4586}" type="slidenum">
              <a:rPr lang="en-US"/>
              <a:pPr>
                <a:defRPr/>
              </a:pPr>
              <a:t>‹#›</a:t>
            </a:fld>
            <a:endParaRPr lang="en-US"/>
          </a:p>
        </p:txBody>
      </p:sp>
    </p:spTree>
    <p:extLst>
      <p:ext uri="{BB962C8B-B14F-4D97-AF65-F5344CB8AC3E}">
        <p14:creationId xmlns:p14="http://schemas.microsoft.com/office/powerpoint/2010/main" val="42701575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589C452F-F7EB-48E7-B708-0F7A8D60BEA5}" type="slidenum">
              <a:rPr lang="en-US" smtClean="0">
                <a:cs typeface="Arial" charset="0"/>
              </a:rPr>
              <a:pPr/>
              <a:t>1</a:t>
            </a:fld>
            <a:endParaRPr lang="en-US" smtClean="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r>
              <a:rPr lang="en-US" dirty="0" smtClean="0"/>
              <a:t>Brethren, I speak in terms of human relations: even though it is only a man's covenant, yet when it has been ratified, no one sets it aside or adds conditions to it. Now the promises were spoken to Abraham and to his seed. He does not say, "And to seeds," as referring to many, but rather to one, "And to your seed," that is, Christ. What I am saying is this: the Law, which came four hundred and thirty years later, does not invalidate a covenant previously ratified by God, so as to nullify the promise. For if the inheritance is based on law, it is no longer based on a promise; but God has granted it to Abraham by means of a promise. (Galatians</a:t>
            </a:r>
            <a:r>
              <a:rPr lang="en-US" baseline="0" dirty="0" smtClean="0"/>
              <a:t> 3:15-18 NASB)</a:t>
            </a:r>
            <a:endParaRPr lang="en-US" dirty="0" smtClean="0"/>
          </a:p>
          <a:p>
            <a:endParaRPr lang="en-US" dirty="0" smtClean="0"/>
          </a:p>
        </p:txBody>
      </p:sp>
    </p:spTree>
    <p:extLst>
      <p:ext uri="{BB962C8B-B14F-4D97-AF65-F5344CB8AC3E}">
        <p14:creationId xmlns:p14="http://schemas.microsoft.com/office/powerpoint/2010/main" val="1257359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endParaRPr lang="en-US" smtClean="0"/>
          </a:p>
        </p:txBody>
      </p:sp>
      <p:sp>
        <p:nvSpPr>
          <p:cNvPr id="32771" name="Slide Number Placeholder 3"/>
          <p:cNvSpPr>
            <a:spLocks noGrp="1"/>
          </p:cNvSpPr>
          <p:nvPr>
            <p:ph type="sldNum" sz="quarter" idx="5"/>
          </p:nvPr>
        </p:nvSpPr>
        <p:spPr>
          <a:noFill/>
        </p:spPr>
        <p:txBody>
          <a:bodyPr/>
          <a:lstStyle/>
          <a:p>
            <a:fld id="{F20E78F9-16FF-4440-B7F3-D7409E3C209C}" type="slidenum">
              <a:rPr lang="en-US" smtClean="0">
                <a:cs typeface="Arial" charset="0"/>
              </a:rPr>
              <a:pPr/>
              <a:t>10</a:t>
            </a:fld>
            <a:endParaRPr lang="en-US" smtClean="0">
              <a:cs typeface="Arial" charset="0"/>
            </a:endParaRPr>
          </a:p>
        </p:txBody>
      </p:sp>
    </p:spTree>
    <p:extLst>
      <p:ext uri="{BB962C8B-B14F-4D97-AF65-F5344CB8AC3E}">
        <p14:creationId xmlns:p14="http://schemas.microsoft.com/office/powerpoint/2010/main" val="1174270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endParaRPr lang="en-US" smtClean="0"/>
          </a:p>
          <a:p>
            <a:endParaRPr lang="en-US" smtClean="0"/>
          </a:p>
        </p:txBody>
      </p:sp>
      <p:sp>
        <p:nvSpPr>
          <p:cNvPr id="34819" name="Slide Number Placeholder 3"/>
          <p:cNvSpPr>
            <a:spLocks noGrp="1"/>
          </p:cNvSpPr>
          <p:nvPr>
            <p:ph type="sldNum" sz="quarter" idx="5"/>
          </p:nvPr>
        </p:nvSpPr>
        <p:spPr>
          <a:noFill/>
        </p:spPr>
        <p:txBody>
          <a:bodyPr/>
          <a:lstStyle/>
          <a:p>
            <a:fld id="{99FBF175-791F-4DE5-878C-1C184C09C675}" type="slidenum">
              <a:rPr lang="en-US" smtClean="0">
                <a:cs typeface="Arial" charset="0"/>
              </a:rPr>
              <a:pPr/>
              <a:t>11</a:t>
            </a:fld>
            <a:endParaRPr lang="en-US" smtClean="0">
              <a:cs typeface="Arial" charset="0"/>
            </a:endParaRPr>
          </a:p>
        </p:txBody>
      </p:sp>
    </p:spTree>
    <p:extLst>
      <p:ext uri="{BB962C8B-B14F-4D97-AF65-F5344CB8AC3E}">
        <p14:creationId xmlns:p14="http://schemas.microsoft.com/office/powerpoint/2010/main" val="1119140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a:ln/>
        </p:spPr>
        <p:txBody>
          <a:bodyPr/>
          <a:lstStyle/>
          <a:p>
            <a:endParaRPr lang="en-US" dirty="0" smtClean="0"/>
          </a:p>
          <a:p>
            <a:endParaRPr lang="en-US" dirty="0" smtClean="0"/>
          </a:p>
        </p:txBody>
      </p:sp>
      <p:sp>
        <p:nvSpPr>
          <p:cNvPr id="36867" name="Slide Number Placeholder 3"/>
          <p:cNvSpPr>
            <a:spLocks noGrp="1"/>
          </p:cNvSpPr>
          <p:nvPr>
            <p:ph type="sldNum" sz="quarter" idx="5"/>
          </p:nvPr>
        </p:nvSpPr>
        <p:spPr>
          <a:noFill/>
        </p:spPr>
        <p:txBody>
          <a:bodyPr/>
          <a:lstStyle/>
          <a:p>
            <a:fld id="{A33C5B1E-A70E-44D6-9B66-E958681DDE94}" type="slidenum">
              <a:rPr lang="en-US" smtClean="0">
                <a:cs typeface="Arial" charset="0"/>
              </a:rPr>
              <a:pPr/>
              <a:t>12</a:t>
            </a:fld>
            <a:endParaRPr lang="en-US" smtClean="0">
              <a:cs typeface="Arial" charset="0"/>
            </a:endParaRPr>
          </a:p>
        </p:txBody>
      </p:sp>
    </p:spTree>
    <p:extLst>
      <p:ext uri="{BB962C8B-B14F-4D97-AF65-F5344CB8AC3E}">
        <p14:creationId xmlns:p14="http://schemas.microsoft.com/office/powerpoint/2010/main" val="339716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endParaRPr lang="en-US" smtClean="0"/>
          </a:p>
        </p:txBody>
      </p:sp>
      <p:sp>
        <p:nvSpPr>
          <p:cNvPr id="18435" name="Slide Number Placeholder 3"/>
          <p:cNvSpPr>
            <a:spLocks noGrp="1"/>
          </p:cNvSpPr>
          <p:nvPr>
            <p:ph type="sldNum" sz="quarter" idx="5"/>
          </p:nvPr>
        </p:nvSpPr>
        <p:spPr>
          <a:noFill/>
        </p:spPr>
        <p:txBody>
          <a:bodyPr/>
          <a:lstStyle/>
          <a:p>
            <a:fld id="{60C29F8B-6586-49AF-84E8-FEE6C24E0114}" type="slidenum">
              <a:rPr lang="en-US" smtClean="0">
                <a:cs typeface="Arial" charset="0"/>
              </a:rPr>
              <a:pPr/>
              <a:t>2</a:t>
            </a:fld>
            <a:endParaRPr lang="en-US" smtClean="0">
              <a:cs typeface="Arial" charset="0"/>
            </a:endParaRPr>
          </a:p>
        </p:txBody>
      </p:sp>
    </p:spTree>
    <p:extLst>
      <p:ext uri="{BB962C8B-B14F-4D97-AF65-F5344CB8AC3E}">
        <p14:creationId xmlns:p14="http://schemas.microsoft.com/office/powerpoint/2010/main" val="1221956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endParaRPr lang="en-US" smtClean="0"/>
          </a:p>
        </p:txBody>
      </p:sp>
      <p:sp>
        <p:nvSpPr>
          <p:cNvPr id="20483" name="Slide Number Placeholder 3"/>
          <p:cNvSpPr>
            <a:spLocks noGrp="1"/>
          </p:cNvSpPr>
          <p:nvPr>
            <p:ph type="sldNum" sz="quarter" idx="5"/>
          </p:nvPr>
        </p:nvSpPr>
        <p:spPr>
          <a:noFill/>
        </p:spPr>
        <p:txBody>
          <a:bodyPr/>
          <a:lstStyle/>
          <a:p>
            <a:fld id="{5C4C7B5E-B2BD-4B21-AF18-9AE0EF9EA508}" type="slidenum">
              <a:rPr lang="en-US" smtClean="0">
                <a:cs typeface="Arial" charset="0"/>
              </a:rPr>
              <a:pPr/>
              <a:t>3</a:t>
            </a:fld>
            <a:endParaRPr lang="en-US" smtClean="0">
              <a:cs typeface="Arial" charset="0"/>
            </a:endParaRPr>
          </a:p>
        </p:txBody>
      </p:sp>
    </p:spTree>
    <p:extLst>
      <p:ext uri="{BB962C8B-B14F-4D97-AF65-F5344CB8AC3E}">
        <p14:creationId xmlns:p14="http://schemas.microsoft.com/office/powerpoint/2010/main" val="3621956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endParaRPr lang="en-US" sz="1100" smtClean="0"/>
          </a:p>
          <a:p>
            <a:endParaRPr lang="en-US" sz="1100" smtClean="0"/>
          </a:p>
          <a:p>
            <a:endParaRPr lang="en-US" sz="1100" smtClean="0"/>
          </a:p>
        </p:txBody>
      </p:sp>
      <p:sp>
        <p:nvSpPr>
          <p:cNvPr id="22531" name="Slide Number Placeholder 3"/>
          <p:cNvSpPr>
            <a:spLocks noGrp="1"/>
          </p:cNvSpPr>
          <p:nvPr>
            <p:ph type="sldNum" sz="quarter" idx="5"/>
          </p:nvPr>
        </p:nvSpPr>
        <p:spPr>
          <a:noFill/>
        </p:spPr>
        <p:txBody>
          <a:bodyPr/>
          <a:lstStyle/>
          <a:p>
            <a:fld id="{BE0CB217-EBDB-42E5-8E6B-9FE935A49F04}" type="slidenum">
              <a:rPr lang="en-US" smtClean="0">
                <a:cs typeface="Arial" charset="0"/>
              </a:rPr>
              <a:pPr/>
              <a:t>4</a:t>
            </a:fld>
            <a:endParaRPr lang="en-US" smtClean="0">
              <a:cs typeface="Arial" charset="0"/>
            </a:endParaRPr>
          </a:p>
        </p:txBody>
      </p:sp>
    </p:spTree>
    <p:extLst>
      <p:ext uri="{BB962C8B-B14F-4D97-AF65-F5344CB8AC3E}">
        <p14:creationId xmlns:p14="http://schemas.microsoft.com/office/powerpoint/2010/main" val="639197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endParaRPr lang="en-US" sz="1100" smtClean="0"/>
          </a:p>
        </p:txBody>
      </p:sp>
      <p:sp>
        <p:nvSpPr>
          <p:cNvPr id="24579" name="Slide Number Placeholder 3"/>
          <p:cNvSpPr>
            <a:spLocks noGrp="1"/>
          </p:cNvSpPr>
          <p:nvPr>
            <p:ph type="sldNum" sz="quarter" idx="5"/>
          </p:nvPr>
        </p:nvSpPr>
        <p:spPr>
          <a:noFill/>
        </p:spPr>
        <p:txBody>
          <a:bodyPr/>
          <a:lstStyle/>
          <a:p>
            <a:fld id="{FCFA9EE9-4EA8-4BAD-856B-4F1532CDBF21}" type="slidenum">
              <a:rPr lang="en-US" smtClean="0">
                <a:cs typeface="Arial" charset="0"/>
              </a:rPr>
              <a:pPr/>
              <a:t>5</a:t>
            </a:fld>
            <a:endParaRPr lang="en-US" smtClean="0">
              <a:cs typeface="Arial" charset="0"/>
            </a:endParaRPr>
          </a:p>
        </p:txBody>
      </p:sp>
    </p:spTree>
    <p:extLst>
      <p:ext uri="{BB962C8B-B14F-4D97-AF65-F5344CB8AC3E}">
        <p14:creationId xmlns:p14="http://schemas.microsoft.com/office/powerpoint/2010/main" val="1790393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endParaRPr lang="en-US" sz="1100" smtClean="0"/>
          </a:p>
          <a:p>
            <a:endParaRPr lang="en-US" sz="1100" smtClean="0"/>
          </a:p>
          <a:p>
            <a:endParaRPr lang="en-US" sz="1100" smtClean="0"/>
          </a:p>
        </p:txBody>
      </p:sp>
      <p:sp>
        <p:nvSpPr>
          <p:cNvPr id="26627" name="Slide Number Placeholder 3"/>
          <p:cNvSpPr txBox="1">
            <a:spLocks noGrp="1"/>
          </p:cNvSpPr>
          <p:nvPr/>
        </p:nvSpPr>
        <p:spPr bwMode="auto">
          <a:xfrm>
            <a:off x="4021138" y="9720263"/>
            <a:ext cx="3076575" cy="512762"/>
          </a:xfrm>
          <a:prstGeom prst="rect">
            <a:avLst/>
          </a:prstGeom>
          <a:noFill/>
          <a:ln w="9525">
            <a:noFill/>
            <a:miter lim="800000"/>
            <a:headEnd/>
            <a:tailEnd/>
          </a:ln>
        </p:spPr>
        <p:txBody>
          <a:bodyPr lIns="97192" tIns="48596" rIns="97192" bIns="48596" anchor="b"/>
          <a:lstStyle/>
          <a:p>
            <a:pPr algn="r"/>
            <a:fld id="{7B17C25C-81EC-4531-9114-E965ED0FC081}" type="slidenum">
              <a:rPr lang="en-US" sz="1300"/>
              <a:pPr algn="r"/>
              <a:t>6</a:t>
            </a:fld>
            <a:endParaRPr lang="en-US" sz="1300"/>
          </a:p>
        </p:txBody>
      </p:sp>
    </p:spTree>
    <p:extLst>
      <p:ext uri="{BB962C8B-B14F-4D97-AF65-F5344CB8AC3E}">
        <p14:creationId xmlns:p14="http://schemas.microsoft.com/office/powerpoint/2010/main" val="3453516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smtClean="0"/>
          </a:p>
        </p:txBody>
      </p:sp>
      <p:sp>
        <p:nvSpPr>
          <p:cNvPr id="28675" name="Slide Number Placeholder 3"/>
          <p:cNvSpPr>
            <a:spLocks noGrp="1"/>
          </p:cNvSpPr>
          <p:nvPr>
            <p:ph type="sldNum" sz="quarter" idx="5"/>
          </p:nvPr>
        </p:nvSpPr>
        <p:spPr>
          <a:noFill/>
        </p:spPr>
        <p:txBody>
          <a:bodyPr/>
          <a:lstStyle/>
          <a:p>
            <a:fld id="{888D9B91-9ADE-41E2-8CB4-4DFF758DFEAF}" type="slidenum">
              <a:rPr lang="en-US" smtClean="0">
                <a:cs typeface="Arial" charset="0"/>
              </a:rPr>
              <a:pPr/>
              <a:t>7</a:t>
            </a:fld>
            <a:endParaRPr lang="en-US" smtClean="0">
              <a:cs typeface="Arial" charset="0"/>
            </a:endParaRPr>
          </a:p>
        </p:txBody>
      </p:sp>
    </p:spTree>
    <p:extLst>
      <p:ext uri="{BB962C8B-B14F-4D97-AF65-F5344CB8AC3E}">
        <p14:creationId xmlns:p14="http://schemas.microsoft.com/office/powerpoint/2010/main" val="3167730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endParaRPr lang="en-US" dirty="0" smtClean="0"/>
          </a:p>
        </p:txBody>
      </p:sp>
      <p:sp>
        <p:nvSpPr>
          <p:cNvPr id="30723" name="Slide Number Placeholder 3"/>
          <p:cNvSpPr>
            <a:spLocks noGrp="1"/>
          </p:cNvSpPr>
          <p:nvPr>
            <p:ph type="sldNum" sz="quarter" idx="5"/>
          </p:nvPr>
        </p:nvSpPr>
        <p:spPr>
          <a:noFill/>
        </p:spPr>
        <p:txBody>
          <a:bodyPr/>
          <a:lstStyle/>
          <a:p>
            <a:fld id="{97297CAE-AB61-41D2-BB1D-BA031A86FAAE}" type="slidenum">
              <a:rPr lang="en-US" smtClean="0">
                <a:cs typeface="Arial" charset="0"/>
              </a:rPr>
              <a:pPr/>
              <a:t>8</a:t>
            </a:fld>
            <a:endParaRPr lang="en-US" smtClean="0">
              <a:cs typeface="Arial" charset="0"/>
            </a:endParaRPr>
          </a:p>
        </p:txBody>
      </p:sp>
    </p:spTree>
    <p:extLst>
      <p:ext uri="{BB962C8B-B14F-4D97-AF65-F5344CB8AC3E}">
        <p14:creationId xmlns:p14="http://schemas.microsoft.com/office/powerpoint/2010/main" val="836843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endParaRPr lang="en-US" dirty="0" smtClean="0"/>
          </a:p>
          <a:p>
            <a:r>
              <a:rPr lang="en-US" dirty="0" smtClean="0"/>
              <a:t>ACT 2:39  "For the promise is for you and your children and for all who are far off, as many as the Lord our God will call to Himself."</a:t>
            </a:r>
          </a:p>
          <a:p>
            <a:endParaRPr lang="en-US" dirty="0" smtClean="0"/>
          </a:p>
          <a:p>
            <a:endParaRPr lang="en-US" dirty="0" smtClean="0"/>
          </a:p>
        </p:txBody>
      </p:sp>
      <p:sp>
        <p:nvSpPr>
          <p:cNvPr id="30723" name="Slide Number Placeholder 3"/>
          <p:cNvSpPr>
            <a:spLocks noGrp="1"/>
          </p:cNvSpPr>
          <p:nvPr>
            <p:ph type="sldNum" sz="quarter" idx="5"/>
          </p:nvPr>
        </p:nvSpPr>
        <p:spPr>
          <a:noFill/>
        </p:spPr>
        <p:txBody>
          <a:bodyPr/>
          <a:lstStyle/>
          <a:p>
            <a:fld id="{501F2D13-67AC-4837-8D45-3D7B18485F17}" type="slidenum">
              <a:rPr lang="en-US" smtClean="0">
                <a:cs typeface="Arial" charset="0"/>
              </a:rPr>
              <a:pPr/>
              <a:t>9</a:t>
            </a:fld>
            <a:endParaRPr lang="en-US" smtClean="0">
              <a:cs typeface="Arial" charset="0"/>
            </a:endParaRPr>
          </a:p>
        </p:txBody>
      </p:sp>
    </p:spTree>
    <p:extLst>
      <p:ext uri="{BB962C8B-B14F-4D97-AF65-F5344CB8AC3E}">
        <p14:creationId xmlns:p14="http://schemas.microsoft.com/office/powerpoint/2010/main" val="3870268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B963D5F-70E0-4D8E-AF99-9BB6EAFDAF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2E39F6F-BDA6-4053-9B4B-6F432764537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D38BC79-EE96-440B-A8F8-40D5F5FE28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8458200" y="6408738"/>
            <a:ext cx="555625" cy="365125"/>
          </a:xfrm>
        </p:spPr>
        <p:txBody>
          <a:bodyPr/>
          <a:lstStyle>
            <a:lvl1pPr>
              <a:defRPr sz="1800"/>
            </a:lvl1pPr>
          </a:lstStyle>
          <a:p>
            <a:pPr>
              <a:defRPr/>
            </a:pPr>
            <a:fld id="{5BF365A9-5606-48B4-9516-70F8535031E1}"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7029A09-870D-4451-8A59-DEA20066D82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AF9D4C7-576A-4767-AF2D-05074D1EEF8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F889B347-30B3-49CC-B303-D69C6D5EB18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EB1CFE26-D9F0-4445-AF94-7C3967381DD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26FA6A3-3610-4ABC-B9F3-1CDF9464178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4A5995B-74CF-40C6-AC01-D0D1021A278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4F0B248B-3CCA-4712-B6A6-27E64F673A1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3FBA8755-CE57-40E7-A002-75860D76E2F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90" r:id="rId3"/>
    <p:sldLayoutId id="2147483691" r:id="rId4"/>
    <p:sldLayoutId id="2147483692" r:id="rId5"/>
    <p:sldLayoutId id="2147483693" r:id="rId6"/>
    <p:sldLayoutId id="2147483687" r:id="rId7"/>
    <p:sldLayoutId id="2147483694" r:id="rId8"/>
    <p:sldLayoutId id="2147483695" r:id="rId9"/>
    <p:sldLayoutId id="2147483686" r:id="rId10"/>
    <p:sldLayoutId id="214748368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676400" y="2133600"/>
            <a:ext cx="6019800" cy="762000"/>
          </a:xfrm>
        </p:spPr>
        <p:txBody>
          <a:bodyPr/>
          <a:lstStyle/>
          <a:p>
            <a:pPr marR="0" algn="ctr" eaLnBrk="1" hangingPunct="1"/>
            <a:r>
              <a:rPr lang="en-US" sz="3200" smtClean="0">
                <a:latin typeface="Arial" charset="0"/>
                <a:cs typeface="Arial" charset="0"/>
              </a:rPr>
              <a:t>Galatians 3:15 - 18</a:t>
            </a:r>
          </a:p>
        </p:txBody>
      </p:sp>
      <p:sp>
        <p:nvSpPr>
          <p:cNvPr id="15362"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5"/>
          <p:cNvSpPr txBox="1">
            <a:spLocks noChangeArrowheads="1"/>
          </p:cNvSpPr>
          <p:nvPr/>
        </p:nvSpPr>
        <p:spPr bwMode="auto">
          <a:xfrm>
            <a:off x="533400" y="3429000"/>
            <a:ext cx="4953000" cy="779463"/>
          </a:xfrm>
          <a:prstGeom prst="rect">
            <a:avLst/>
          </a:prstGeom>
          <a:noFill/>
          <a:ln w="9525">
            <a:noFill/>
            <a:miter lim="800000"/>
            <a:headEnd/>
            <a:tailEnd/>
          </a:ln>
        </p:spPr>
        <p:txBody>
          <a:bodyPr>
            <a:spAutoFit/>
          </a:bodyPr>
          <a:lstStyle/>
          <a:p>
            <a:pPr eaLnBrk="0" hangingPunct="0">
              <a:spcBef>
                <a:spcPct val="50000"/>
              </a:spcBef>
            </a:pPr>
            <a:r>
              <a:rPr lang="en-US"/>
              <a:t>Presented by Bob DeWaay</a:t>
            </a:r>
          </a:p>
          <a:p>
            <a:pPr eaLnBrk="0" hangingPunct="0">
              <a:spcBef>
                <a:spcPct val="50000"/>
              </a:spcBef>
            </a:pPr>
            <a:r>
              <a:rPr lang="en-US"/>
              <a:t>August 25, 2013</a:t>
            </a:r>
          </a:p>
        </p:txBody>
      </p:sp>
      <p:sp>
        <p:nvSpPr>
          <p:cNvPr id="15364" name="Text Box 6"/>
          <p:cNvSpPr txBox="1">
            <a:spLocks noChangeArrowheads="1"/>
          </p:cNvSpPr>
          <p:nvPr/>
        </p:nvSpPr>
        <p:spPr bwMode="auto">
          <a:xfrm>
            <a:off x="533400" y="533400"/>
            <a:ext cx="7696200" cy="579438"/>
          </a:xfrm>
          <a:prstGeom prst="rect">
            <a:avLst/>
          </a:prstGeom>
          <a:noFill/>
          <a:ln w="9525">
            <a:noFill/>
            <a:miter lim="800000"/>
            <a:headEnd/>
            <a:tailEnd/>
          </a:ln>
        </p:spPr>
        <p:txBody>
          <a:bodyPr>
            <a:spAutoFit/>
          </a:bodyPr>
          <a:lstStyle/>
          <a:p>
            <a:pPr algn="ctr"/>
            <a:r>
              <a:rPr lang="en-US" sz="3200"/>
              <a:t>Believing the Promise(s) of God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idx="1"/>
          </p:nvPr>
        </p:nvSpPr>
        <p:spPr>
          <a:xfrm>
            <a:off x="304800" y="1676400"/>
            <a:ext cx="8610600" cy="3048000"/>
          </a:xfrm>
        </p:spPr>
        <p:txBody>
          <a:bodyPr/>
          <a:lstStyle/>
          <a:p>
            <a:pPr marL="639763" eaLnBrk="1" hangingPunct="1">
              <a:buFont typeface="Wingdings 3" pitchFamily="18" charset="2"/>
              <a:buNone/>
            </a:pPr>
            <a:r>
              <a:rPr lang="en-US" sz="2800" u="sng" dirty="0" smtClean="0">
                <a:latin typeface="Arial" charset="0"/>
                <a:cs typeface="Arial" charset="0"/>
              </a:rPr>
              <a:t>Revelation 5:9</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000" u="sng" dirty="0" smtClean="0"/>
          </a:p>
          <a:p>
            <a:pPr marL="639763">
              <a:buNone/>
            </a:pPr>
            <a:r>
              <a:rPr lang="en-US" sz="2800" dirty="0" smtClean="0">
                <a:latin typeface="Arial" charset="0"/>
                <a:cs typeface="Arial" charset="0"/>
              </a:rPr>
              <a:t>	And they sang a new song, saying, “Worthy are You to take the book and to break its seals; for You were slain, and </a:t>
            </a:r>
            <a:r>
              <a:rPr lang="en-US" sz="2800" dirty="0" smtClean="0">
                <a:solidFill>
                  <a:srgbClr val="C00000"/>
                </a:solidFill>
                <a:latin typeface="Arial" charset="0"/>
                <a:cs typeface="Arial" charset="0"/>
              </a:rPr>
              <a:t>purchased for God with Your blood men from every tribe and tongue and people and nation</a:t>
            </a:r>
            <a:r>
              <a:rPr lang="en-US" sz="2800" dirty="0" smtClean="0">
                <a:latin typeface="Arial" charset="0"/>
                <a:cs typeface="Arial" charset="0"/>
              </a:rPr>
              <a:t>.”</a:t>
            </a:r>
          </a:p>
          <a:p>
            <a:pPr marL="639763">
              <a:buFont typeface="Wingdings 3" pitchFamily="18" charset="2"/>
              <a:buNone/>
            </a:pPr>
            <a:endParaRPr lang="en-US" sz="2800" dirty="0" smtClean="0">
              <a:latin typeface="Arial" charset="0"/>
            </a:endParaRPr>
          </a:p>
          <a:p>
            <a:pPr marL="639763" eaLnBrk="1" hangingPunct="1">
              <a:buFont typeface="Wingdings 3" pitchFamily="18" charset="2"/>
              <a:buNone/>
            </a:pPr>
            <a:endParaRPr lang="en-US" sz="2800" dirty="0" smtClean="0">
              <a:latin typeface="Arial" charset="0"/>
              <a:cs typeface="Arial" charset="0"/>
            </a:endParaRPr>
          </a:p>
        </p:txBody>
      </p:sp>
      <p:sp>
        <p:nvSpPr>
          <p:cNvPr id="31746"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31747" name="Rectangle 6"/>
          <p:cNvSpPr>
            <a:spLocks noChangeArrowheads="1"/>
          </p:cNvSpPr>
          <p:nvPr/>
        </p:nvSpPr>
        <p:spPr bwMode="auto">
          <a:xfrm>
            <a:off x="1066800" y="228600"/>
            <a:ext cx="7543800" cy="1077218"/>
          </a:xfrm>
          <a:prstGeom prst="rect">
            <a:avLst/>
          </a:prstGeom>
          <a:noFill/>
          <a:ln w="9525">
            <a:noFill/>
            <a:miter lim="800000"/>
            <a:headEnd/>
            <a:tailEnd/>
          </a:ln>
        </p:spPr>
        <p:txBody>
          <a:bodyPr>
            <a:spAutoFit/>
          </a:bodyPr>
          <a:lstStyle/>
          <a:p>
            <a:pPr algn="ctr">
              <a:spcBef>
                <a:spcPts val="600"/>
              </a:spcBef>
              <a:buClr>
                <a:schemeClr val="accent1"/>
              </a:buClr>
              <a:buSzPct val="68000"/>
              <a:buFont typeface="Wingdings" pitchFamily="2" charset="2"/>
              <a:buNone/>
            </a:pPr>
            <a:r>
              <a:rPr lang="en-US" sz="3200" dirty="0" smtClean="0">
                <a:solidFill>
                  <a:srgbClr val="0000FF"/>
                </a:solidFill>
              </a:rPr>
              <a:t>The promises of God are for all who believe regardless of ethnicity</a:t>
            </a:r>
            <a:endParaRPr lang="en-US" sz="3200" dirty="0">
              <a:solidFill>
                <a:srgbClr val="0000FF"/>
              </a:solidFill>
            </a:endParaRP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304800" y="1066800"/>
            <a:ext cx="8610600" cy="2286000"/>
          </a:xfrm>
        </p:spPr>
        <p:txBody>
          <a:bodyPr/>
          <a:lstStyle/>
          <a:p>
            <a:pPr marL="639763" eaLnBrk="1" hangingPunct="1">
              <a:buFont typeface="Wingdings 3" pitchFamily="18" charset="2"/>
              <a:buNone/>
            </a:pPr>
            <a:r>
              <a:rPr lang="en-US" sz="2800" u="sng" dirty="0" smtClean="0">
                <a:latin typeface="Arial" charset="0"/>
                <a:cs typeface="Arial" charset="0"/>
              </a:rPr>
              <a:t>Hebrews 10:23</a:t>
            </a:r>
            <a:r>
              <a:rPr lang="en-US" sz="2800" dirty="0" smtClean="0">
                <a:latin typeface="Arial" charset="0"/>
                <a:cs typeface="Arial" charset="0"/>
              </a:rPr>
              <a:t> (NASB)</a:t>
            </a:r>
            <a:r>
              <a:rPr lang="en-US" u="sng" dirty="0" smtClean="0"/>
              <a:t> </a:t>
            </a:r>
          </a:p>
          <a:p>
            <a:pPr marL="639763" eaLnBrk="1" hangingPunct="1">
              <a:buNone/>
            </a:pPr>
            <a:endParaRPr lang="en-US" sz="1200" dirty="0" smtClean="0">
              <a:latin typeface="Arial" pitchFamily="34" charset="0"/>
              <a:cs typeface="Arial" pitchFamily="34" charset="0"/>
            </a:endParaRPr>
          </a:p>
          <a:p>
            <a:pPr marL="639763" eaLnBrk="1" hangingPunct="1">
              <a:buNone/>
            </a:pPr>
            <a:r>
              <a:rPr lang="en-US" sz="2800" dirty="0" smtClean="0">
                <a:latin typeface="Arial" pitchFamily="34" charset="0"/>
                <a:cs typeface="Arial" pitchFamily="34" charset="0"/>
              </a:rPr>
              <a:t>	Let us hold fast the confession of our hope without wavering, for </a:t>
            </a:r>
            <a:r>
              <a:rPr lang="en-US" sz="2800" dirty="0" smtClean="0">
                <a:solidFill>
                  <a:srgbClr val="C00000"/>
                </a:solidFill>
                <a:latin typeface="Arial" pitchFamily="34" charset="0"/>
                <a:cs typeface="Arial" pitchFamily="34" charset="0"/>
              </a:rPr>
              <a:t>He who promised is faithful</a:t>
            </a:r>
          </a:p>
          <a:p>
            <a:pPr marL="639763" eaLnBrk="1" hangingPunct="1">
              <a:buFont typeface="Wingdings 3" pitchFamily="18" charset="2"/>
              <a:buNone/>
            </a:pPr>
            <a:endParaRPr lang="en-US" sz="1000" u="sng" dirty="0" smtClean="0"/>
          </a:p>
          <a:p>
            <a:pPr marL="639763">
              <a:buFont typeface="Wingdings 3" pitchFamily="18" charset="2"/>
              <a:buNone/>
            </a:pPr>
            <a:r>
              <a:rPr lang="en-US" sz="2800" dirty="0" smtClean="0">
                <a:latin typeface="Arial" charset="0"/>
              </a:rPr>
              <a:t>	</a:t>
            </a:r>
            <a:endParaRPr lang="en-US" sz="2800" dirty="0" smtClean="0">
              <a:latin typeface="Arial" charset="0"/>
              <a:cs typeface="Arial" charset="0"/>
            </a:endParaRPr>
          </a:p>
        </p:txBody>
      </p:sp>
      <p:sp>
        <p:nvSpPr>
          <p:cNvPr id="33794" name="Rectangle 4"/>
          <p:cNvSpPr>
            <a:spLocks noChangeArrowheads="1"/>
          </p:cNvSpPr>
          <p:nvPr/>
        </p:nvSpPr>
        <p:spPr bwMode="auto">
          <a:xfrm>
            <a:off x="533400" y="228600"/>
            <a:ext cx="8077200" cy="584775"/>
          </a:xfrm>
          <a:prstGeom prst="rect">
            <a:avLst/>
          </a:prstGeom>
          <a:noFill/>
          <a:ln w="9525">
            <a:noFill/>
            <a:miter lim="800000"/>
            <a:headEnd/>
            <a:tailEnd/>
          </a:ln>
        </p:spPr>
        <p:txBody>
          <a:bodyPr>
            <a:spAutoFit/>
          </a:bodyPr>
          <a:lstStyle/>
          <a:p>
            <a:pPr algn="ctr">
              <a:spcBef>
                <a:spcPts val="600"/>
              </a:spcBef>
              <a:buClr>
                <a:schemeClr val="accent1"/>
              </a:buClr>
              <a:buSzPct val="68000"/>
              <a:buFont typeface="Wingdings" pitchFamily="2" charset="2"/>
              <a:buNone/>
            </a:pPr>
            <a:r>
              <a:rPr lang="en-US" sz="3200" dirty="0" smtClean="0">
                <a:solidFill>
                  <a:srgbClr val="0000FF"/>
                </a:solidFill>
              </a:rPr>
              <a:t>God has promised and God cannot lie</a:t>
            </a:r>
            <a:endParaRPr lang="en-US" sz="3200" dirty="0">
              <a:solidFill>
                <a:srgbClr val="0000FF"/>
              </a:solidFill>
            </a:endParaRPr>
          </a:p>
        </p:txBody>
      </p:sp>
      <p:sp>
        <p:nvSpPr>
          <p:cNvPr id="4" name="Rectangle 3"/>
          <p:cNvSpPr txBox="1">
            <a:spLocks noChangeArrowheads="1"/>
          </p:cNvSpPr>
          <p:nvPr/>
        </p:nvSpPr>
        <p:spPr bwMode="auto">
          <a:xfrm>
            <a:off x="304800" y="3124200"/>
            <a:ext cx="8610600" cy="266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r>
              <a:rPr kumimoji="0" lang="en-US" sz="2800" b="0" i="0" u="sng" strike="noStrike" kern="1200" cap="none" spc="0" normalizeH="0" baseline="0" noProof="0" dirty="0" smtClean="0">
                <a:ln>
                  <a:noFill/>
                </a:ln>
                <a:solidFill>
                  <a:schemeClr val="tx1"/>
                </a:solidFill>
                <a:effectLst/>
                <a:uLnTx/>
                <a:uFillTx/>
                <a:latin typeface="Arial" charset="0"/>
                <a:ea typeface="+mn-ea"/>
                <a:cs typeface="Arial" charset="0"/>
              </a:rPr>
              <a:t>Hebrews 11:11</a:t>
            </a:r>
            <a:r>
              <a:rPr kumimoji="0" lang="en-US" sz="2800" b="0" i="0" u="none" strike="noStrike" kern="1200" cap="none" spc="0" normalizeH="0" baseline="0" noProof="0" dirty="0" smtClean="0">
                <a:ln>
                  <a:noFill/>
                </a:ln>
                <a:solidFill>
                  <a:schemeClr val="tx1"/>
                </a:solidFill>
                <a:effectLst/>
                <a:uLnTx/>
                <a:uFillTx/>
                <a:latin typeface="Arial" charset="0"/>
                <a:ea typeface="+mn-ea"/>
                <a:cs typeface="Arial" charset="0"/>
              </a:rPr>
              <a:t> (NASB)</a:t>
            </a:r>
            <a:r>
              <a:rPr kumimoji="0" lang="en-US" sz="2700" b="0" i="0" u="sng" strike="noStrike" kern="1200" cap="none" spc="0" normalizeH="0" baseline="0" noProof="0" dirty="0" smtClean="0">
                <a:ln>
                  <a:noFill/>
                </a:ln>
                <a:solidFill>
                  <a:schemeClr val="tx1"/>
                </a:solidFill>
                <a:effectLst/>
                <a:uLnTx/>
                <a:uFillTx/>
                <a:latin typeface="+mn-lt"/>
                <a:ea typeface="+mn-ea"/>
                <a:cs typeface="+mn-cs"/>
              </a:rPr>
              <a:t> </a:t>
            </a:r>
          </a:p>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endPar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639763" lvl="0" indent="-255588">
              <a:spcBef>
                <a:spcPts val="400"/>
              </a:spcBef>
              <a:buClr>
                <a:schemeClr val="accent1"/>
              </a:buClr>
              <a:buSzPct val="68000"/>
            </a:pPr>
            <a:r>
              <a:rPr lang="en-US" sz="2800" dirty="0" smtClean="0">
                <a:latin typeface="Arial" pitchFamily="34" charset="0"/>
                <a:cs typeface="Arial" pitchFamily="34" charset="0"/>
              </a:rPr>
              <a:t>	By faith even Sarah herself received ability to conceive, even beyond the proper time of life, since </a:t>
            </a:r>
            <a:r>
              <a:rPr lang="en-US" sz="2800" dirty="0" smtClean="0">
                <a:solidFill>
                  <a:srgbClr val="C00000"/>
                </a:solidFill>
                <a:latin typeface="Arial" pitchFamily="34" charset="0"/>
                <a:cs typeface="Arial" pitchFamily="34" charset="0"/>
              </a:rPr>
              <a:t>she considered Him faithful who had promised</a:t>
            </a:r>
            <a:r>
              <a:rPr lang="en-US" sz="2800" dirty="0" smtClean="0">
                <a:latin typeface="Arial" pitchFamily="34" charset="0"/>
                <a:cs typeface="Arial" pitchFamily="34" charset="0"/>
              </a:rPr>
              <a:t>.</a:t>
            </a:r>
            <a:endParaRPr kumimoji="0" lang="en-US" sz="2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endParaRPr kumimoji="0" lang="en-US" sz="1000" b="0" i="0" u="sng" strike="noStrike" kern="1200" cap="none" spc="0" normalizeH="0" baseline="0" noProof="0" dirty="0" smtClean="0">
              <a:ln>
                <a:noFill/>
              </a:ln>
              <a:solidFill>
                <a:schemeClr val="tx1"/>
              </a:solidFill>
              <a:effectLst/>
              <a:uLnTx/>
              <a:uFillTx/>
              <a:latin typeface="+mn-lt"/>
              <a:ea typeface="+mn-ea"/>
              <a:cs typeface="+mn-cs"/>
            </a:endParaRPr>
          </a:p>
          <a:p>
            <a:pPr marL="639763"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800" b="0" i="0" u="none" strike="noStrike" kern="1200" cap="none" spc="0" normalizeH="0" baseline="0" noProof="0" dirty="0" smtClean="0">
                <a:ln>
                  <a:noFill/>
                </a:ln>
                <a:solidFill>
                  <a:schemeClr val="tx1"/>
                </a:solidFill>
                <a:effectLst/>
                <a:uLnTx/>
                <a:uFillTx/>
                <a:latin typeface="Arial" charset="0"/>
                <a:ea typeface="+mn-ea"/>
                <a:cs typeface="+mn-cs"/>
              </a:rPr>
              <a:t>	</a:t>
            </a:r>
            <a:endParaRPr kumimoji="0" lang="en-US" sz="2800" b="0" i="0" u="none" strike="noStrike" kern="1200" cap="none" spc="0" normalizeH="0" baseline="0" noProof="0" dirty="0" smtClean="0">
              <a:ln>
                <a:noFill/>
              </a:ln>
              <a:solidFill>
                <a:schemeClr val="tx1"/>
              </a:solidFill>
              <a:effectLst/>
              <a:uLnTx/>
              <a:uFillTx/>
              <a:latin typeface="Arial" charset="0"/>
              <a:ea typeface="+mn-ea"/>
              <a:cs typeface="Arial" charset="0"/>
            </a:endParaRP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idx="1"/>
          </p:nvPr>
        </p:nvSpPr>
        <p:spPr>
          <a:xfrm>
            <a:off x="304800" y="1143000"/>
            <a:ext cx="8610600" cy="3733800"/>
          </a:xfrm>
        </p:spPr>
        <p:txBody>
          <a:bodyPr/>
          <a:lstStyle/>
          <a:p>
            <a:pPr marL="639763" eaLnBrk="1" hangingPunct="1">
              <a:buFont typeface="Wingdings 3" pitchFamily="18" charset="2"/>
              <a:buNone/>
            </a:pPr>
            <a:r>
              <a:rPr lang="en-US" sz="2800" b="1" u="sng" dirty="0" smtClean="0">
                <a:latin typeface="Arial" charset="0"/>
                <a:cs typeface="Arial" charset="0"/>
              </a:rPr>
              <a:t>Jeremiah  17:5, 7</a:t>
            </a:r>
            <a:r>
              <a:rPr lang="en-US" sz="2800" b="1" dirty="0" smtClean="0">
                <a:latin typeface="Arial" charset="0"/>
                <a:cs typeface="Arial" charset="0"/>
              </a:rPr>
              <a:t> </a:t>
            </a:r>
            <a:r>
              <a:rPr lang="en-US" sz="2800" dirty="0" smtClean="0">
                <a:latin typeface="Arial" charset="0"/>
                <a:cs typeface="Arial" charset="0"/>
              </a:rPr>
              <a:t>(NASB)</a:t>
            </a:r>
            <a:r>
              <a:rPr lang="en-US" u="sng" dirty="0" smtClean="0"/>
              <a:t> </a:t>
            </a:r>
          </a:p>
          <a:p>
            <a:pPr marL="639763" eaLnBrk="1" hangingPunct="1">
              <a:buFont typeface="Wingdings 3" pitchFamily="18" charset="2"/>
              <a:buNone/>
            </a:pPr>
            <a:endParaRPr lang="en-US" sz="1000" u="sng" dirty="0" smtClean="0"/>
          </a:p>
          <a:p>
            <a:pPr marL="639763">
              <a:buNone/>
            </a:pPr>
            <a:r>
              <a:rPr lang="en-US" sz="2800" dirty="0" smtClean="0">
                <a:latin typeface="Arial" charset="0"/>
              </a:rPr>
              <a:t>	Thus says the Lord, ‘Cursed is the man who trusts in mankind And makes flesh his strength, And whose heart turns away from the Lord.’ . . .  ‘Blessed is the man who trusts in the Lord And whose trust is the Lord.’</a:t>
            </a:r>
            <a:endParaRPr lang="en-US" sz="2800" dirty="0" smtClean="0">
              <a:latin typeface="Arial" charset="0"/>
              <a:cs typeface="Arial" charset="0"/>
            </a:endParaRPr>
          </a:p>
        </p:txBody>
      </p:sp>
      <p:sp>
        <p:nvSpPr>
          <p:cNvPr id="35842" name="Rectangle 4"/>
          <p:cNvSpPr>
            <a:spLocks noChangeArrowheads="1"/>
          </p:cNvSpPr>
          <p:nvPr/>
        </p:nvSpPr>
        <p:spPr bwMode="auto">
          <a:xfrm>
            <a:off x="533400" y="228600"/>
            <a:ext cx="8077200" cy="584775"/>
          </a:xfrm>
          <a:prstGeom prst="rect">
            <a:avLst/>
          </a:prstGeom>
          <a:noFill/>
          <a:ln w="9525">
            <a:noFill/>
            <a:miter lim="800000"/>
            <a:headEnd/>
            <a:tailEnd/>
          </a:ln>
        </p:spPr>
        <p:txBody>
          <a:bodyPr>
            <a:spAutoFit/>
          </a:bodyPr>
          <a:lstStyle/>
          <a:p>
            <a:pPr algn="ctr">
              <a:spcBef>
                <a:spcPts val="600"/>
              </a:spcBef>
              <a:buClr>
                <a:schemeClr val="accent1"/>
              </a:buClr>
              <a:buSzPct val="68000"/>
              <a:buFont typeface="Wingdings" pitchFamily="2" charset="2"/>
              <a:buNone/>
            </a:pPr>
            <a:r>
              <a:rPr lang="en-US" sz="3200" dirty="0" smtClean="0">
                <a:solidFill>
                  <a:srgbClr val="0000FF"/>
                </a:solidFill>
              </a:rPr>
              <a:t>God is the Promise Keeper, not us</a:t>
            </a: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304800" y="0"/>
            <a:ext cx="8839200" cy="914400"/>
          </a:xfrm>
          <a:prstGeom prst="rect">
            <a:avLst/>
          </a:prstGeom>
          <a:noFill/>
          <a:ln w="9525">
            <a:noFill/>
            <a:miter lim="800000"/>
            <a:headEnd/>
            <a:tailEnd/>
          </a:ln>
        </p:spPr>
        <p:txBody>
          <a:bodyPr anchor="ctr"/>
          <a:lstStyle/>
          <a:p>
            <a:pPr algn="ctr"/>
            <a:r>
              <a:rPr lang="en-US" sz="3600">
                <a:solidFill>
                  <a:srgbClr val="3333CC"/>
                </a:solidFill>
              </a:rPr>
              <a:t>A Human Analogy</a:t>
            </a:r>
          </a:p>
        </p:txBody>
      </p:sp>
      <p:sp>
        <p:nvSpPr>
          <p:cNvPr id="17410" name="Rectangle 3"/>
          <p:cNvSpPr txBox="1">
            <a:spLocks noChangeArrowheads="1"/>
          </p:cNvSpPr>
          <p:nvPr/>
        </p:nvSpPr>
        <p:spPr bwMode="auto">
          <a:xfrm>
            <a:off x="304800" y="990600"/>
            <a:ext cx="8610600" cy="2514600"/>
          </a:xfrm>
          <a:prstGeom prst="rect">
            <a:avLst/>
          </a:prstGeom>
          <a:noFill/>
          <a:ln w="9525">
            <a:noFill/>
            <a:miter lim="800000"/>
            <a:headEnd/>
            <a:tailEnd/>
          </a:ln>
        </p:spPr>
        <p:txBody>
          <a:bodyPr/>
          <a:lstStyle/>
          <a:p>
            <a:pPr marL="365125" indent="-255588">
              <a:buClr>
                <a:schemeClr val="accent1"/>
              </a:buClr>
              <a:buSzPct val="68000"/>
            </a:pPr>
            <a:r>
              <a:rPr lang="en-US" sz="2800" b="1" u="sng"/>
              <a:t>Galatians 3:15</a:t>
            </a:r>
            <a:r>
              <a:rPr lang="en-US" sz="2800"/>
              <a:t> (NASB)</a:t>
            </a:r>
          </a:p>
          <a:p>
            <a:pPr marL="365125" indent="-255588">
              <a:spcBef>
                <a:spcPts val="1800"/>
              </a:spcBef>
              <a:buClr>
                <a:schemeClr val="accent1"/>
              </a:buClr>
              <a:buSzPct val="68000"/>
            </a:pPr>
            <a:r>
              <a:rPr lang="en-US" sz="2800"/>
              <a:t>	Brethren, I speak in terms of human relations: even though it is only a man's covenant, yet when it has been ratified, no one sets it aside or adds conditions to it.</a:t>
            </a:r>
          </a:p>
        </p:txBody>
      </p:sp>
      <p:sp>
        <p:nvSpPr>
          <p:cNvPr id="17411" name="Rectangle 3"/>
          <p:cNvSpPr txBox="1">
            <a:spLocks noChangeArrowheads="1"/>
          </p:cNvSpPr>
          <p:nvPr/>
        </p:nvSpPr>
        <p:spPr bwMode="auto">
          <a:xfrm>
            <a:off x="304800" y="3657600"/>
            <a:ext cx="8610600" cy="22098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a:t>Despite the sharp rebukes, Paul calls them “Brothers”</a:t>
            </a:r>
          </a:p>
          <a:p>
            <a:pPr marL="365125" indent="-255588">
              <a:buClr>
                <a:schemeClr val="accent1"/>
              </a:buClr>
              <a:buSzPct val="68000"/>
              <a:buFont typeface="Wingdings" pitchFamily="2" charset="2"/>
              <a:buChar char="Ø"/>
            </a:pPr>
            <a:r>
              <a:rPr lang="en-US" sz="2800"/>
              <a:t>This is a lesser to greater argument </a:t>
            </a:r>
          </a:p>
          <a:p>
            <a:pPr marL="365125" indent="-255588">
              <a:buClr>
                <a:schemeClr val="accent1"/>
              </a:buClr>
              <a:buSzPct val="68000"/>
              <a:buFont typeface="Wingdings" pitchFamily="2" charset="2"/>
              <a:buChar char="Ø"/>
            </a:pPr>
            <a:r>
              <a:rPr lang="en-US" sz="2800"/>
              <a:t>The implication is that God keeps His promises</a:t>
            </a: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152400"/>
            <a:ext cx="8839200" cy="990600"/>
          </a:xfrm>
          <a:prstGeom prst="rect">
            <a:avLst/>
          </a:prstGeom>
          <a:noFill/>
          <a:ln w="9525">
            <a:noFill/>
            <a:miter lim="800000"/>
            <a:headEnd/>
            <a:tailEnd/>
          </a:ln>
        </p:spPr>
        <p:txBody>
          <a:bodyPr anchor="ctr"/>
          <a:lstStyle/>
          <a:p>
            <a:pPr algn="ctr"/>
            <a:r>
              <a:rPr lang="en-US" sz="3400">
                <a:solidFill>
                  <a:srgbClr val="3333CC"/>
                </a:solidFill>
              </a:rPr>
              <a:t>Abraham and his “Seed” receive the promise</a:t>
            </a:r>
          </a:p>
        </p:txBody>
      </p:sp>
      <p:sp>
        <p:nvSpPr>
          <p:cNvPr id="19458" name="Rectangle 3"/>
          <p:cNvSpPr txBox="1">
            <a:spLocks noChangeArrowheads="1"/>
          </p:cNvSpPr>
          <p:nvPr/>
        </p:nvSpPr>
        <p:spPr bwMode="auto">
          <a:xfrm>
            <a:off x="304800" y="1371600"/>
            <a:ext cx="8610600" cy="2133600"/>
          </a:xfrm>
          <a:prstGeom prst="rect">
            <a:avLst/>
          </a:prstGeom>
          <a:noFill/>
          <a:ln w="9525">
            <a:noFill/>
            <a:miter lim="800000"/>
            <a:headEnd/>
            <a:tailEnd/>
          </a:ln>
        </p:spPr>
        <p:txBody>
          <a:bodyPr/>
          <a:lstStyle/>
          <a:p>
            <a:pPr marL="365125" indent="-255588">
              <a:buClr>
                <a:schemeClr val="accent1"/>
              </a:buClr>
              <a:buSzPct val="68000"/>
            </a:pPr>
            <a:r>
              <a:rPr lang="en-US" sz="2800" b="1" u="sng"/>
              <a:t>Galatians 3:16a</a:t>
            </a:r>
            <a:r>
              <a:rPr lang="en-US" sz="2800"/>
              <a:t>  (NASB)</a:t>
            </a:r>
          </a:p>
          <a:p>
            <a:pPr marL="365125" indent="-255588">
              <a:buClr>
                <a:schemeClr val="accent1"/>
              </a:buClr>
              <a:buSzPct val="68000"/>
            </a:pPr>
            <a:r>
              <a:rPr lang="en-US" sz="1400"/>
              <a:t> </a:t>
            </a:r>
          </a:p>
          <a:p>
            <a:pPr marL="365125" indent="-255588">
              <a:buClr>
                <a:schemeClr val="accent1"/>
              </a:buClr>
              <a:buSzPct val="68000"/>
            </a:pPr>
            <a:r>
              <a:rPr lang="en-US" sz="2800"/>
              <a:t>	Now the promises were spoken to Abraham and to his seed.  	</a:t>
            </a:r>
            <a:endParaRPr lang="en-US" sz="2800" b="1" u="sng"/>
          </a:p>
          <a:p>
            <a:pPr marL="365125" indent="-255588">
              <a:spcBef>
                <a:spcPts val="400"/>
              </a:spcBef>
              <a:buClr>
                <a:schemeClr val="accent1"/>
              </a:buClr>
              <a:buSzPct val="68000"/>
            </a:pPr>
            <a:r>
              <a:rPr lang="en-US" sz="2800"/>
              <a:t>	</a:t>
            </a:r>
          </a:p>
        </p:txBody>
      </p:sp>
      <p:sp>
        <p:nvSpPr>
          <p:cNvPr id="19459" name="Rectangle 3"/>
          <p:cNvSpPr txBox="1">
            <a:spLocks noChangeArrowheads="1"/>
          </p:cNvSpPr>
          <p:nvPr/>
        </p:nvSpPr>
        <p:spPr bwMode="auto">
          <a:xfrm>
            <a:off x="228600" y="3352800"/>
            <a:ext cx="8610600" cy="19050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a:t>The first promise is in Genesis 3:15 to the woman</a:t>
            </a:r>
          </a:p>
          <a:p>
            <a:pPr marL="365125" indent="-255588">
              <a:buClr>
                <a:schemeClr val="accent1"/>
              </a:buClr>
              <a:buSzPct val="68000"/>
              <a:buFont typeface="Wingdings" pitchFamily="2" charset="2"/>
              <a:buChar char="Ø"/>
            </a:pPr>
            <a:r>
              <a:rPr lang="en-US" sz="2800"/>
              <a:t>Abraham is addressed in Genesis 17:4-8</a:t>
            </a:r>
          </a:p>
          <a:p>
            <a:pPr marL="365125" indent="-255588">
              <a:buClr>
                <a:schemeClr val="accent1"/>
              </a:buClr>
              <a:buSzPct val="68000"/>
              <a:buFont typeface="Wingdings" pitchFamily="2" charset="2"/>
              <a:buChar char="Ø"/>
            </a:pPr>
            <a:r>
              <a:rPr lang="en-US" sz="2800"/>
              <a:t>The Abrahamic promise was confirmed to Isaac and Jacob</a:t>
            </a: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304800" y="76200"/>
            <a:ext cx="8610600" cy="1143000"/>
          </a:xfrm>
          <a:prstGeom prst="rect">
            <a:avLst/>
          </a:prstGeom>
          <a:noFill/>
          <a:ln w="9525">
            <a:noFill/>
            <a:miter lim="800000"/>
            <a:headEnd/>
            <a:tailEnd/>
          </a:ln>
        </p:spPr>
        <p:txBody>
          <a:bodyPr anchor="ctr"/>
          <a:lstStyle/>
          <a:p>
            <a:pPr algn="ctr"/>
            <a:r>
              <a:rPr lang="en-US" sz="3400">
                <a:solidFill>
                  <a:srgbClr val="3333CC"/>
                </a:solidFill>
              </a:rPr>
              <a:t>Christ is the promised ‘Seed’ of Abraham</a:t>
            </a:r>
          </a:p>
        </p:txBody>
      </p:sp>
      <p:sp>
        <p:nvSpPr>
          <p:cNvPr id="21506" name="Rectangle 3"/>
          <p:cNvSpPr txBox="1">
            <a:spLocks noChangeArrowheads="1"/>
          </p:cNvSpPr>
          <p:nvPr/>
        </p:nvSpPr>
        <p:spPr bwMode="auto">
          <a:xfrm>
            <a:off x="304800" y="1143000"/>
            <a:ext cx="8610600" cy="2438400"/>
          </a:xfrm>
          <a:prstGeom prst="rect">
            <a:avLst/>
          </a:prstGeom>
          <a:noFill/>
          <a:ln w="9525">
            <a:noFill/>
            <a:miter lim="800000"/>
            <a:headEnd/>
            <a:tailEnd/>
          </a:ln>
        </p:spPr>
        <p:txBody>
          <a:bodyPr/>
          <a:lstStyle/>
          <a:p>
            <a:pPr marL="365125" indent="-255588">
              <a:buClr>
                <a:schemeClr val="accent1"/>
              </a:buClr>
              <a:buSzPct val="68000"/>
            </a:pPr>
            <a:r>
              <a:rPr lang="en-US" sz="2800" b="1" u="sng"/>
              <a:t>Galatians 3:16b</a:t>
            </a:r>
          </a:p>
          <a:p>
            <a:pPr marL="365125" indent="-255588">
              <a:buClr>
                <a:schemeClr val="accent1"/>
              </a:buClr>
              <a:buSzPct val="68000"/>
            </a:pPr>
            <a:endParaRPr lang="en-US" sz="1100"/>
          </a:p>
          <a:p>
            <a:pPr marL="365125" indent="-255588">
              <a:buClr>
                <a:schemeClr val="accent1"/>
              </a:buClr>
              <a:buSzPct val="68000"/>
            </a:pPr>
            <a:r>
              <a:rPr lang="en-US" sz="2800"/>
              <a:t>	He does not say, ‘And to seeds,’ as referring to many, but rather to one, ‘And to your seed,’ that is, Christ </a:t>
            </a:r>
            <a:endParaRPr lang="en-US" sz="2800" b="1" u="sng"/>
          </a:p>
          <a:p>
            <a:pPr marL="365125" indent="-255588">
              <a:spcBef>
                <a:spcPts val="400"/>
              </a:spcBef>
              <a:buClr>
                <a:schemeClr val="accent1"/>
              </a:buClr>
              <a:buSzPct val="68000"/>
            </a:pPr>
            <a:r>
              <a:rPr lang="en-US" sz="2800"/>
              <a:t>	</a:t>
            </a:r>
          </a:p>
        </p:txBody>
      </p:sp>
      <p:sp>
        <p:nvSpPr>
          <p:cNvPr id="21507" name="Rectangle 3"/>
          <p:cNvSpPr txBox="1">
            <a:spLocks noChangeArrowheads="1"/>
          </p:cNvSpPr>
          <p:nvPr/>
        </p:nvSpPr>
        <p:spPr bwMode="auto">
          <a:xfrm>
            <a:off x="228600" y="3352800"/>
            <a:ext cx="8610600" cy="24384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a:t>This points to the One and the many</a:t>
            </a:r>
          </a:p>
          <a:p>
            <a:pPr marL="365125" indent="-255588">
              <a:buClr>
                <a:schemeClr val="accent1"/>
              </a:buClr>
              <a:buSzPct val="68000"/>
              <a:buFont typeface="Wingdings" pitchFamily="2" charset="2"/>
              <a:buChar char="Ø"/>
            </a:pPr>
            <a:r>
              <a:rPr lang="en-US" sz="2800"/>
              <a:t>The concept of corporate solidarity is important in the Bible</a:t>
            </a:r>
          </a:p>
          <a:p>
            <a:pPr marL="365125" indent="-255588">
              <a:buClr>
                <a:schemeClr val="accent1"/>
              </a:buClr>
              <a:buSzPct val="68000"/>
              <a:buFont typeface="Wingdings" pitchFamily="2" charset="2"/>
              <a:buChar char="Ø"/>
            </a:pPr>
            <a:r>
              <a:rPr lang="en-US" sz="2800"/>
              <a:t>“Seed” is a collective singular, but Paul wants to emphasize an important point </a:t>
            </a: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ChangeArrowheads="1"/>
          </p:cNvSpPr>
          <p:nvPr/>
        </p:nvSpPr>
        <p:spPr bwMode="auto">
          <a:xfrm>
            <a:off x="304800" y="152400"/>
            <a:ext cx="8610600" cy="1143000"/>
          </a:xfrm>
          <a:prstGeom prst="rect">
            <a:avLst/>
          </a:prstGeom>
          <a:noFill/>
          <a:ln w="9525">
            <a:noFill/>
            <a:miter lim="800000"/>
            <a:headEnd/>
            <a:tailEnd/>
          </a:ln>
        </p:spPr>
        <p:txBody>
          <a:bodyPr anchor="ctr"/>
          <a:lstStyle/>
          <a:p>
            <a:pPr algn="ctr"/>
            <a:r>
              <a:rPr lang="en-US" sz="3400">
                <a:solidFill>
                  <a:srgbClr val="3333CC"/>
                </a:solidFill>
              </a:rPr>
              <a:t>The Abrahamic covenant is a covenant of promise</a:t>
            </a:r>
          </a:p>
        </p:txBody>
      </p:sp>
      <p:sp>
        <p:nvSpPr>
          <p:cNvPr id="23554" name="Rectangle 3"/>
          <p:cNvSpPr txBox="1">
            <a:spLocks noChangeArrowheads="1"/>
          </p:cNvSpPr>
          <p:nvPr/>
        </p:nvSpPr>
        <p:spPr bwMode="auto">
          <a:xfrm>
            <a:off x="304800" y="1371600"/>
            <a:ext cx="8610600" cy="2743200"/>
          </a:xfrm>
          <a:prstGeom prst="rect">
            <a:avLst/>
          </a:prstGeom>
          <a:noFill/>
          <a:ln w="9525">
            <a:noFill/>
            <a:miter lim="800000"/>
            <a:headEnd/>
            <a:tailEnd/>
          </a:ln>
        </p:spPr>
        <p:txBody>
          <a:bodyPr/>
          <a:lstStyle/>
          <a:p>
            <a:pPr marL="365125" indent="-255588">
              <a:buClr>
                <a:schemeClr val="accent1"/>
              </a:buClr>
              <a:buSzPct val="68000"/>
            </a:pPr>
            <a:r>
              <a:rPr lang="en-US" sz="2800" b="1" u="sng"/>
              <a:t>Galatians 3:17</a:t>
            </a:r>
            <a:r>
              <a:rPr lang="en-US" sz="2800"/>
              <a:t> </a:t>
            </a:r>
            <a:endParaRPr lang="en-US" sz="2800" b="1" u="sng"/>
          </a:p>
          <a:p>
            <a:pPr marL="365125" indent="-255588">
              <a:buClr>
                <a:schemeClr val="accent1"/>
              </a:buClr>
              <a:buSzPct val="68000"/>
            </a:pPr>
            <a:endParaRPr lang="en-US" sz="1100"/>
          </a:p>
          <a:p>
            <a:pPr marL="365125" indent="-255588">
              <a:buClr>
                <a:schemeClr val="accent1"/>
              </a:buClr>
              <a:buSzPct val="68000"/>
            </a:pPr>
            <a:r>
              <a:rPr lang="en-US" sz="2800"/>
              <a:t>	What I am saying is this: the Law, which came four hundred and thirty years later, does not invalidate a covenant previously ratified by God, so as to nullify the promise..</a:t>
            </a:r>
          </a:p>
        </p:txBody>
      </p:sp>
      <p:sp>
        <p:nvSpPr>
          <p:cNvPr id="23555" name="Rectangle 3"/>
          <p:cNvSpPr txBox="1">
            <a:spLocks noChangeArrowheads="1"/>
          </p:cNvSpPr>
          <p:nvPr/>
        </p:nvSpPr>
        <p:spPr bwMode="auto">
          <a:xfrm>
            <a:off x="304800" y="4038600"/>
            <a:ext cx="8610600" cy="17526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a:t>The </a:t>
            </a:r>
            <a:r>
              <a:rPr lang="en-US" sz="2800" dirty="0" err="1"/>
              <a:t>Abrahamic</a:t>
            </a:r>
            <a:r>
              <a:rPr lang="en-US" sz="2800" dirty="0"/>
              <a:t> covenant is unconditional</a:t>
            </a:r>
          </a:p>
          <a:p>
            <a:pPr marL="365125" indent="-255588">
              <a:buClr>
                <a:schemeClr val="accent1"/>
              </a:buClr>
              <a:buSzPct val="68000"/>
              <a:buFont typeface="Wingdings" pitchFamily="2" charset="2"/>
              <a:buChar char="Ø"/>
            </a:pPr>
            <a:r>
              <a:rPr lang="en-US" sz="2800" dirty="0"/>
              <a:t>The Mosaic covenant is provisional (Deut. 18:15, 18)</a:t>
            </a: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ChangeArrowheads="1"/>
          </p:cNvSpPr>
          <p:nvPr/>
        </p:nvSpPr>
        <p:spPr bwMode="auto">
          <a:xfrm>
            <a:off x="304800" y="152400"/>
            <a:ext cx="8610600" cy="1143000"/>
          </a:xfrm>
          <a:prstGeom prst="rect">
            <a:avLst/>
          </a:prstGeom>
          <a:noFill/>
          <a:ln w="9525">
            <a:noFill/>
            <a:miter lim="800000"/>
            <a:headEnd/>
            <a:tailEnd/>
          </a:ln>
        </p:spPr>
        <p:txBody>
          <a:bodyPr anchor="ctr"/>
          <a:lstStyle/>
          <a:p>
            <a:pPr algn="ctr"/>
            <a:r>
              <a:rPr lang="en-US" sz="3400">
                <a:solidFill>
                  <a:srgbClr val="3333CC"/>
                </a:solidFill>
              </a:rPr>
              <a:t>Law and promise are antithetical </a:t>
            </a:r>
          </a:p>
          <a:p>
            <a:pPr algn="ctr"/>
            <a:r>
              <a:rPr lang="en-US" sz="3400">
                <a:solidFill>
                  <a:srgbClr val="3333CC"/>
                </a:solidFill>
              </a:rPr>
              <a:t>like faith and works</a:t>
            </a:r>
          </a:p>
        </p:txBody>
      </p:sp>
      <p:sp>
        <p:nvSpPr>
          <p:cNvPr id="25602" name="Rectangle 3"/>
          <p:cNvSpPr txBox="1">
            <a:spLocks noChangeArrowheads="1"/>
          </p:cNvSpPr>
          <p:nvPr/>
        </p:nvSpPr>
        <p:spPr bwMode="auto">
          <a:xfrm>
            <a:off x="304800" y="1524000"/>
            <a:ext cx="8610600" cy="2286000"/>
          </a:xfrm>
          <a:prstGeom prst="rect">
            <a:avLst/>
          </a:prstGeom>
          <a:noFill/>
          <a:ln w="9525">
            <a:noFill/>
            <a:miter lim="800000"/>
            <a:headEnd/>
            <a:tailEnd/>
          </a:ln>
        </p:spPr>
        <p:txBody>
          <a:bodyPr/>
          <a:lstStyle/>
          <a:p>
            <a:pPr marL="365125" indent="-255588">
              <a:buClr>
                <a:schemeClr val="accent1"/>
              </a:buClr>
              <a:buSzPct val="68000"/>
            </a:pPr>
            <a:r>
              <a:rPr lang="en-US" sz="2800" b="1" u="sng"/>
              <a:t>Galatians 3:18</a:t>
            </a:r>
            <a:r>
              <a:rPr lang="en-US" sz="2800"/>
              <a:t> </a:t>
            </a:r>
            <a:endParaRPr lang="en-US" sz="2800" b="1" u="sng"/>
          </a:p>
          <a:p>
            <a:pPr marL="365125" indent="-255588">
              <a:buClr>
                <a:schemeClr val="accent1"/>
              </a:buClr>
              <a:buSzPct val="68000"/>
            </a:pPr>
            <a:endParaRPr lang="en-US" sz="1100"/>
          </a:p>
          <a:p>
            <a:pPr marL="365125" indent="-255588">
              <a:buClr>
                <a:schemeClr val="accent1"/>
              </a:buClr>
              <a:buSzPct val="68000"/>
            </a:pPr>
            <a:r>
              <a:rPr lang="en-US" sz="2800"/>
              <a:t>	For if the inheritance is based on law, it is no longer based on a promise; but God has granted it to Abraham by means of a promise.</a:t>
            </a:r>
          </a:p>
        </p:txBody>
      </p:sp>
      <p:sp>
        <p:nvSpPr>
          <p:cNvPr id="25603" name="Rectangle 3"/>
          <p:cNvSpPr txBox="1">
            <a:spLocks noChangeArrowheads="1"/>
          </p:cNvSpPr>
          <p:nvPr/>
        </p:nvSpPr>
        <p:spPr bwMode="auto">
          <a:xfrm>
            <a:off x="304800" y="3810000"/>
            <a:ext cx="8610600" cy="19050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a:t>The promise is what God said He will do, not what depends on our prior works of law keeping</a:t>
            </a:r>
          </a:p>
          <a:p>
            <a:pPr marL="365125" indent="-255588">
              <a:buClr>
                <a:schemeClr val="accent1"/>
              </a:buClr>
              <a:buSzPct val="68000"/>
              <a:buFont typeface="Wingdings" pitchFamily="2" charset="2"/>
              <a:buChar char="Ø"/>
            </a:pPr>
            <a:r>
              <a:rPr lang="en-US" sz="2800"/>
              <a:t>“granted” is </a:t>
            </a:r>
            <a:r>
              <a:rPr lang="en-US" sz="2800" i="1"/>
              <a:t>charizomai</a:t>
            </a:r>
            <a:r>
              <a:rPr lang="en-US" sz="2800"/>
              <a:t> which means favored or “graced” </a:t>
            </a:r>
          </a:p>
        </p:txBody>
      </p:sp>
      <p:sp>
        <p:nvSpPr>
          <p:cNvPr id="2" name="Slide Number Placeholder 1"/>
          <p:cNvSpPr>
            <a:spLocks noGrp="1"/>
          </p:cNvSpPr>
          <p:nvPr>
            <p:ph type="sldNum" sz="quarter" idx="12"/>
          </p:nvPr>
        </p:nvSpPr>
        <p:spPr/>
        <p:txBody>
          <a:bodyPr/>
          <a:lstStyle/>
          <a:p>
            <a:pPr>
              <a:defRPr/>
            </a:pPr>
            <a:fld id="{A26FA6A3-3610-4ABC-B9F3-1CDF9464178E}"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304800" y="1295400"/>
            <a:ext cx="8458200" cy="3429000"/>
          </a:xfrm>
        </p:spPr>
        <p:txBody>
          <a:bodyPr/>
          <a:lstStyle/>
          <a:p>
            <a:pPr eaLnBrk="1" hangingPunct="1">
              <a:spcBef>
                <a:spcPts val="600"/>
              </a:spcBef>
              <a:buFont typeface="Wingdings" pitchFamily="2" charset="2"/>
              <a:buChar char="Ø"/>
            </a:pPr>
            <a:r>
              <a:rPr lang="en-US" sz="2800" dirty="0" smtClean="0">
                <a:latin typeface="Arial" charset="0"/>
                <a:cs typeface="Arial" charset="0"/>
              </a:rPr>
              <a:t>Those who have faith and have received the Spirit are ‘brothers’ despite serious problems</a:t>
            </a:r>
          </a:p>
          <a:p>
            <a:pPr eaLnBrk="1" hangingPunct="1">
              <a:spcBef>
                <a:spcPts val="600"/>
              </a:spcBef>
              <a:buFont typeface="Wingdings" pitchFamily="2" charset="2"/>
              <a:buChar char="Ø"/>
            </a:pPr>
            <a:r>
              <a:rPr lang="en-US" sz="2800" dirty="0" smtClean="0">
                <a:latin typeface="Arial" charset="0"/>
                <a:cs typeface="Arial" charset="0"/>
              </a:rPr>
              <a:t>God’s promise is a legitimate and necessary object of faith</a:t>
            </a:r>
          </a:p>
          <a:p>
            <a:pPr eaLnBrk="1" hangingPunct="1">
              <a:spcBef>
                <a:spcPts val="600"/>
              </a:spcBef>
              <a:buFont typeface="Wingdings" pitchFamily="2" charset="2"/>
              <a:buChar char="Ø"/>
            </a:pPr>
            <a:r>
              <a:rPr lang="en-US" sz="2800" dirty="0" smtClean="0">
                <a:latin typeface="Arial" charset="0"/>
                <a:cs typeface="Arial" charset="0"/>
              </a:rPr>
              <a:t>We must trust God as the only Promise Keeper and not ourselves</a:t>
            </a:r>
          </a:p>
          <a:p>
            <a:pPr eaLnBrk="1" hangingPunct="1">
              <a:buFont typeface="Wingdings" pitchFamily="2" charset="2"/>
              <a:buNone/>
            </a:pPr>
            <a:r>
              <a:rPr lang="en-US" sz="2800" dirty="0" smtClean="0">
                <a:latin typeface="Arial" charset="0"/>
                <a:cs typeface="Arial" charset="0"/>
              </a:rPr>
              <a:t>	</a:t>
            </a:r>
          </a:p>
        </p:txBody>
      </p:sp>
      <p:sp>
        <p:nvSpPr>
          <p:cNvPr id="2" name="Rectangle 2"/>
          <p:cNvSpPr>
            <a:spLocks noGrp="1" noChangeArrowheads="1"/>
          </p:cNvSpPr>
          <p:nvPr>
            <p:ph type="title"/>
          </p:nvPr>
        </p:nvSpPr>
        <p:spPr>
          <a:xfrm>
            <a:off x="536575" y="49212"/>
            <a:ext cx="8229600" cy="762001"/>
          </a:xfrm>
        </p:spPr>
        <p:txBody>
          <a:bodyPr/>
          <a:lstStyle/>
          <a:p>
            <a:pPr algn="ctr" eaLnBrk="1" fontAlgn="auto" hangingPunct="1">
              <a:spcAft>
                <a:spcPts val="0"/>
              </a:spcAft>
              <a:defRPr/>
            </a:pPr>
            <a:r>
              <a:rPr lang="en-US" sz="3600" b="0" dirty="0" smtClean="0">
                <a:solidFill>
                  <a:srgbClr val="3333CC"/>
                </a:solidFill>
                <a:effectLst/>
                <a:latin typeface="Arial" pitchFamily="34" charset="0"/>
              </a:rPr>
              <a:t>Implications and Applications</a:t>
            </a:r>
          </a:p>
        </p:txBody>
      </p:sp>
      <p:sp>
        <p:nvSpPr>
          <p:cNvPr id="3" name="Slide Number Placeholder 2"/>
          <p:cNvSpPr>
            <a:spLocks noGrp="1"/>
          </p:cNvSpPr>
          <p:nvPr>
            <p:ph type="sldNum" sz="quarter" idx="12"/>
          </p:nvPr>
        </p:nvSpPr>
        <p:spPr/>
        <p:txBody>
          <a:bodyPr/>
          <a:lstStyle/>
          <a:p>
            <a:pPr>
              <a:defRPr/>
            </a:pPr>
            <a:fld id="{5BF365A9-5606-48B4-9516-70F8535031E1}"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idx="1"/>
          </p:nvPr>
        </p:nvSpPr>
        <p:spPr>
          <a:xfrm>
            <a:off x="228600" y="990600"/>
            <a:ext cx="8610600" cy="4495800"/>
          </a:xfrm>
        </p:spPr>
        <p:txBody>
          <a:bodyPr/>
          <a:lstStyle/>
          <a:p>
            <a:pPr marL="639763" eaLnBrk="1" hangingPunct="1">
              <a:buFont typeface="Wingdings 3" pitchFamily="18" charset="2"/>
              <a:buNone/>
            </a:pPr>
            <a:r>
              <a:rPr lang="en-US" sz="2800" u="sng" dirty="0" smtClean="0">
                <a:latin typeface="Arial" charset="0"/>
                <a:cs typeface="Arial" charset="0"/>
              </a:rPr>
              <a:t>Romans 8:7 - 9</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400" dirty="0" smtClean="0">
              <a:latin typeface="Arial" pitchFamily="34" charset="0"/>
              <a:cs typeface="Arial" pitchFamily="34" charset="0"/>
            </a:endParaRPr>
          </a:p>
          <a:p>
            <a:pPr marL="639763" eaLnBrk="1" hangingPunct="1">
              <a:buNone/>
            </a:pPr>
            <a:r>
              <a:rPr lang="en-US" sz="2800" dirty="0" smtClean="0">
                <a:latin typeface="Arial" pitchFamily="34" charset="0"/>
                <a:cs typeface="Arial" pitchFamily="34" charset="0"/>
              </a:rPr>
              <a:t>	because the mind set on the flesh is hostile toward God; for it does not subject itself to the law of God, for </a:t>
            </a:r>
            <a:r>
              <a:rPr lang="en-US" sz="2800" dirty="0" smtClean="0">
                <a:solidFill>
                  <a:srgbClr val="C00000"/>
                </a:solidFill>
                <a:latin typeface="Arial" pitchFamily="34" charset="0"/>
                <a:cs typeface="Arial" pitchFamily="34" charset="0"/>
              </a:rPr>
              <a:t>it is not even able to do so</a:t>
            </a:r>
            <a:r>
              <a:rPr lang="en-US" sz="2800" dirty="0" smtClean="0">
                <a:latin typeface="Arial" pitchFamily="34" charset="0"/>
                <a:cs typeface="Arial" pitchFamily="34" charset="0"/>
              </a:rPr>
              <a:t>, and those who are in the flesh </a:t>
            </a:r>
            <a:r>
              <a:rPr lang="en-US" sz="2800" dirty="0" smtClean="0">
                <a:solidFill>
                  <a:srgbClr val="C00000"/>
                </a:solidFill>
                <a:latin typeface="Arial" pitchFamily="34" charset="0"/>
                <a:cs typeface="Arial" pitchFamily="34" charset="0"/>
              </a:rPr>
              <a:t>cannot please God</a:t>
            </a:r>
            <a:r>
              <a:rPr lang="en-US" sz="2800" dirty="0" smtClean="0">
                <a:latin typeface="Arial" pitchFamily="34" charset="0"/>
                <a:cs typeface="Arial" pitchFamily="34" charset="0"/>
              </a:rPr>
              <a:t>. However, you are not in the flesh but in the Spirit, </a:t>
            </a:r>
            <a:r>
              <a:rPr lang="en-US" sz="2800" dirty="0" smtClean="0">
                <a:solidFill>
                  <a:srgbClr val="008000"/>
                </a:solidFill>
                <a:latin typeface="Arial" pitchFamily="34" charset="0"/>
                <a:cs typeface="Arial" pitchFamily="34" charset="0"/>
              </a:rPr>
              <a:t>if indeed the Spirit of God dwells </a:t>
            </a:r>
            <a:r>
              <a:rPr lang="en-US" sz="2800" dirty="0" smtClean="0">
                <a:latin typeface="Arial" pitchFamily="34" charset="0"/>
                <a:cs typeface="Arial" pitchFamily="34" charset="0"/>
              </a:rPr>
              <a:t>in you. But </a:t>
            </a:r>
            <a:r>
              <a:rPr lang="en-US" sz="2800" dirty="0" smtClean="0">
                <a:solidFill>
                  <a:srgbClr val="008000"/>
                </a:solidFill>
                <a:latin typeface="Arial" pitchFamily="34" charset="0"/>
                <a:cs typeface="Arial" pitchFamily="34" charset="0"/>
              </a:rPr>
              <a:t>if anyone does not have the Spirit of Christ</a:t>
            </a:r>
            <a:r>
              <a:rPr lang="en-US" sz="2800" dirty="0" smtClean="0">
                <a:latin typeface="Arial" pitchFamily="34" charset="0"/>
                <a:cs typeface="Arial" pitchFamily="34" charset="0"/>
              </a:rPr>
              <a:t>, he does not belong to Him.</a:t>
            </a:r>
          </a:p>
          <a:p>
            <a:pPr marL="639763" eaLnBrk="1" hangingPunct="1">
              <a:buFont typeface="Wingdings 3" pitchFamily="18" charset="2"/>
              <a:buNone/>
            </a:pPr>
            <a:endParaRPr lang="en-US" sz="2800" dirty="0" smtClean="0">
              <a:latin typeface="Arial" pitchFamily="34" charset="0"/>
              <a:cs typeface="Arial" pitchFamily="34" charset="0"/>
            </a:endParaRPr>
          </a:p>
          <a:p>
            <a:pPr marL="639763" eaLnBrk="1" hangingPunct="1">
              <a:buFont typeface="Wingdings 3" pitchFamily="18" charset="2"/>
              <a:buNone/>
            </a:pPr>
            <a:endParaRPr lang="en-US" u="sng" dirty="0" smtClean="0"/>
          </a:p>
          <a:p>
            <a:pPr marL="639763" eaLnBrk="1" hangingPunct="1">
              <a:buNone/>
            </a:pPr>
            <a:r>
              <a:rPr lang="en-US" sz="2800" dirty="0" smtClean="0">
                <a:latin typeface="Arial" pitchFamily="34" charset="0"/>
                <a:cs typeface="Arial" pitchFamily="34" charset="0"/>
              </a:rPr>
              <a:t>	</a:t>
            </a:r>
          </a:p>
          <a:p>
            <a:pPr marL="639763" eaLnBrk="1" hangingPunct="1">
              <a:buNone/>
            </a:pPr>
            <a:endParaRPr lang="en-US" sz="2800" u="sng" dirty="0" smtClean="0">
              <a:latin typeface="Arial" pitchFamily="34" charset="0"/>
              <a:cs typeface="Arial" pitchFamily="34" charset="0"/>
            </a:endParaRPr>
          </a:p>
          <a:p>
            <a:pPr marL="639763" eaLnBrk="1" hangingPunct="1">
              <a:buFont typeface="Wingdings 3" pitchFamily="18" charset="2"/>
              <a:buNone/>
            </a:pPr>
            <a:endParaRPr lang="en-US" sz="1000" u="sng" dirty="0" smtClean="0"/>
          </a:p>
          <a:p>
            <a:pPr marL="639763">
              <a:buNone/>
            </a:pPr>
            <a:r>
              <a:rPr lang="en-US" sz="2800" dirty="0" smtClean="0">
                <a:latin typeface="Arial" charset="0"/>
                <a:cs typeface="Arial" charset="0"/>
              </a:rPr>
              <a:t>	</a:t>
            </a:r>
          </a:p>
          <a:p>
            <a:pPr marL="639763">
              <a:buFont typeface="Wingdings 3" pitchFamily="18" charset="2"/>
              <a:buNone/>
            </a:pPr>
            <a:endParaRPr lang="en-US" sz="2800" dirty="0" smtClean="0">
              <a:latin typeface="Arial" charset="0"/>
              <a:cs typeface="Arial" charset="0"/>
            </a:endParaRPr>
          </a:p>
          <a:p>
            <a:pPr marL="639763">
              <a:buFont typeface="Wingdings 3" pitchFamily="18" charset="2"/>
              <a:buNone/>
            </a:pPr>
            <a:endParaRPr lang="en-US" sz="2800" dirty="0" smtClean="0">
              <a:latin typeface="Arial" charset="0"/>
            </a:endParaRPr>
          </a:p>
          <a:p>
            <a:pPr marL="639763" eaLnBrk="1" hangingPunct="1">
              <a:buFont typeface="Wingdings 3" pitchFamily="18" charset="2"/>
              <a:buNone/>
            </a:pPr>
            <a:endParaRPr lang="en-US" sz="2800" dirty="0" smtClean="0">
              <a:latin typeface="Arial" charset="0"/>
              <a:cs typeface="Arial" charset="0"/>
            </a:endParaRPr>
          </a:p>
        </p:txBody>
      </p:sp>
      <p:sp>
        <p:nvSpPr>
          <p:cNvPr id="29698"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9699" name="Rectangle 6"/>
          <p:cNvSpPr>
            <a:spLocks noChangeArrowheads="1"/>
          </p:cNvSpPr>
          <p:nvPr/>
        </p:nvSpPr>
        <p:spPr bwMode="auto">
          <a:xfrm>
            <a:off x="304800" y="76200"/>
            <a:ext cx="86868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0000FF"/>
                </a:solidFill>
              </a:rPr>
              <a:t>No Pietism!</a:t>
            </a:r>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idx="1"/>
          </p:nvPr>
        </p:nvSpPr>
        <p:spPr>
          <a:xfrm>
            <a:off x="228600" y="990600"/>
            <a:ext cx="8610600" cy="3352800"/>
          </a:xfrm>
        </p:spPr>
        <p:txBody>
          <a:bodyPr/>
          <a:lstStyle/>
          <a:p>
            <a:pPr marL="639763" eaLnBrk="1" hangingPunct="1">
              <a:buFont typeface="Wingdings 3" pitchFamily="18" charset="2"/>
              <a:buNone/>
            </a:pPr>
            <a:r>
              <a:rPr lang="en-US" sz="2800" u="sng" dirty="0" smtClean="0">
                <a:latin typeface="Arial" charset="0"/>
                <a:cs typeface="Arial" charset="0"/>
              </a:rPr>
              <a:t>Acts 13:32, 33</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000" u="sng" dirty="0" smtClean="0"/>
          </a:p>
          <a:p>
            <a:pPr marL="639763">
              <a:buNone/>
            </a:pPr>
            <a:r>
              <a:rPr lang="en-US" sz="2800" dirty="0" smtClean="0">
                <a:latin typeface="Arial" charset="0"/>
                <a:cs typeface="Arial" charset="0"/>
              </a:rPr>
              <a:t>	And we preach to you </a:t>
            </a:r>
            <a:r>
              <a:rPr lang="en-US" sz="2800" dirty="0" smtClean="0">
                <a:solidFill>
                  <a:srgbClr val="C00000"/>
                </a:solidFill>
                <a:latin typeface="Arial" charset="0"/>
                <a:cs typeface="Arial" charset="0"/>
              </a:rPr>
              <a:t>the good news of the promise </a:t>
            </a:r>
            <a:r>
              <a:rPr lang="en-US" sz="2800" dirty="0" smtClean="0">
                <a:latin typeface="Arial" charset="0"/>
                <a:cs typeface="Arial" charset="0"/>
              </a:rPr>
              <a:t>made to the fathers that God has fulfilled </a:t>
            </a:r>
            <a:r>
              <a:rPr lang="en-US" sz="2800" dirty="0" smtClean="0">
                <a:solidFill>
                  <a:srgbClr val="C00000"/>
                </a:solidFill>
                <a:latin typeface="Arial" charset="0"/>
                <a:cs typeface="Arial" charset="0"/>
              </a:rPr>
              <a:t>this promise </a:t>
            </a:r>
            <a:r>
              <a:rPr lang="en-US" sz="2800" dirty="0" smtClean="0">
                <a:latin typeface="Arial" charset="0"/>
                <a:cs typeface="Arial" charset="0"/>
              </a:rPr>
              <a:t>to our children in that He raised up Jesus, as it is also written in the second Psalm, ‘You are My Son; today I have begotten You.'</a:t>
            </a:r>
          </a:p>
        </p:txBody>
      </p:sp>
      <p:sp>
        <p:nvSpPr>
          <p:cNvPr id="29698"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9699" name="Rectangle 6"/>
          <p:cNvSpPr>
            <a:spLocks noChangeArrowheads="1"/>
          </p:cNvSpPr>
          <p:nvPr/>
        </p:nvSpPr>
        <p:spPr bwMode="auto">
          <a:xfrm>
            <a:off x="1066800" y="228600"/>
            <a:ext cx="7543800" cy="584775"/>
          </a:xfrm>
          <a:prstGeom prst="rect">
            <a:avLst/>
          </a:prstGeom>
          <a:noFill/>
          <a:ln w="9525">
            <a:noFill/>
            <a:miter lim="800000"/>
            <a:headEnd/>
            <a:tailEnd/>
          </a:ln>
        </p:spPr>
        <p:txBody>
          <a:bodyPr>
            <a:spAutoFit/>
          </a:bodyPr>
          <a:lstStyle/>
          <a:p>
            <a:pPr algn="ctr">
              <a:spcBef>
                <a:spcPts val="600"/>
              </a:spcBef>
              <a:buClr>
                <a:schemeClr val="accent1"/>
              </a:buClr>
              <a:buSzPct val="68000"/>
              <a:buFont typeface="Wingdings" pitchFamily="2" charset="2"/>
              <a:buNone/>
            </a:pPr>
            <a:r>
              <a:rPr lang="en-US" sz="3200" dirty="0" smtClean="0">
                <a:solidFill>
                  <a:srgbClr val="0000FF"/>
                </a:solidFill>
              </a:rPr>
              <a:t>We must believe the promises of God</a:t>
            </a:r>
            <a:endParaRPr lang="en-US" sz="3200" dirty="0">
              <a:solidFill>
                <a:srgbClr val="0000FF"/>
              </a:solidFill>
            </a:endParaRPr>
          </a:p>
        </p:txBody>
      </p:sp>
      <p:sp>
        <p:nvSpPr>
          <p:cNvPr id="5" name="Rectangle 3"/>
          <p:cNvSpPr txBox="1">
            <a:spLocks noChangeArrowheads="1"/>
          </p:cNvSpPr>
          <p:nvPr/>
        </p:nvSpPr>
        <p:spPr bwMode="auto">
          <a:xfrm>
            <a:off x="304800" y="4191000"/>
            <a:ext cx="8610600" cy="17526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The promise of God is to be believed </a:t>
            </a:r>
          </a:p>
          <a:p>
            <a:pPr marL="365125" indent="-255588">
              <a:buClr>
                <a:schemeClr val="accent1"/>
              </a:buClr>
              <a:buSzPct val="68000"/>
              <a:buFont typeface="Wingdings" pitchFamily="2" charset="2"/>
              <a:buChar char="Ø"/>
            </a:pPr>
            <a:r>
              <a:rPr lang="en-US" sz="2800" dirty="0" smtClean="0"/>
              <a:t>See Acts 2:39 for the universal call and the promise</a:t>
            </a:r>
            <a:endParaRPr lang="en-US" sz="2800" dirty="0"/>
          </a:p>
        </p:txBody>
      </p:sp>
      <p:sp>
        <p:nvSpPr>
          <p:cNvPr id="2" name="Slide Number Placeholder 1"/>
          <p:cNvSpPr>
            <a:spLocks noGrp="1"/>
          </p:cNvSpPr>
          <p:nvPr>
            <p:ph type="sldNum" sz="quarter" idx="12"/>
          </p:nvPr>
        </p:nvSpPr>
        <p:spPr/>
        <p:txBody>
          <a:bodyPr/>
          <a:lstStyle/>
          <a:p>
            <a:pPr>
              <a:defRPr/>
            </a:pPr>
            <a:fld id="{5BF365A9-5606-48B4-9516-70F8535031E1}"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19584</TotalTime>
  <Words>546</Words>
  <Application>Microsoft Office PowerPoint</Application>
  <PresentationFormat>On-screen Show (4:3)</PresentationFormat>
  <Paragraphs>108</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Implications and Applications</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dc:title>
  <dc:creator>jentoft</dc:creator>
  <cp:lastModifiedBy>Christy</cp:lastModifiedBy>
  <cp:revision>1455</cp:revision>
  <dcterms:created xsi:type="dcterms:W3CDTF">2004-04-07T22:52:17Z</dcterms:created>
  <dcterms:modified xsi:type="dcterms:W3CDTF">2013-08-23T13:14:40Z</dcterms:modified>
</cp:coreProperties>
</file>