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85" autoAdjust="0"/>
    <p:restoredTop sz="94434" autoAdjust="0"/>
  </p:normalViewPr>
  <p:slideViewPr>
    <p:cSldViewPr>
      <p:cViewPr varScale="1">
        <p:scale>
          <a:sx n="74" d="100"/>
          <a:sy n="74" d="100"/>
        </p:scale>
        <p:origin x="17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Gospel of Grace Fellowship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FD4D1-A455-447E-B79B-8080D658350F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4A991-A2F4-4D92-960A-B7A651A94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7701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mtClean="0"/>
              <a:t>Gospel of Grace Fellowship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890446A-D463-4AA3-AF94-A418F24D46D8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6FCB833-0056-47C1-9FA4-8123E8760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CB833-0056-47C1-9FA4-8123E8760F34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Gospel of Grace Fellowship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869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CB833-0056-47C1-9FA4-8123E8760F34}" type="slidenum">
              <a:rPr lang="en-US" smtClean="0"/>
              <a:t>11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Gospel of Grace Fellowship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8332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CB833-0056-47C1-9FA4-8123E8760F34}" type="slidenum">
              <a:rPr lang="en-US" smtClean="0"/>
              <a:t>12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Gospel of Grace Fellowship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887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CB833-0056-47C1-9FA4-8123E8760F34}" type="slidenum">
              <a:rPr lang="en-US" smtClean="0"/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Gospel of Grace Fellowship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3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CB833-0056-47C1-9FA4-8123E8760F34}" type="slidenum">
              <a:rPr lang="en-US" smtClean="0"/>
              <a:t>3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Gospel of Grace Fellowship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98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CB833-0056-47C1-9FA4-8123E8760F34}" type="slidenum">
              <a:rPr lang="en-US" smtClean="0"/>
              <a:t>4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Gospel of Grace Fellowship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868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CB833-0056-47C1-9FA4-8123E8760F34}" type="slidenum">
              <a:rPr lang="en-US" smtClean="0"/>
              <a:t>5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Gospel of Grace Fellowship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261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CB833-0056-47C1-9FA4-8123E8760F34}" type="slidenum">
              <a:rPr lang="en-US" smtClean="0"/>
              <a:t>7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Gospel of Grace Fellowship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50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CB833-0056-47C1-9FA4-8123E8760F34}" type="slidenum">
              <a:rPr lang="en-US" smtClean="0"/>
              <a:t>8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Gospel of Grace Fellowship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72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CB833-0056-47C1-9FA4-8123E8760F34}" type="slidenum">
              <a:rPr lang="en-US" smtClean="0"/>
              <a:t>9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Gospel of Grace Fellowship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3919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CB833-0056-47C1-9FA4-8123E8760F34}" type="slidenum">
              <a:rPr lang="en-US" smtClean="0"/>
              <a:t>10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Gospel of Grace Fellowship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177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5A2C09-7C4B-4101-A6DC-6CD4DD54F26D}" type="datetime1">
              <a:rPr lang="en-US" smtClean="0"/>
              <a:t>9/6/2013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560076-761A-4F3B-B529-7FD24FB6E0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956ED2-2A3E-478F-987A-AAB6CCF1256A}" type="datetime1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560076-761A-4F3B-B529-7FD24FB6E0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252F30-03D0-45DB-8893-04A109D026D4}" type="datetime1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560076-761A-4F3B-B529-7FD24FB6E0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E0ADB9-6BAE-45FE-8084-2D3954F3AD76}" type="datetime1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248400"/>
            <a:ext cx="554832" cy="524669"/>
          </a:xfrm>
        </p:spPr>
        <p:txBody>
          <a:bodyPr/>
          <a:lstStyle>
            <a:lvl1pPr>
              <a:defRPr sz="1800"/>
            </a:lvl1pPr>
            <a:extLst/>
          </a:lstStyle>
          <a:p>
            <a:fld id="{62560076-761A-4F3B-B529-7FD24FB6E08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467780-EFB7-417F-9849-C56C0740756D}" type="datetime1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560076-761A-4F3B-B529-7FD24FB6E08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40714-8DD0-4E05-A062-B1B3D7801DDE}" type="datetime1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560076-761A-4F3B-B529-7FD24FB6E08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7D561-6B7C-4E16-B498-44683403C33A}" type="datetime1">
              <a:rPr lang="en-US" smtClean="0"/>
              <a:t>9/6/2013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560076-761A-4F3B-B529-7FD24FB6E08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6CEAC5-C5AD-49CD-AAC9-1C7762B3C1BA}" type="datetime1">
              <a:rPr lang="en-US" smtClean="0"/>
              <a:t>9/6/2013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560076-761A-4F3B-B529-7FD24FB6E08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7FCA5F-A01A-45EC-98A2-42B448A6AC08}" type="datetime1">
              <a:rPr lang="en-US" smtClean="0"/>
              <a:t>9/6/2013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560076-761A-4F3B-B529-7FD24FB6E0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01B50CC-6837-4DA5-B6C6-CE326B4B69BD}" type="datetime1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560076-761A-4F3B-B529-7FD24FB6E08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CC5FB9-37F4-40D4-BB11-5B796732A05C}" type="datetime1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560076-761A-4F3B-B529-7FD24FB6E08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C68AF6F-C271-4986-8761-788F4F40CFD6}" type="datetime1">
              <a:rPr lang="en-US" smtClean="0"/>
              <a:t>9/6/2013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2560076-761A-4F3B-B529-7FD24FB6E0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81000"/>
            <a:ext cx="5867400" cy="1372561"/>
          </a:xfrm>
        </p:spPr>
        <p:txBody>
          <a:bodyPr>
            <a:normAutofit/>
          </a:bodyPr>
          <a:lstStyle/>
          <a:p>
            <a:r>
              <a:rPr lang="en-US" sz="5400" b="0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Mark 9:33-37</a:t>
            </a:r>
            <a:endParaRPr lang="en-US" sz="5400" b="0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133600"/>
            <a:ext cx="7772400" cy="1199704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Will You Abandon The Desire For Status To Be A Servant of God?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60076-761A-4F3B-B529-7FD24FB6E0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64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4940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Mark 9:37a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“Whoever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receives one child like this in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My name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receives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Me…”</a:t>
            </a:r>
            <a:endParaRPr lang="en-US" sz="3200" u="sng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en-US" sz="3200" u="sng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John 8:34-35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Jesus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answered them, “Truly, truly, I say to you, everyone who commits sin is the slave of sin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The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slave does not remain in the house forever;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son does remain forever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.”</a:t>
            </a:r>
          </a:p>
          <a:p>
            <a:pPr marL="109728" indent="0">
              <a:buNone/>
            </a:pPr>
            <a:endParaRPr lang="en-US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7086" y="76200"/>
            <a:ext cx="9067800" cy="936171"/>
          </a:xfrm>
        </p:spPr>
        <p:txBody>
          <a:bodyPr>
            <a:normAutofit/>
          </a:bodyPr>
          <a:lstStyle/>
          <a:p>
            <a:r>
              <a:rPr lang="en-US" sz="36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 3.      The Only Status That Matters</a:t>
            </a:r>
            <a:endParaRPr lang="en-US" sz="3600" b="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352800" y="2057400"/>
            <a:ext cx="22098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60076-761A-4F3B-B529-7FD24FB6E08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41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52404"/>
            <a:ext cx="8229600" cy="486429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Ephesians 1:3-5 NET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Blessed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is the God and Father of our Lord Jesus Christ, who has blessed us with every spiritual blessing in the heavenly realms in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Christ. For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he chose us in Christ before the foundation of the world that we may be holy and unblemished in his sight in love.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He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did this by predestining us to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adoption as his sons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through Jesus Christ,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according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to the pleasure of his will—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4400" b="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3.   </a:t>
            </a:r>
            <a:r>
              <a:rPr lang="en-US" sz="44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The </a:t>
            </a:r>
            <a:r>
              <a:rPr lang="en-US" sz="4400" b="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Only Status That Matters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724400" y="2374900"/>
            <a:ext cx="1828800" cy="6731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86000" y="2895600"/>
            <a:ext cx="1676400" cy="65405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57200" y="4826000"/>
            <a:ext cx="4114800" cy="7112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60076-761A-4F3B-B529-7FD24FB6E08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97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09289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Not an excuse for slothful living (Pr. 6:6-9)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Not an excuse for disobeying authority (Rom. 13:1)</a:t>
            </a:r>
          </a:p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Psalm 84:10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For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a day in your courts is better than a thousand elsewhere. I would rather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 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doorkeeper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in the house of my God than dwell in the tents of wickedness.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b="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3.  </a:t>
            </a:r>
            <a:r>
              <a:rPr lang="en-US" sz="36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   The </a:t>
            </a:r>
            <a:r>
              <a:rPr lang="en-US" sz="3600" b="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Only </a:t>
            </a:r>
            <a:r>
              <a:rPr lang="en-US" sz="36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Status That </a:t>
            </a:r>
            <a:r>
              <a:rPr lang="en-US" sz="3600" b="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Matters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60076-761A-4F3B-B529-7FD24FB6E08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60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635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Inclusio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Mark 9:33 – debate about who is greatest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“Child” or “little one”           vss. 37, 42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“In my name”                     vss. 37, 38, 39, 41 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Risk of losing “saltiness”   vss. 49, 50</a:t>
            </a:r>
          </a:p>
          <a:p>
            <a:pPr marL="109728" indent="0">
              <a:buNone/>
            </a:pP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Mark 9:50 – “be at peace with one another”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/>
          </a:bodyPr>
          <a:lstStyle/>
          <a:p>
            <a:r>
              <a:rPr lang="en-US" sz="4000" b="0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      Structure of Mark 9:33-50</a:t>
            </a:r>
            <a:endParaRPr lang="en-US" sz="4000" b="0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60076-761A-4F3B-B529-7FD24FB6E08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47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990600"/>
            <a:ext cx="8915400" cy="5016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Mark 9:33-34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They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came to Capernaum; and when He was in the house, He began to question them, “What were you discussing on the way?” But they kept silent, for on the way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they had discussed with one another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which of them was the greatest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09728" indent="0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Mark 9:32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But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they did not understand this statement, and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they were afraid to ask Him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b="0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The Disciple’s Desire For Status</a:t>
            </a:r>
            <a:endParaRPr lang="en-US" sz="4000" b="0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667000" y="3429000"/>
            <a:ext cx="1752600" cy="6096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60076-761A-4F3B-B529-7FD24FB6E08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26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016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Mark 9:35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Sitting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down, He called the twelve and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said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to them, “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If anyone wants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to be first, he shall be last of all and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servant of all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.”</a:t>
            </a:r>
          </a:p>
          <a:p>
            <a:pPr marL="109728" indent="0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Mark 8:34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anyone wishes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to come after Me, he must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deny himself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and take up his cross and follow Me.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1771"/>
            <a:ext cx="8229600" cy="892629"/>
          </a:xfrm>
        </p:spPr>
        <p:txBody>
          <a:bodyPr>
            <a:normAutofit/>
          </a:bodyPr>
          <a:lstStyle/>
          <a:p>
            <a:r>
              <a:rPr lang="en-US" sz="4000" b="0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     Service Now – Glory Later</a:t>
            </a:r>
            <a:endParaRPr lang="en-US" sz="4000" b="0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60076-761A-4F3B-B529-7FD24FB6E08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114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328"/>
            <a:ext cx="87630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Mark 9:36-37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Taking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a child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He set him before them, and taking him in His arms, He said to them,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“Whoever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receives one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child like this in My name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receives Me; and whoever receives Me does not receive Me, but Him who sent Me.”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2657"/>
            <a:ext cx="8763000" cy="1143000"/>
          </a:xfrm>
        </p:spPr>
        <p:txBody>
          <a:bodyPr>
            <a:normAutofit/>
          </a:bodyPr>
          <a:lstStyle/>
          <a:p>
            <a:r>
              <a:rPr lang="en-US" sz="3200" b="0" dirty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b="0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Disciples Must Forsake The Need For Status</a:t>
            </a:r>
            <a:endParaRPr lang="en-US" sz="3200" b="0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60076-761A-4F3B-B529-7FD24FB6E08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84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4788091"/>
          </a:xfrm>
        </p:spPr>
        <p:txBody>
          <a:bodyPr/>
          <a:lstStyle/>
          <a:p>
            <a:pPr marL="109728" indent="0">
              <a:buNone/>
            </a:pP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We must realize that the world’s concept of status has no place in the church.</a:t>
            </a:r>
          </a:p>
          <a:p>
            <a:pPr marL="109728" indent="0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The call to forsake status now necessitates that we believe the promises of God.</a:t>
            </a:r>
          </a:p>
          <a:p>
            <a:pPr marL="109728" indent="0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The only status that matters is that of being a son or daughter of God.</a:t>
            </a:r>
          </a:p>
          <a:p>
            <a:pPr marL="109728" indent="0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US" dirty="0" smtClean="0"/>
              <a:t>              </a:t>
            </a:r>
            <a:r>
              <a:rPr lang="en-US" dirty="0" smtClean="0">
                <a:solidFill>
                  <a:srgbClr val="FF0000"/>
                </a:solidFill>
              </a:rPr>
              <a:t>Application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60076-761A-4F3B-B529-7FD24FB6E08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81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24529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James 2:2-4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For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if a man comes into your assembly with a gold ring and dressed in fine clothes, and there also comes in a poor man in dirty clothes,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you pay special attention to the one who is wearing the fine clothes, and say, “You sit here in a good place,” and you say to the poor man, “You stand over there, or sit down by my footstool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,”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have you not made distinctions among yourselves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and become judges with evil motives?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92162"/>
          </a:xfrm>
        </p:spPr>
        <p:txBody>
          <a:bodyPr>
            <a:noAutofit/>
          </a:bodyPr>
          <a:lstStyle/>
          <a:p>
            <a:r>
              <a:rPr lang="en-US" sz="32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1. Worldly Status Has No Place In The Church</a:t>
            </a:r>
            <a:r>
              <a:rPr lang="en-US" sz="3200" b="0" dirty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200" b="0" dirty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US" sz="3200" b="0" dirty="0">
              <a:solidFill>
                <a:srgbClr val="0070C0"/>
              </a:solidFill>
              <a:effectLst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705600" y="5181600"/>
            <a:ext cx="14478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04800" y="5715000"/>
            <a:ext cx="12192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60076-761A-4F3B-B529-7FD24FB6E08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4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0260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James 2:5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Listen, my beloved brethren: did not God choose the poor of this world to be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rich in faith and heirs of the kingdom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which He promised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to those who love Him?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36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2.      Forsaking Status Now Requires   	Believing The Promises of God</a:t>
            </a:r>
            <a:endParaRPr lang="en-US" sz="3600" b="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60076-761A-4F3B-B529-7FD24FB6E08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63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4483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Hebrews 11:24-26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By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faith Moses, when he had grown up,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refused to be called the son of Pharaoh’s daughter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choosing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rather to endure ill-treatment with the people of God than to enjoy the passing pleasures of sin,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considering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the reproach of Christ greater riches than the treasures of Egypt; for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he was looking to the reward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Autofit/>
          </a:bodyPr>
          <a:lstStyle/>
          <a:p>
            <a:r>
              <a:rPr lang="en-US" sz="3600" b="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2.    </a:t>
            </a:r>
            <a:r>
              <a:rPr lang="en-US" sz="36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lang="en-US" sz="32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Forsaking </a:t>
            </a:r>
            <a:r>
              <a:rPr lang="en-US" sz="3200" b="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Status Now Requires   	</a:t>
            </a:r>
            <a:r>
              <a:rPr lang="en-US" sz="32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   	  Believing </a:t>
            </a:r>
            <a:r>
              <a:rPr lang="en-US" sz="3200" b="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The Promises of God</a:t>
            </a:r>
            <a:endParaRPr lang="en-US" sz="3200" b="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810000" y="4495800"/>
            <a:ext cx="762000" cy="5207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60076-761A-4F3B-B529-7FD24FB6E08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725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1533</TotalTime>
  <Words>832</Words>
  <Application>Microsoft Office PowerPoint</Application>
  <PresentationFormat>On-screen Show (4:3)</PresentationFormat>
  <Paragraphs>81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Mark 9:33-37</vt:lpstr>
      <vt:lpstr>       Structure of Mark 9:33-50</vt:lpstr>
      <vt:lpstr>The Disciple’s Desire For Status</vt:lpstr>
      <vt:lpstr>      Service Now – Glory Later</vt:lpstr>
      <vt:lpstr> Disciples Must Forsake The Need For Status</vt:lpstr>
      <vt:lpstr>              Application</vt:lpstr>
      <vt:lpstr>1. Worldly Status Has No Place In The Church </vt:lpstr>
      <vt:lpstr>2.      Forsaking Status Now Requires    Believing The Promises of God</vt:lpstr>
      <vt:lpstr>2.      Forsaking Status Now Requires           Believing The Promises of God</vt:lpstr>
      <vt:lpstr>  3.      The Only Status That Matters</vt:lpstr>
      <vt:lpstr>3.    The Only Status That Matters</vt:lpstr>
      <vt:lpstr>3.      The Only Status That Matters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9:33-37</dc:title>
  <dc:creator>Eric</dc:creator>
  <cp:lastModifiedBy>Christy</cp:lastModifiedBy>
  <cp:revision>70</cp:revision>
  <cp:lastPrinted>2013-09-06T21:01:44Z</cp:lastPrinted>
  <dcterms:created xsi:type="dcterms:W3CDTF">2013-08-28T14:23:05Z</dcterms:created>
  <dcterms:modified xsi:type="dcterms:W3CDTF">2013-09-06T21:03:36Z</dcterms:modified>
</cp:coreProperties>
</file>