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85" autoAdjust="0"/>
    <p:restoredTop sz="80288" autoAdjust="0"/>
  </p:normalViewPr>
  <p:slideViewPr>
    <p:cSldViewPr>
      <p:cViewPr varScale="1">
        <p:scale>
          <a:sx n="60" d="100"/>
          <a:sy n="60" d="100"/>
        </p:scale>
        <p:origin x="220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9/15/2013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4046B-815C-455B-8F1B-EAF003F3B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9689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9/15/2013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55F82FD-3D0B-40AB-978E-6AA4F8CCE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9752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73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11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041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12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75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6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3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25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03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5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47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6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60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8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75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83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F82FD-3D0B-40AB-978E-6AA4F8CCE2FF}" type="slidenum">
              <a:rPr lang="en-US" smtClean="0"/>
              <a:t>10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Gospel of Grace Fellowship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9/15/2013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0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114077-8DFC-4360-8A8C-A4ED1CA5A26B}" type="datetime1">
              <a:rPr lang="en-US" smtClean="0"/>
              <a:t>9/13/2013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E27E01-DF0F-4C93-B967-847E5E638AA7}" type="datetime1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C613DD-0A26-4F79-99C1-FE003F1E1E63}" type="datetime1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836F7-B663-4DE4-B9D4-6515F1922C78}" type="datetime1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248400"/>
            <a:ext cx="783432" cy="524669"/>
          </a:xfrm>
        </p:spPr>
        <p:txBody>
          <a:bodyPr/>
          <a:lstStyle>
            <a:lvl1pPr>
              <a:defRPr sz="2000"/>
            </a:lvl1pPr>
            <a:extLst/>
          </a:lstStyle>
          <a:p>
            <a:fld id="{879D0DB0-6A79-4E7A-AACC-4E4764ACF7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92E4A2-E95C-4A26-9452-F8D68241890A}" type="datetime1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7DA-479C-4EFD-8D11-EF313F1D3BFF}" type="datetime1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AE1027-AEDA-46FD-A3FE-87663A5D6D40}" type="datetime1">
              <a:rPr lang="en-US" smtClean="0"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E0431-E9AF-4A89-B87E-34756BB1EF0A}" type="datetime1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C0EFC-49EC-4C65-80D5-E9743A9890DE}" type="datetime1">
              <a:rPr lang="en-US" smtClean="0"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7DBC77-99E4-472F-BF51-027ADB486423}" type="datetime1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A75011-6117-455A-8F48-97822CB4D38E}" type="datetime1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AF2EB0-126E-4316-BB70-9D28F2D2FD38}" type="datetime1">
              <a:rPr lang="en-US" smtClean="0"/>
              <a:t>9/13/2013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9D0DB0-6A79-4E7A-AACC-4E4764ACF7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609600"/>
            <a:ext cx="4191000" cy="12963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Mark 9:38-42</a:t>
            </a:r>
            <a:endParaRPr lang="en-US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667000"/>
            <a:ext cx="8458200" cy="914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Every Believer’s Role Is Important To Christ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4864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Acts 2:16-17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But this is what was uttered through the prophet Joel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: “‘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And in the last days it shall be, God declares, that I will pour out my Spirit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 all flesh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and your sons and your daughters shall prophesy, and your young men shall see visions, and your old men shall dream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dreams…’” </a:t>
            </a: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1 Corinthians 12:13 NET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For in one Spirit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 were all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baptized into one body. Whether Jews or Greeks or slaves or free,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 were all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made to drink of the one Spirit.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0886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lang="en-US" sz="32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.     </a:t>
            </a:r>
            <a:r>
              <a:rPr lang="en-US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God </a:t>
            </a:r>
            <a:r>
              <a:rPr lang="en-US" sz="3200" b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Has Gifted All His People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086600" y="1676400"/>
            <a:ext cx="1752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562600" y="3886200"/>
            <a:ext cx="609600" cy="5715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95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245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1 Corinthians 12:14-15,17-18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For the body is not one member, but many.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foot says, “Because I am not a hand, I am not a part of the body,” it is not for this reason any the less a part of the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body…If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whole body were an eye, where would the hearing be? If the whole were hearing, where would the sense of smell be?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But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now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God has placed the members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each one of them, in the body,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just as He desired.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838200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2. We Must Recognize Each Believer’s Value </a:t>
            </a:r>
            <a:endParaRPr lang="en-US" sz="32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5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2452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1 Corinthians 12:21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the eye cannot say to the hand,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“I have no need of you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”; or again the head to the feet, “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have no need of you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Romans 12:6-8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we have different gifts according to the grace given to us. If the gift is prophecy, that individual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must use it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in proportion to his faith.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it is service, he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must serve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; if it is teaching, he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must teach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it is exhortation, he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must exhort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; if it is contributing, he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must do so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with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sincerity…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3. Preventing Usage of The Gifts Is Wrong</a:t>
            </a:r>
            <a:r>
              <a:rPr lang="en-US" sz="3600" b="0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b="0" dirty="0">
                <a:effectLst/>
                <a:latin typeface="Arial" pitchFamily="34" charset="0"/>
                <a:cs typeface="Arial" pitchFamily="34" charset="0"/>
              </a:rPr>
            </a:br>
            <a:endParaRPr lang="en-US" sz="3600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61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711891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Summary of Status</a:t>
            </a: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9:33-37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Status among the 12.</a:t>
            </a:r>
          </a:p>
          <a:p>
            <a:pPr>
              <a:buFont typeface="Wingdings" pitchFamily="2" charset="2"/>
              <a:buChar char="Ø"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9:38-42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tatus of believers outside of the 12.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Summary of Clueless Disciples</a:t>
            </a: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8:32   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Peter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doesn’t understand</a:t>
            </a: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9:38  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John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doesn’t understand</a:t>
            </a: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10:35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James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John don’t understand</a:t>
            </a: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       </a:t>
            </a:r>
            <a:r>
              <a:rPr lang="en-US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Mark’s Flow of Thought</a:t>
            </a:r>
            <a:endParaRPr lang="en-US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88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81328"/>
            <a:ext cx="88392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9:38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John said to Him, “Teacher, we saw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someone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casting out demons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Your name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and we tried to prevent him because he was not following us.”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220200" cy="715962"/>
          </a:xfrm>
        </p:spPr>
        <p:txBody>
          <a:bodyPr>
            <a:normAutofit fontScale="90000"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       The Twelve Fail To </a:t>
            </a:r>
            <a:r>
              <a:rPr lang="en-US" sz="3600" b="0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See The Status of </a:t>
            </a:r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				  Other Believers</a:t>
            </a:r>
            <a:endParaRPr lang="en-US" sz="36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239000" y="1524000"/>
            <a:ext cx="6858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10200" y="2971800"/>
            <a:ext cx="2819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4800" y="3505200"/>
            <a:ext cx="2819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94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928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9:39-40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But Jesus said, “Do not hinder him, for there is no one who will perform a miracle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My name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and be able soon afterward to speak evil of Me.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he who is not against us is for us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.” </a:t>
            </a: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Acts 19:13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But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also some of the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Jewish exorcists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who went from place to place, attempted to name over those who had the evil spirits the name of the Lord Jesus, saying, “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adjure you by Jesus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whom Paul preaches.”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The Disciples Must Accept Other Believers</a:t>
            </a:r>
            <a:endParaRPr lang="en-US" sz="36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086600" y="914400"/>
            <a:ext cx="1295400" cy="609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8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9:41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“For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whoever gives you a cup of water to drink because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your name as followers of Christ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truly I say to you, he will not lose his reward.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>
            <a:normAutofit/>
          </a:bodyPr>
          <a:lstStyle/>
          <a:p>
            <a:r>
              <a:rPr lang="en-US" sz="32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Even Small Deeds In Christ’s Name Are Valued</a:t>
            </a:r>
            <a:endParaRPr lang="en-US" sz="32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819400" y="1676400"/>
            <a:ext cx="1828800" cy="6096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19200"/>
            <a:ext cx="8915400" cy="47880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9:42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“Whoever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causes one of these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little ones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who believe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to stumble, it would be better for him if, with a heavy millstone hung around his neck, he had been cast into the sea.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Vs. 37 – “child” = the 12 disciples with no status</a:t>
            </a:r>
          </a:p>
          <a:p>
            <a:pPr marL="109728" indent="0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Vs. 42 – “little one” = believers with no status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92162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 Preventing Saints From Serving Is Sinful</a:t>
            </a:r>
            <a:endParaRPr lang="en-US" sz="3600" b="0" dirty="0"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29000" y="1714500"/>
            <a:ext cx="2209800" cy="647700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4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940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We must understand that God has gifted all of His people to be used for His kingdom – not just a small elite group.</a:t>
            </a:r>
          </a:p>
          <a:p>
            <a:pPr marL="109728" indent="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We must recognize the value of each believer in the body of Christ.</a:t>
            </a:r>
          </a:p>
          <a:p>
            <a:pPr marL="109728" indent="0">
              <a:buNone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Preventing believers from using their gifts is harmful to the body and sinful before God.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              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Applications</a:t>
            </a:r>
            <a:endParaRPr lang="en-US" sz="36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0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494049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 apostles were unique!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 apostles are not, however, the only ones God has gifted or chosen to use.</a:t>
            </a: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Mark 9:38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“Teacher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saw someone casting out demons in Your name, and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tried to prevent him because he was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 following us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.”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1.    God Has Gifted All His People</a:t>
            </a:r>
            <a:endParaRPr lang="en-US" sz="36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495300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3200" u="sng" dirty="0" smtClean="0">
                <a:latin typeface="Arial" pitchFamily="34" charset="0"/>
                <a:cs typeface="Arial" pitchFamily="34" charset="0"/>
              </a:rPr>
              <a:t>Numbers 11:27-29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So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a young man ran and told Moses and said, “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Eldad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Medad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are prophesying in the camp.”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Then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Joshua the son of Nun, the attendant of Moses from his youth, said, “Moses, my lord, restrain them.”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But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Moses said to him, “Are you jealous for my sake?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Would that all the LORD’S people were prophets, that the LORD would put His Spirit upon them!”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1.    God Has Gifted All His People</a:t>
            </a:r>
            <a:endParaRPr lang="en-US" sz="3600" b="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D0DB0-6A79-4E7A-AACC-4E4764ACF7F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3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1617</TotalTime>
  <Words>931</Words>
  <Application>Microsoft Office PowerPoint</Application>
  <PresentationFormat>On-screen Show (4:3)</PresentationFormat>
  <Paragraphs>92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Mark 9:38-42</vt:lpstr>
      <vt:lpstr>       Mark’s Flow of Thought</vt:lpstr>
      <vt:lpstr>         The Twelve Fail To See The Status of       Other Believers</vt:lpstr>
      <vt:lpstr> The Disciples Must Accept Other Believers</vt:lpstr>
      <vt:lpstr>Even Small Deeds In Christ’s Name Are Valued</vt:lpstr>
      <vt:lpstr>  Preventing Saints From Serving Is Sinful</vt:lpstr>
      <vt:lpstr>               Applications</vt:lpstr>
      <vt:lpstr>1.    God Has Gifted All His People</vt:lpstr>
      <vt:lpstr>1.    God Has Gifted All His People</vt:lpstr>
      <vt:lpstr>1.       God Has Gifted All His People </vt:lpstr>
      <vt:lpstr>2. We Must Recognize Each Believer’s Value </vt:lpstr>
      <vt:lpstr>3. Preventing Usage of The Gifts Is Wrong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 9:38-42</dc:title>
  <dc:creator>Eric</dc:creator>
  <cp:lastModifiedBy>Christy</cp:lastModifiedBy>
  <cp:revision>76</cp:revision>
  <cp:lastPrinted>2013-09-13T14:22:01Z</cp:lastPrinted>
  <dcterms:created xsi:type="dcterms:W3CDTF">2013-09-09T19:02:37Z</dcterms:created>
  <dcterms:modified xsi:type="dcterms:W3CDTF">2013-09-13T14:22:23Z</dcterms:modified>
</cp:coreProperties>
</file>