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14"/>
  </p:notesMasterIdLst>
  <p:handoutMasterIdLst>
    <p:handoutMasterId r:id="rId15"/>
  </p:handoutMasterIdLst>
  <p:sldIdLst>
    <p:sldId id="256" r:id="rId2"/>
    <p:sldId id="556" r:id="rId3"/>
    <p:sldId id="642" r:id="rId4"/>
    <p:sldId id="619" r:id="rId5"/>
    <p:sldId id="627" r:id="rId6"/>
    <p:sldId id="646" r:id="rId7"/>
    <p:sldId id="587" r:id="rId8"/>
    <p:sldId id="635" r:id="rId9"/>
    <p:sldId id="647" r:id="rId10"/>
    <p:sldId id="643" r:id="rId11"/>
    <p:sldId id="644" r:id="rId12"/>
    <p:sldId id="648" r:id="rId13"/>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0000FF"/>
    <a:srgbClr val="008000"/>
    <a:srgbClr val="CC0000"/>
    <a:srgbClr val="FF3300"/>
    <a:srgbClr val="FFCC00"/>
    <a:srgbClr val="2E3303"/>
    <a:srgbClr val="003618"/>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485" autoAdjust="0"/>
    <p:restoredTop sz="95179" autoAdjust="0"/>
  </p:normalViewPr>
  <p:slideViewPr>
    <p:cSldViewPr>
      <p:cViewPr varScale="1">
        <p:scale>
          <a:sx n="86" d="100"/>
          <a:sy n="86" d="100"/>
        </p:scale>
        <p:origin x="14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92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2763"/>
          </a:xfrm>
          <a:prstGeom prst="rect">
            <a:avLst/>
          </a:prstGeom>
        </p:spPr>
        <p:txBody>
          <a:bodyPr vert="horz" lIns="97192" tIns="48596" rIns="97192" bIns="48596" rtlCol="0"/>
          <a:lstStyle>
            <a:lvl1pPr algn="l" eaLnBrk="0" hangingPunct="0">
              <a:defRPr sz="1300">
                <a:cs typeface="+mn-cs"/>
              </a:defRPr>
            </a:lvl1pPr>
          </a:lstStyle>
          <a:p>
            <a:pPr>
              <a:defRPr/>
            </a:pPr>
            <a:r>
              <a:rPr lang="en-US" dirty="0" smtClean="0"/>
              <a:t>Gospel of Grace Fellowship</a:t>
            </a:r>
            <a:endParaRPr lang="en-US" dirty="0"/>
          </a:p>
        </p:txBody>
      </p:sp>
      <p:sp>
        <p:nvSpPr>
          <p:cNvPr id="3" name="Date Placeholder 2"/>
          <p:cNvSpPr>
            <a:spLocks noGrp="1"/>
          </p:cNvSpPr>
          <p:nvPr>
            <p:ph type="dt" sz="quarter" idx="1"/>
          </p:nvPr>
        </p:nvSpPr>
        <p:spPr>
          <a:xfrm>
            <a:off x="4021138" y="0"/>
            <a:ext cx="3076575" cy="512763"/>
          </a:xfrm>
          <a:prstGeom prst="rect">
            <a:avLst/>
          </a:prstGeom>
        </p:spPr>
        <p:txBody>
          <a:bodyPr vert="horz" lIns="97192" tIns="48596" rIns="97192" bIns="48596" rtlCol="0"/>
          <a:lstStyle>
            <a:lvl1pPr algn="r" eaLnBrk="0" hangingPunct="0">
              <a:defRPr sz="1300">
                <a:cs typeface="+mn-cs"/>
              </a:defRPr>
            </a:lvl1pPr>
          </a:lstStyle>
          <a:p>
            <a:pPr>
              <a:defRPr/>
            </a:pPr>
            <a:r>
              <a:rPr lang="en-US" dirty="0" smtClean="0"/>
              <a:t>9/29/13</a:t>
            </a:r>
            <a:endParaRPr lang="en-US" dirty="0"/>
          </a:p>
        </p:txBody>
      </p:sp>
      <p:sp>
        <p:nvSpPr>
          <p:cNvPr id="4" name="Footer Placeholder 3"/>
          <p:cNvSpPr>
            <a:spLocks noGrp="1"/>
          </p:cNvSpPr>
          <p:nvPr>
            <p:ph type="ftr" sz="quarter" idx="2"/>
          </p:nvPr>
        </p:nvSpPr>
        <p:spPr>
          <a:xfrm>
            <a:off x="0" y="9720263"/>
            <a:ext cx="3076575" cy="512762"/>
          </a:xfrm>
          <a:prstGeom prst="rect">
            <a:avLst/>
          </a:prstGeom>
        </p:spPr>
        <p:txBody>
          <a:bodyPr vert="horz" lIns="97192" tIns="48596" rIns="97192" bIns="48596" rtlCol="0" anchor="b"/>
          <a:lstStyle>
            <a:lvl1pPr algn="l" eaLnBrk="0" hangingPunct="0">
              <a:defRPr sz="1300">
                <a:cs typeface="+mn-cs"/>
              </a:defRPr>
            </a:lvl1pPr>
          </a:lstStyle>
          <a:p>
            <a:pPr>
              <a:defRPr/>
            </a:pPr>
            <a:endParaRPr lang="en-US"/>
          </a:p>
        </p:txBody>
      </p:sp>
      <p:sp>
        <p:nvSpPr>
          <p:cNvPr id="5" name="Slide Number Placeholder 4"/>
          <p:cNvSpPr>
            <a:spLocks noGrp="1"/>
          </p:cNvSpPr>
          <p:nvPr>
            <p:ph type="sldNum" sz="quarter" idx="3"/>
          </p:nvPr>
        </p:nvSpPr>
        <p:spPr>
          <a:xfrm>
            <a:off x="4021138" y="9720263"/>
            <a:ext cx="3076575" cy="512762"/>
          </a:xfrm>
          <a:prstGeom prst="rect">
            <a:avLst/>
          </a:prstGeom>
        </p:spPr>
        <p:txBody>
          <a:bodyPr vert="horz" lIns="97192" tIns="48596" rIns="97192" bIns="48596" rtlCol="0" anchor="b"/>
          <a:lstStyle>
            <a:lvl1pPr algn="r" eaLnBrk="0" hangingPunct="0">
              <a:defRPr sz="1300">
                <a:cs typeface="+mn-cs"/>
              </a:defRPr>
            </a:lvl1pPr>
          </a:lstStyle>
          <a:p>
            <a:pPr>
              <a:defRPr/>
            </a:pPr>
            <a:fld id="{CC88080E-16F1-47DF-88C8-A00E0795D9AE}" type="slidenum">
              <a:rPr lang="en-US"/>
              <a:pPr>
                <a:defRPr/>
              </a:pPr>
              <a:t>‹#›</a:t>
            </a:fld>
            <a:endParaRPr lang="en-US"/>
          </a:p>
        </p:txBody>
      </p:sp>
    </p:spTree>
    <p:extLst>
      <p:ext uri="{BB962C8B-B14F-4D97-AF65-F5344CB8AC3E}">
        <p14:creationId xmlns:p14="http://schemas.microsoft.com/office/powerpoint/2010/main" val="7191119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979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lvl1pPr eaLnBrk="1" hangingPunct="1">
              <a:defRPr sz="1300">
                <a:cs typeface="+mn-cs"/>
              </a:defRPr>
            </a:lvl1pPr>
          </a:lstStyle>
          <a:p>
            <a:pPr>
              <a:defRPr/>
            </a:pPr>
            <a:endParaRPr lang="en-US"/>
          </a:p>
        </p:txBody>
      </p:sp>
      <p:sp>
        <p:nvSpPr>
          <p:cNvPr id="289795"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lvl1pPr algn="r" eaLnBrk="1" hangingPunct="1">
              <a:defRPr sz="130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p:spPr>
      </p:sp>
      <p:sp>
        <p:nvSpPr>
          <p:cNvPr id="289797"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9798"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7192" tIns="48596" rIns="97192" bIns="48596" numCol="1" anchor="b" anchorCtr="0" compatLnSpc="1">
            <a:prstTxWarp prst="textNoShape">
              <a:avLst/>
            </a:prstTxWarp>
          </a:bodyPr>
          <a:lstStyle>
            <a:lvl1pPr eaLnBrk="1" hangingPunct="1">
              <a:defRPr sz="1300">
                <a:cs typeface="+mn-cs"/>
              </a:defRPr>
            </a:lvl1pPr>
          </a:lstStyle>
          <a:p>
            <a:pPr>
              <a:defRPr/>
            </a:pPr>
            <a:endParaRPr lang="en-US"/>
          </a:p>
        </p:txBody>
      </p:sp>
      <p:sp>
        <p:nvSpPr>
          <p:cNvPr id="289799"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7192" tIns="48596" rIns="97192" bIns="48596" numCol="1" anchor="b" anchorCtr="0" compatLnSpc="1">
            <a:prstTxWarp prst="textNoShape">
              <a:avLst/>
            </a:prstTxWarp>
          </a:bodyPr>
          <a:lstStyle>
            <a:lvl1pPr algn="r" eaLnBrk="1" hangingPunct="1">
              <a:defRPr sz="1300">
                <a:cs typeface="+mn-cs"/>
              </a:defRPr>
            </a:lvl1pPr>
          </a:lstStyle>
          <a:p>
            <a:pPr>
              <a:defRPr/>
            </a:pPr>
            <a:fld id="{89E95072-AC96-44C7-A56A-8C45DB55F9F3}" type="slidenum">
              <a:rPr lang="en-US"/>
              <a:pPr>
                <a:defRPr/>
              </a:pPr>
              <a:t>‹#›</a:t>
            </a:fld>
            <a:endParaRPr lang="en-US"/>
          </a:p>
        </p:txBody>
      </p:sp>
    </p:spTree>
    <p:extLst>
      <p:ext uri="{BB962C8B-B14F-4D97-AF65-F5344CB8AC3E}">
        <p14:creationId xmlns:p14="http://schemas.microsoft.com/office/powerpoint/2010/main" val="13218039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3ED091F3-5F09-406E-BB46-77EC85400FEE}" type="slidenum">
              <a:rPr lang="en-US" smtClean="0">
                <a:cs typeface="Arial" charset="0"/>
              </a:rPr>
              <a:pPr/>
              <a:t>1</a:t>
            </a:fld>
            <a:endParaRPr lang="en-US" smtClean="0">
              <a:cs typeface="Arial"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r>
              <a:rPr lang="en-US" dirty="0" smtClean="0"/>
              <a:t>GAL 3:26 For you are all sons of God through faith in Christ Jesus.</a:t>
            </a:r>
          </a:p>
          <a:p>
            <a:r>
              <a:rPr lang="en-US" dirty="0" smtClean="0"/>
              <a:t>GAL 3:27 For all of you who were baptized into Christ have clothed yourselves with Christ.</a:t>
            </a:r>
          </a:p>
          <a:p>
            <a:r>
              <a:rPr lang="en-US" dirty="0" smtClean="0"/>
              <a:t>GAL 3:28 There is neither Jew nor Greek, there is neither slave nor free man, there is neither male nor female; for you are all one in Christ Jesus.</a:t>
            </a:r>
          </a:p>
          <a:p>
            <a:r>
              <a:rPr lang="en-US" dirty="0" smtClean="0"/>
              <a:t>GAL 3:29 And if you belong to Christ, then you are Abraham's descendants, heirs according to promise.</a:t>
            </a:r>
          </a:p>
          <a:p>
            <a:r>
              <a:rPr lang="en-US" dirty="0" smtClean="0"/>
              <a:t> NASB</a:t>
            </a:r>
          </a:p>
        </p:txBody>
      </p:sp>
    </p:spTree>
    <p:extLst>
      <p:ext uri="{BB962C8B-B14F-4D97-AF65-F5344CB8AC3E}">
        <p14:creationId xmlns:p14="http://schemas.microsoft.com/office/powerpoint/2010/main" val="5776820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ln/>
        </p:spPr>
      </p:sp>
      <p:sp>
        <p:nvSpPr>
          <p:cNvPr id="34818" name="Notes Placeholder 2"/>
          <p:cNvSpPr>
            <a:spLocks noGrp="1"/>
          </p:cNvSpPr>
          <p:nvPr>
            <p:ph type="body" idx="1"/>
          </p:nvPr>
        </p:nvSpPr>
        <p:spPr>
          <a:noFill/>
          <a:ln/>
        </p:spPr>
        <p:txBody>
          <a:bodyPr/>
          <a:lstStyle/>
          <a:p>
            <a:endParaRPr lang="en-US" dirty="0" smtClean="0"/>
          </a:p>
        </p:txBody>
      </p:sp>
      <p:sp>
        <p:nvSpPr>
          <p:cNvPr id="34819" name="Slide Number Placeholder 3"/>
          <p:cNvSpPr>
            <a:spLocks noGrp="1"/>
          </p:cNvSpPr>
          <p:nvPr>
            <p:ph type="sldNum" sz="quarter" idx="5"/>
          </p:nvPr>
        </p:nvSpPr>
        <p:spPr>
          <a:noFill/>
        </p:spPr>
        <p:txBody>
          <a:bodyPr/>
          <a:lstStyle/>
          <a:p>
            <a:fld id="{791F7637-832C-4846-BEDC-8E462E701725}" type="slidenum">
              <a:rPr lang="en-US" smtClean="0">
                <a:cs typeface="Arial" charset="0"/>
              </a:rPr>
              <a:pPr/>
              <a:t>10</a:t>
            </a:fld>
            <a:endParaRPr lang="en-US" smtClean="0">
              <a:cs typeface="Arial" charset="0"/>
            </a:endParaRPr>
          </a:p>
        </p:txBody>
      </p:sp>
    </p:spTree>
    <p:extLst>
      <p:ext uri="{BB962C8B-B14F-4D97-AF65-F5344CB8AC3E}">
        <p14:creationId xmlns:p14="http://schemas.microsoft.com/office/powerpoint/2010/main" val="35889790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ln/>
        </p:spPr>
      </p:sp>
      <p:sp>
        <p:nvSpPr>
          <p:cNvPr id="34818" name="Notes Placeholder 2"/>
          <p:cNvSpPr>
            <a:spLocks noGrp="1"/>
          </p:cNvSpPr>
          <p:nvPr>
            <p:ph type="body" idx="1"/>
          </p:nvPr>
        </p:nvSpPr>
        <p:spPr>
          <a:noFill/>
          <a:ln/>
        </p:spPr>
        <p:txBody>
          <a:bodyPr/>
          <a:lstStyle/>
          <a:p>
            <a:endParaRPr lang="en-US" dirty="0" smtClean="0"/>
          </a:p>
        </p:txBody>
      </p:sp>
      <p:sp>
        <p:nvSpPr>
          <p:cNvPr id="34819" name="Slide Number Placeholder 3"/>
          <p:cNvSpPr>
            <a:spLocks noGrp="1"/>
          </p:cNvSpPr>
          <p:nvPr>
            <p:ph type="sldNum" sz="quarter" idx="5"/>
          </p:nvPr>
        </p:nvSpPr>
        <p:spPr>
          <a:noFill/>
        </p:spPr>
        <p:txBody>
          <a:bodyPr/>
          <a:lstStyle/>
          <a:p>
            <a:fld id="{791F7637-832C-4846-BEDC-8E462E701725}" type="slidenum">
              <a:rPr lang="en-US" smtClean="0">
                <a:cs typeface="Arial" charset="0"/>
              </a:rPr>
              <a:pPr/>
              <a:t>11</a:t>
            </a:fld>
            <a:endParaRPr lang="en-US" smtClean="0">
              <a:cs typeface="Arial" charset="0"/>
            </a:endParaRPr>
          </a:p>
        </p:txBody>
      </p:sp>
    </p:spTree>
    <p:extLst>
      <p:ext uri="{BB962C8B-B14F-4D97-AF65-F5344CB8AC3E}">
        <p14:creationId xmlns:p14="http://schemas.microsoft.com/office/powerpoint/2010/main" val="42910340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ln/>
        </p:spPr>
      </p:sp>
      <p:sp>
        <p:nvSpPr>
          <p:cNvPr id="34818" name="Notes Placeholder 2"/>
          <p:cNvSpPr>
            <a:spLocks noGrp="1"/>
          </p:cNvSpPr>
          <p:nvPr>
            <p:ph type="body" idx="1"/>
          </p:nvPr>
        </p:nvSpPr>
        <p:spPr>
          <a:noFill/>
          <a:ln/>
        </p:spPr>
        <p:txBody>
          <a:bodyPr/>
          <a:lstStyle/>
          <a:p>
            <a:r>
              <a:rPr lang="en-US" dirty="0" smtClean="0"/>
              <a:t>Benediction:</a:t>
            </a:r>
            <a:r>
              <a:rPr lang="en-US" baseline="0" dirty="0" smtClean="0"/>
              <a:t> </a:t>
            </a:r>
          </a:p>
          <a:p>
            <a:endParaRPr lang="en-US" baseline="0" dirty="0" smtClean="0"/>
          </a:p>
          <a:p>
            <a:r>
              <a:rPr lang="en-US" baseline="0" dirty="0" smtClean="0"/>
              <a:t>HEB 13:20 ¶ Now the God of peace, who brought up from the dead the great Shepherd of the sheep through the blood of the eternal covenant, even Jesus our Lord, </a:t>
            </a:r>
          </a:p>
          <a:p>
            <a:endParaRPr lang="en-US" baseline="0" dirty="0" smtClean="0"/>
          </a:p>
          <a:p>
            <a:r>
              <a:rPr lang="en-US" baseline="0" dirty="0" smtClean="0"/>
              <a:t>HEB 13:21 equip you in every good thing to do His will, working in us that which is pleasing in His sight, through Jesus Christ, to whom be the glory forever and ever. Amen.</a:t>
            </a:r>
          </a:p>
          <a:p>
            <a:endParaRPr lang="en-US" dirty="0" smtClean="0"/>
          </a:p>
        </p:txBody>
      </p:sp>
      <p:sp>
        <p:nvSpPr>
          <p:cNvPr id="34819" name="Slide Number Placeholder 3"/>
          <p:cNvSpPr>
            <a:spLocks noGrp="1"/>
          </p:cNvSpPr>
          <p:nvPr>
            <p:ph type="sldNum" sz="quarter" idx="5"/>
          </p:nvPr>
        </p:nvSpPr>
        <p:spPr>
          <a:noFill/>
        </p:spPr>
        <p:txBody>
          <a:bodyPr/>
          <a:lstStyle/>
          <a:p>
            <a:fld id="{791F7637-832C-4846-BEDC-8E462E701725}" type="slidenum">
              <a:rPr lang="en-US" smtClean="0">
                <a:cs typeface="Arial" charset="0"/>
              </a:rPr>
              <a:pPr/>
              <a:t>12</a:t>
            </a:fld>
            <a:endParaRPr lang="en-US" smtClean="0">
              <a:cs typeface="Arial" charset="0"/>
            </a:endParaRPr>
          </a:p>
        </p:txBody>
      </p:sp>
    </p:spTree>
    <p:extLst>
      <p:ext uri="{BB962C8B-B14F-4D97-AF65-F5344CB8AC3E}">
        <p14:creationId xmlns:p14="http://schemas.microsoft.com/office/powerpoint/2010/main" val="2508748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p:spPr>
        <p:txBody>
          <a:bodyPr/>
          <a:lstStyle/>
          <a:p>
            <a:endParaRPr lang="en-US" dirty="0" smtClean="0"/>
          </a:p>
        </p:txBody>
      </p:sp>
      <p:sp>
        <p:nvSpPr>
          <p:cNvPr id="18435" name="Slide Number Placeholder 3"/>
          <p:cNvSpPr>
            <a:spLocks noGrp="1"/>
          </p:cNvSpPr>
          <p:nvPr>
            <p:ph type="sldNum" sz="quarter" idx="5"/>
          </p:nvPr>
        </p:nvSpPr>
        <p:spPr>
          <a:noFill/>
        </p:spPr>
        <p:txBody>
          <a:bodyPr/>
          <a:lstStyle/>
          <a:p>
            <a:fld id="{57131010-E263-4E7B-A055-F0B4C76E450E}" type="slidenum">
              <a:rPr lang="en-US" smtClean="0">
                <a:cs typeface="Arial" charset="0"/>
              </a:rPr>
              <a:pPr/>
              <a:t>2</a:t>
            </a:fld>
            <a:endParaRPr lang="en-US" smtClean="0">
              <a:cs typeface="Arial" charset="0"/>
            </a:endParaRPr>
          </a:p>
        </p:txBody>
      </p:sp>
    </p:spTree>
    <p:extLst>
      <p:ext uri="{BB962C8B-B14F-4D97-AF65-F5344CB8AC3E}">
        <p14:creationId xmlns:p14="http://schemas.microsoft.com/office/powerpoint/2010/main" val="1149118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9E95072-AC96-44C7-A56A-8C45DB55F9F3}" type="slidenum">
              <a:rPr lang="en-US" smtClean="0"/>
              <a:pPr>
                <a:defRPr/>
              </a:pPr>
              <a:t>3</a:t>
            </a:fld>
            <a:endParaRPr lang="en-US"/>
          </a:p>
        </p:txBody>
      </p:sp>
    </p:spTree>
    <p:extLst>
      <p:ext uri="{BB962C8B-B14F-4D97-AF65-F5344CB8AC3E}">
        <p14:creationId xmlns:p14="http://schemas.microsoft.com/office/powerpoint/2010/main" val="2349862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endParaRPr lang="en-US" dirty="0" smtClean="0"/>
          </a:p>
        </p:txBody>
      </p:sp>
      <p:sp>
        <p:nvSpPr>
          <p:cNvPr id="20483" name="Slide Number Placeholder 3"/>
          <p:cNvSpPr>
            <a:spLocks noGrp="1"/>
          </p:cNvSpPr>
          <p:nvPr>
            <p:ph type="sldNum" sz="quarter" idx="5"/>
          </p:nvPr>
        </p:nvSpPr>
        <p:spPr>
          <a:noFill/>
        </p:spPr>
        <p:txBody>
          <a:bodyPr/>
          <a:lstStyle/>
          <a:p>
            <a:fld id="{117674EA-0BFD-4378-BC6A-101D9F1AB524}" type="slidenum">
              <a:rPr lang="en-US" smtClean="0">
                <a:cs typeface="Arial" charset="0"/>
              </a:rPr>
              <a:pPr/>
              <a:t>4</a:t>
            </a:fld>
            <a:endParaRPr lang="en-US" smtClean="0">
              <a:cs typeface="Arial" charset="0"/>
            </a:endParaRPr>
          </a:p>
        </p:txBody>
      </p:sp>
    </p:spTree>
    <p:extLst>
      <p:ext uri="{BB962C8B-B14F-4D97-AF65-F5344CB8AC3E}">
        <p14:creationId xmlns:p14="http://schemas.microsoft.com/office/powerpoint/2010/main" val="3744003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endParaRPr lang="en-US" sz="1100" smtClean="0"/>
          </a:p>
          <a:p>
            <a:endParaRPr lang="en-US" sz="1100" smtClean="0"/>
          </a:p>
          <a:p>
            <a:endParaRPr lang="en-US" sz="1100" smtClean="0"/>
          </a:p>
        </p:txBody>
      </p:sp>
      <p:sp>
        <p:nvSpPr>
          <p:cNvPr id="22531" name="Slide Number Placeholder 3"/>
          <p:cNvSpPr>
            <a:spLocks noGrp="1"/>
          </p:cNvSpPr>
          <p:nvPr>
            <p:ph type="sldNum" sz="quarter" idx="5"/>
          </p:nvPr>
        </p:nvSpPr>
        <p:spPr>
          <a:noFill/>
        </p:spPr>
        <p:txBody>
          <a:bodyPr/>
          <a:lstStyle/>
          <a:p>
            <a:fld id="{ADBE7858-72E5-440C-8FBF-D079D2B141CA}" type="slidenum">
              <a:rPr lang="en-US" smtClean="0">
                <a:cs typeface="Arial" charset="0"/>
              </a:rPr>
              <a:pPr/>
              <a:t>5</a:t>
            </a:fld>
            <a:endParaRPr lang="en-US" smtClean="0">
              <a:cs typeface="Arial" charset="0"/>
            </a:endParaRPr>
          </a:p>
        </p:txBody>
      </p:sp>
    </p:spTree>
    <p:extLst>
      <p:ext uri="{BB962C8B-B14F-4D97-AF65-F5344CB8AC3E}">
        <p14:creationId xmlns:p14="http://schemas.microsoft.com/office/powerpoint/2010/main" val="24890304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endParaRPr lang="en-US" sz="1100" dirty="0" smtClean="0"/>
          </a:p>
          <a:p>
            <a:endParaRPr lang="en-US" sz="1100" dirty="0" smtClean="0"/>
          </a:p>
          <a:p>
            <a:endParaRPr lang="en-US" sz="1100" dirty="0" smtClean="0"/>
          </a:p>
        </p:txBody>
      </p:sp>
      <p:sp>
        <p:nvSpPr>
          <p:cNvPr id="22531" name="Slide Number Placeholder 3"/>
          <p:cNvSpPr>
            <a:spLocks noGrp="1"/>
          </p:cNvSpPr>
          <p:nvPr>
            <p:ph type="sldNum" sz="quarter" idx="5"/>
          </p:nvPr>
        </p:nvSpPr>
        <p:spPr>
          <a:noFill/>
        </p:spPr>
        <p:txBody>
          <a:bodyPr/>
          <a:lstStyle/>
          <a:p>
            <a:fld id="{ADBE7858-72E5-440C-8FBF-D079D2B141CA}" type="slidenum">
              <a:rPr lang="en-US" smtClean="0">
                <a:cs typeface="Arial" charset="0"/>
              </a:rPr>
              <a:pPr/>
              <a:t>6</a:t>
            </a:fld>
            <a:endParaRPr lang="en-US" smtClean="0">
              <a:cs typeface="Arial" charset="0"/>
            </a:endParaRPr>
          </a:p>
        </p:txBody>
      </p:sp>
    </p:spTree>
    <p:extLst>
      <p:ext uri="{BB962C8B-B14F-4D97-AF65-F5344CB8AC3E}">
        <p14:creationId xmlns:p14="http://schemas.microsoft.com/office/powerpoint/2010/main" val="2324111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ln/>
        </p:spPr>
      </p:sp>
      <p:sp>
        <p:nvSpPr>
          <p:cNvPr id="32770" name="Notes Placeholder 2"/>
          <p:cNvSpPr>
            <a:spLocks noGrp="1"/>
          </p:cNvSpPr>
          <p:nvPr>
            <p:ph type="body" idx="1"/>
          </p:nvPr>
        </p:nvSpPr>
        <p:spPr>
          <a:noFill/>
          <a:ln/>
        </p:spPr>
        <p:txBody>
          <a:bodyPr/>
          <a:lstStyle/>
          <a:p>
            <a:endParaRPr lang="en-US" smtClean="0"/>
          </a:p>
        </p:txBody>
      </p:sp>
      <p:sp>
        <p:nvSpPr>
          <p:cNvPr id="32771" name="Slide Number Placeholder 3"/>
          <p:cNvSpPr>
            <a:spLocks noGrp="1"/>
          </p:cNvSpPr>
          <p:nvPr>
            <p:ph type="sldNum" sz="quarter" idx="5"/>
          </p:nvPr>
        </p:nvSpPr>
        <p:spPr>
          <a:noFill/>
        </p:spPr>
        <p:txBody>
          <a:bodyPr/>
          <a:lstStyle/>
          <a:p>
            <a:fld id="{EAA48773-DAEC-4CC9-8416-61B20808D79E}" type="slidenum">
              <a:rPr lang="en-US" smtClean="0">
                <a:cs typeface="Arial" charset="0"/>
              </a:rPr>
              <a:pPr/>
              <a:t>7</a:t>
            </a:fld>
            <a:endParaRPr lang="en-US" smtClean="0">
              <a:cs typeface="Arial" charset="0"/>
            </a:endParaRPr>
          </a:p>
        </p:txBody>
      </p:sp>
    </p:spTree>
    <p:extLst>
      <p:ext uri="{BB962C8B-B14F-4D97-AF65-F5344CB8AC3E}">
        <p14:creationId xmlns:p14="http://schemas.microsoft.com/office/powerpoint/2010/main" val="2196191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ln/>
        </p:spPr>
      </p:sp>
      <p:sp>
        <p:nvSpPr>
          <p:cNvPr id="34818" name="Notes Placeholder 2"/>
          <p:cNvSpPr>
            <a:spLocks noGrp="1"/>
          </p:cNvSpPr>
          <p:nvPr>
            <p:ph type="body" idx="1"/>
          </p:nvPr>
        </p:nvSpPr>
        <p:spPr>
          <a:noFill/>
          <a:ln/>
        </p:spPr>
        <p:txBody>
          <a:bodyPr/>
          <a:lstStyle/>
          <a:p>
            <a:endParaRPr lang="en-US" dirty="0" smtClean="0"/>
          </a:p>
        </p:txBody>
      </p:sp>
      <p:sp>
        <p:nvSpPr>
          <p:cNvPr id="34819" name="Slide Number Placeholder 3"/>
          <p:cNvSpPr>
            <a:spLocks noGrp="1"/>
          </p:cNvSpPr>
          <p:nvPr>
            <p:ph type="sldNum" sz="quarter" idx="5"/>
          </p:nvPr>
        </p:nvSpPr>
        <p:spPr>
          <a:noFill/>
        </p:spPr>
        <p:txBody>
          <a:bodyPr/>
          <a:lstStyle/>
          <a:p>
            <a:fld id="{791F7637-832C-4846-BEDC-8E462E701725}" type="slidenum">
              <a:rPr lang="en-US" smtClean="0">
                <a:cs typeface="Arial" charset="0"/>
              </a:rPr>
              <a:pPr/>
              <a:t>8</a:t>
            </a:fld>
            <a:endParaRPr lang="en-US" smtClean="0">
              <a:cs typeface="Arial" charset="0"/>
            </a:endParaRPr>
          </a:p>
        </p:txBody>
      </p:sp>
    </p:spTree>
    <p:extLst>
      <p:ext uri="{BB962C8B-B14F-4D97-AF65-F5344CB8AC3E}">
        <p14:creationId xmlns:p14="http://schemas.microsoft.com/office/powerpoint/2010/main" val="2841081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ln/>
        </p:spPr>
      </p:sp>
      <p:sp>
        <p:nvSpPr>
          <p:cNvPr id="34818" name="Notes Placeholder 2"/>
          <p:cNvSpPr>
            <a:spLocks noGrp="1"/>
          </p:cNvSpPr>
          <p:nvPr>
            <p:ph type="body" idx="1"/>
          </p:nvPr>
        </p:nvSpPr>
        <p:spPr>
          <a:noFill/>
          <a:ln/>
        </p:spPr>
        <p:txBody>
          <a:bodyPr/>
          <a:lstStyle/>
          <a:p>
            <a:endParaRPr lang="en-US" dirty="0" smtClean="0"/>
          </a:p>
        </p:txBody>
      </p:sp>
      <p:sp>
        <p:nvSpPr>
          <p:cNvPr id="34819" name="Slide Number Placeholder 3"/>
          <p:cNvSpPr>
            <a:spLocks noGrp="1"/>
          </p:cNvSpPr>
          <p:nvPr>
            <p:ph type="sldNum" sz="quarter" idx="5"/>
          </p:nvPr>
        </p:nvSpPr>
        <p:spPr>
          <a:noFill/>
        </p:spPr>
        <p:txBody>
          <a:bodyPr/>
          <a:lstStyle/>
          <a:p>
            <a:fld id="{791F7637-832C-4846-BEDC-8E462E701725}" type="slidenum">
              <a:rPr lang="en-US" smtClean="0">
                <a:cs typeface="Arial" charset="0"/>
              </a:rPr>
              <a:pPr/>
              <a:t>9</a:t>
            </a:fld>
            <a:endParaRPr lang="en-US" smtClean="0">
              <a:cs typeface="Arial" charset="0"/>
            </a:endParaRPr>
          </a:p>
        </p:txBody>
      </p:sp>
    </p:spTree>
    <p:extLst>
      <p:ext uri="{BB962C8B-B14F-4D97-AF65-F5344CB8AC3E}">
        <p14:creationId xmlns:p14="http://schemas.microsoft.com/office/powerpoint/2010/main" val="12210863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0B04964E-2DE0-462C-8D65-99FF293B973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19EE7E1-6D36-48A0-AEC0-0A0BC4DFCE2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94224F3-E97C-457E-A7C8-2B322503969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a:xfrm>
            <a:off x="8305800" y="6324600"/>
            <a:ext cx="708025" cy="449263"/>
          </a:xfrm>
        </p:spPr>
        <p:txBody>
          <a:bodyPr/>
          <a:lstStyle>
            <a:lvl1pPr>
              <a:defRPr sz="1800"/>
            </a:lvl1pPr>
          </a:lstStyle>
          <a:p>
            <a:pPr>
              <a:defRPr/>
            </a:pPr>
            <a:fld id="{F3E6CC49-9614-4E5D-9351-7180B47F7AA3}"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47F2CCAC-7BFD-4912-B526-55AD812B9EC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C8B83431-E3B2-4326-9CB4-E3AF7D20459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BFE0A1BC-EA65-45E0-A4B7-4C1A4B698E4C}"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9C85E888-A89F-4353-B381-C394DC65D7E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181086E9-C16B-4CB8-9E40-588E6F3938C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1C719A61-364E-41FB-8F37-BF4383CA729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E55DB62B-D936-46B7-B5AE-4C7BAEEC119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cs typeface="+mn-cs"/>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cs typeface="+mn-cs"/>
              </a:defRPr>
            </a:lvl1pPr>
            <a:extLst/>
          </a:lstStyle>
          <a:p>
            <a:pPr>
              <a:defRPr/>
            </a:pPr>
            <a:fld id="{205DED9C-6F3B-4EF5-BE76-94E8EEB63DE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85" r:id="rId2"/>
    <p:sldLayoutId id="2147483690" r:id="rId3"/>
    <p:sldLayoutId id="2147483691" r:id="rId4"/>
    <p:sldLayoutId id="2147483692" r:id="rId5"/>
    <p:sldLayoutId id="2147483693" r:id="rId6"/>
    <p:sldLayoutId id="2147483686" r:id="rId7"/>
    <p:sldLayoutId id="2147483694" r:id="rId8"/>
    <p:sldLayoutId id="2147483695" r:id="rId9"/>
    <p:sldLayoutId id="2147483687" r:id="rId10"/>
    <p:sldLayoutId id="2147483688"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562100" y="2114807"/>
            <a:ext cx="6019800" cy="762000"/>
          </a:xfrm>
        </p:spPr>
        <p:txBody>
          <a:bodyPr/>
          <a:lstStyle/>
          <a:p>
            <a:pPr marR="0" algn="ctr" eaLnBrk="1" hangingPunct="1"/>
            <a:r>
              <a:rPr lang="en-US" sz="3200" dirty="0" smtClean="0">
                <a:latin typeface="Arial" charset="0"/>
                <a:cs typeface="Arial" charset="0"/>
              </a:rPr>
              <a:t>Galatians 3:26 - 29</a:t>
            </a:r>
          </a:p>
        </p:txBody>
      </p:sp>
      <p:sp>
        <p:nvSpPr>
          <p:cNvPr id="15362" name="Text Box 4"/>
          <p:cNvSpPr txBox="1">
            <a:spLocks noChangeArrowheads="1"/>
          </p:cNvSpPr>
          <p:nvPr/>
        </p:nvSpPr>
        <p:spPr bwMode="auto">
          <a:xfrm>
            <a:off x="304800" y="5486400"/>
            <a:ext cx="3962400" cy="366713"/>
          </a:xfrm>
          <a:prstGeom prst="rect">
            <a:avLst/>
          </a:prstGeom>
          <a:noFill/>
          <a:ln w="9525">
            <a:noFill/>
            <a:miter lim="800000"/>
            <a:headEnd/>
            <a:tailEnd/>
          </a:ln>
        </p:spPr>
        <p:txBody>
          <a:bodyPr>
            <a:spAutoFit/>
          </a:bodyPr>
          <a:lstStyle/>
          <a:p>
            <a:pPr eaLnBrk="0" hangingPunct="0">
              <a:spcBef>
                <a:spcPct val="50000"/>
              </a:spcBef>
            </a:pPr>
            <a:endParaRPr lang="en-US"/>
          </a:p>
        </p:txBody>
      </p:sp>
      <p:sp>
        <p:nvSpPr>
          <p:cNvPr id="15363" name="Text Box 5"/>
          <p:cNvSpPr txBox="1">
            <a:spLocks noChangeArrowheads="1"/>
          </p:cNvSpPr>
          <p:nvPr/>
        </p:nvSpPr>
        <p:spPr bwMode="auto">
          <a:xfrm>
            <a:off x="533400" y="3429000"/>
            <a:ext cx="4953000" cy="779463"/>
          </a:xfrm>
          <a:prstGeom prst="rect">
            <a:avLst/>
          </a:prstGeom>
          <a:noFill/>
          <a:ln w="9525">
            <a:noFill/>
            <a:miter lim="800000"/>
            <a:headEnd/>
            <a:tailEnd/>
          </a:ln>
        </p:spPr>
        <p:txBody>
          <a:bodyPr>
            <a:spAutoFit/>
          </a:bodyPr>
          <a:lstStyle/>
          <a:p>
            <a:pPr eaLnBrk="0" hangingPunct="0">
              <a:spcBef>
                <a:spcPct val="50000"/>
              </a:spcBef>
            </a:pPr>
            <a:r>
              <a:rPr lang="en-US" dirty="0"/>
              <a:t>Presented by Bob DeWaay</a:t>
            </a:r>
          </a:p>
          <a:p>
            <a:pPr eaLnBrk="0" hangingPunct="0">
              <a:spcBef>
                <a:spcPct val="50000"/>
              </a:spcBef>
            </a:pPr>
            <a:r>
              <a:rPr lang="en-US" dirty="0"/>
              <a:t>September </a:t>
            </a:r>
            <a:r>
              <a:rPr lang="en-US" dirty="0" smtClean="0"/>
              <a:t>29, </a:t>
            </a:r>
            <a:r>
              <a:rPr lang="en-US" dirty="0"/>
              <a:t>2013</a:t>
            </a:r>
          </a:p>
        </p:txBody>
      </p:sp>
      <p:sp>
        <p:nvSpPr>
          <p:cNvPr id="15364" name="Text Box 6"/>
          <p:cNvSpPr txBox="1">
            <a:spLocks noChangeArrowheads="1"/>
          </p:cNvSpPr>
          <p:nvPr/>
        </p:nvSpPr>
        <p:spPr bwMode="auto">
          <a:xfrm>
            <a:off x="723900" y="515271"/>
            <a:ext cx="7696200" cy="1323439"/>
          </a:xfrm>
          <a:prstGeom prst="rect">
            <a:avLst/>
          </a:prstGeom>
          <a:noFill/>
          <a:ln w="9525">
            <a:noFill/>
            <a:miter lim="800000"/>
            <a:headEnd/>
            <a:tailEnd/>
          </a:ln>
        </p:spPr>
        <p:txBody>
          <a:bodyPr>
            <a:spAutoFit/>
          </a:bodyPr>
          <a:lstStyle/>
          <a:p>
            <a:pPr algn="ctr"/>
            <a:r>
              <a:rPr lang="en-US" sz="4000" b="1" dirty="0">
                <a:solidFill>
                  <a:srgbClr val="3333CC"/>
                </a:solidFill>
              </a:rPr>
              <a:t>The Ground of </a:t>
            </a:r>
            <a:r>
              <a:rPr lang="en-US" sz="4000" b="1" dirty="0" smtClean="0">
                <a:solidFill>
                  <a:srgbClr val="3333CC"/>
                </a:solidFill>
              </a:rPr>
              <a:t/>
            </a:r>
            <a:br>
              <a:rPr lang="en-US" sz="4000" b="1" dirty="0" smtClean="0">
                <a:solidFill>
                  <a:srgbClr val="3333CC"/>
                </a:solidFill>
              </a:rPr>
            </a:br>
            <a:r>
              <a:rPr lang="en-US" sz="4000" b="1" dirty="0" smtClean="0">
                <a:solidFill>
                  <a:srgbClr val="3333CC"/>
                </a:solidFill>
              </a:rPr>
              <a:t>True </a:t>
            </a:r>
            <a:r>
              <a:rPr lang="en-US" sz="4000" b="1" dirty="0">
                <a:solidFill>
                  <a:srgbClr val="3333CC"/>
                </a:solidFill>
              </a:rPr>
              <a:t>Christian Unity</a:t>
            </a:r>
            <a:endParaRPr lang="en-US" sz="4000" b="1" dirty="0">
              <a:solidFill>
                <a:srgbClr val="3333CC"/>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idx="1"/>
          </p:nvPr>
        </p:nvSpPr>
        <p:spPr>
          <a:xfrm>
            <a:off x="228600" y="1600200"/>
            <a:ext cx="8610600" cy="4495800"/>
          </a:xfrm>
        </p:spPr>
        <p:txBody>
          <a:bodyPr/>
          <a:lstStyle/>
          <a:p>
            <a:pPr marL="639763" eaLnBrk="1" hangingPunct="1">
              <a:buFont typeface="Wingdings 3" pitchFamily="18" charset="2"/>
              <a:buNone/>
            </a:pPr>
            <a:r>
              <a:rPr lang="en-US" sz="2800" b="1" u="sng" dirty="0" smtClean="0">
                <a:latin typeface="Arial" charset="0"/>
                <a:cs typeface="Arial" charset="0"/>
              </a:rPr>
              <a:t>Philippians 2:20-22</a:t>
            </a:r>
            <a:r>
              <a:rPr lang="en-US" sz="2800" dirty="0" smtClean="0">
                <a:latin typeface="Arial" charset="0"/>
                <a:cs typeface="Arial" charset="0"/>
              </a:rPr>
              <a:t> (NASB)</a:t>
            </a:r>
            <a:r>
              <a:rPr lang="en-US" u="sng" dirty="0" smtClean="0"/>
              <a:t> </a:t>
            </a:r>
          </a:p>
          <a:p>
            <a:pPr marL="639763" eaLnBrk="1" hangingPunct="1">
              <a:buFont typeface="Wingdings 3" pitchFamily="18" charset="2"/>
              <a:buNone/>
            </a:pPr>
            <a:endParaRPr lang="en-US" sz="1200" u="sng" dirty="0" smtClean="0">
              <a:latin typeface="Arial" charset="0"/>
              <a:cs typeface="Arial" charset="0"/>
            </a:endParaRPr>
          </a:p>
          <a:p>
            <a:pPr>
              <a:buNone/>
            </a:pPr>
            <a:r>
              <a:rPr lang="en-US" sz="2800" dirty="0" smtClean="0">
                <a:latin typeface="Arial" pitchFamily="34" charset="0"/>
                <a:cs typeface="Arial" pitchFamily="34" charset="0"/>
              </a:rPr>
              <a:t>	For I have no one else of kindred spirit who will genuinely be concerned for your welfare. </a:t>
            </a:r>
            <a:r>
              <a:rPr lang="en-US" sz="2800" dirty="0" smtClean="0">
                <a:solidFill>
                  <a:srgbClr val="C00000"/>
                </a:solidFill>
                <a:latin typeface="Arial" pitchFamily="34" charset="0"/>
                <a:cs typeface="Arial" pitchFamily="34" charset="0"/>
              </a:rPr>
              <a:t>For they all seek after their own interests</a:t>
            </a:r>
            <a:r>
              <a:rPr lang="en-US" sz="2800" dirty="0" smtClean="0">
                <a:latin typeface="Arial" pitchFamily="34" charset="0"/>
                <a:cs typeface="Arial" pitchFamily="34" charset="0"/>
              </a:rPr>
              <a:t>, </a:t>
            </a:r>
            <a:r>
              <a:rPr lang="en-US" sz="2800" dirty="0" smtClean="0">
                <a:solidFill>
                  <a:srgbClr val="0000FF"/>
                </a:solidFill>
                <a:latin typeface="Arial" pitchFamily="34" charset="0"/>
                <a:cs typeface="Arial" pitchFamily="34" charset="0"/>
              </a:rPr>
              <a:t>not those of Christ Jesus.</a:t>
            </a:r>
            <a:r>
              <a:rPr lang="en-US" sz="2800" dirty="0" smtClean="0">
                <a:latin typeface="Arial" pitchFamily="34" charset="0"/>
                <a:cs typeface="Arial" pitchFamily="34" charset="0"/>
              </a:rPr>
              <a:t> But you know of his proven worth, that he served with me in </a:t>
            </a:r>
            <a:r>
              <a:rPr lang="en-US" sz="2800" dirty="0" smtClean="0">
                <a:solidFill>
                  <a:srgbClr val="C00000"/>
                </a:solidFill>
                <a:latin typeface="Arial" pitchFamily="34" charset="0"/>
                <a:cs typeface="Arial" pitchFamily="34" charset="0"/>
              </a:rPr>
              <a:t>the furtherance of the gospel</a:t>
            </a:r>
            <a:r>
              <a:rPr lang="en-US" sz="2800" dirty="0" smtClean="0">
                <a:latin typeface="Arial" pitchFamily="34" charset="0"/>
                <a:cs typeface="Arial" pitchFamily="34" charset="0"/>
              </a:rPr>
              <a:t> like a child serving his father.</a:t>
            </a:r>
          </a:p>
          <a:p>
            <a:pPr>
              <a:buNone/>
            </a:pPr>
            <a:endParaRPr lang="en-US" sz="2800" dirty="0" smtClean="0">
              <a:latin typeface="Arial" charset="0"/>
              <a:cs typeface="Arial" charset="0"/>
            </a:endParaRPr>
          </a:p>
          <a:p>
            <a:pPr marL="639763" eaLnBrk="1" hangingPunct="1">
              <a:buFont typeface="Wingdings 3" pitchFamily="18" charset="2"/>
              <a:buNone/>
            </a:pPr>
            <a:r>
              <a:rPr lang="en-US" sz="2800" dirty="0" smtClean="0">
                <a:latin typeface="Arial" charset="0"/>
                <a:cs typeface="Arial" charset="0"/>
              </a:rPr>
              <a:t>	</a:t>
            </a:r>
          </a:p>
        </p:txBody>
      </p:sp>
      <p:sp>
        <p:nvSpPr>
          <p:cNvPr id="33794" name="Rectangle 4"/>
          <p:cNvSpPr>
            <a:spLocks noChangeArrowheads="1"/>
          </p:cNvSpPr>
          <p:nvPr/>
        </p:nvSpPr>
        <p:spPr bwMode="auto">
          <a:xfrm>
            <a:off x="304800" y="0"/>
            <a:ext cx="8610600" cy="1143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33795" name="Rectangle 6"/>
          <p:cNvSpPr>
            <a:spLocks noChangeArrowheads="1"/>
          </p:cNvSpPr>
          <p:nvPr/>
        </p:nvSpPr>
        <p:spPr bwMode="auto">
          <a:xfrm>
            <a:off x="304800" y="329625"/>
            <a:ext cx="8686800" cy="1077218"/>
          </a:xfrm>
          <a:prstGeom prst="rect">
            <a:avLst/>
          </a:prstGeom>
          <a:noFill/>
          <a:ln w="9525">
            <a:noFill/>
            <a:miter lim="800000"/>
            <a:headEnd/>
            <a:tailEnd/>
          </a:ln>
        </p:spPr>
        <p:txBody>
          <a:bodyPr wrap="square">
            <a:spAutoFit/>
          </a:bodyPr>
          <a:lstStyle/>
          <a:p>
            <a:pPr algn="ctr">
              <a:spcBef>
                <a:spcPts val="600"/>
              </a:spcBef>
              <a:buClr>
                <a:schemeClr val="accent1"/>
              </a:buClr>
              <a:buSzPct val="68000"/>
              <a:buFont typeface="Wingdings" pitchFamily="2" charset="2"/>
              <a:buNone/>
            </a:pPr>
            <a:r>
              <a:rPr lang="en-US" sz="3200" dirty="0" smtClean="0">
                <a:solidFill>
                  <a:srgbClr val="3333CC"/>
                </a:solidFill>
              </a:rPr>
              <a:t>Christian unity is not dependant on worldly categories of status</a:t>
            </a:r>
          </a:p>
        </p:txBody>
      </p:sp>
      <p:sp>
        <p:nvSpPr>
          <p:cNvPr id="2" name="Slide Number Placeholder 1"/>
          <p:cNvSpPr>
            <a:spLocks noGrp="1"/>
          </p:cNvSpPr>
          <p:nvPr>
            <p:ph type="sldNum" sz="quarter" idx="12"/>
          </p:nvPr>
        </p:nvSpPr>
        <p:spPr/>
        <p:txBody>
          <a:bodyPr/>
          <a:lstStyle/>
          <a:p>
            <a:pPr>
              <a:defRPr/>
            </a:pPr>
            <a:fld id="{F3E6CC49-9614-4E5D-9351-7180B47F7AA3}"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idx="1"/>
          </p:nvPr>
        </p:nvSpPr>
        <p:spPr>
          <a:xfrm>
            <a:off x="381000" y="2133600"/>
            <a:ext cx="8610600" cy="2895600"/>
          </a:xfrm>
        </p:spPr>
        <p:txBody>
          <a:bodyPr/>
          <a:lstStyle/>
          <a:p>
            <a:pPr marL="639763" eaLnBrk="1" hangingPunct="1">
              <a:buFont typeface="Wingdings 3" pitchFamily="18" charset="2"/>
              <a:buNone/>
            </a:pPr>
            <a:r>
              <a:rPr lang="en-US" sz="2800" b="1" u="sng" dirty="0" smtClean="0">
                <a:latin typeface="Arial" charset="0"/>
                <a:cs typeface="Arial" charset="0"/>
              </a:rPr>
              <a:t>Colossians 2:12</a:t>
            </a:r>
            <a:r>
              <a:rPr lang="en-US" sz="2800" dirty="0" smtClean="0">
                <a:latin typeface="Arial" charset="0"/>
                <a:cs typeface="Arial" charset="0"/>
              </a:rPr>
              <a:t> (NASB)</a:t>
            </a:r>
            <a:r>
              <a:rPr lang="en-US" u="sng" dirty="0" smtClean="0"/>
              <a:t> </a:t>
            </a:r>
          </a:p>
          <a:p>
            <a:pPr marL="639763" eaLnBrk="1" hangingPunct="1">
              <a:buFont typeface="Wingdings 3" pitchFamily="18" charset="2"/>
              <a:buNone/>
            </a:pPr>
            <a:endParaRPr lang="en-US" sz="1200" u="sng" dirty="0" smtClean="0">
              <a:latin typeface="Arial" charset="0"/>
              <a:cs typeface="Arial" charset="0"/>
            </a:endParaRPr>
          </a:p>
          <a:p>
            <a:pPr>
              <a:buNone/>
            </a:pPr>
            <a:r>
              <a:rPr lang="en-US" sz="2800" dirty="0" smtClean="0">
                <a:latin typeface="Arial" pitchFamily="34" charset="0"/>
                <a:cs typeface="Arial" pitchFamily="34" charset="0"/>
              </a:rPr>
              <a:t>	having been </a:t>
            </a:r>
            <a:r>
              <a:rPr lang="en-US" sz="2800" dirty="0" smtClean="0">
                <a:solidFill>
                  <a:srgbClr val="C00000"/>
                </a:solidFill>
                <a:latin typeface="Arial" pitchFamily="34" charset="0"/>
                <a:cs typeface="Arial" pitchFamily="34" charset="0"/>
              </a:rPr>
              <a:t>buried with Him in baptism</a:t>
            </a:r>
            <a:r>
              <a:rPr lang="en-US" sz="2800" dirty="0" smtClean="0">
                <a:latin typeface="Arial" pitchFamily="34" charset="0"/>
                <a:cs typeface="Arial" pitchFamily="34" charset="0"/>
              </a:rPr>
              <a:t>, in which </a:t>
            </a:r>
            <a:r>
              <a:rPr lang="en-US" sz="2800" dirty="0" smtClean="0">
                <a:solidFill>
                  <a:srgbClr val="C00000"/>
                </a:solidFill>
                <a:latin typeface="Arial" pitchFamily="34" charset="0"/>
                <a:cs typeface="Arial" pitchFamily="34" charset="0"/>
              </a:rPr>
              <a:t>you were also raised up with Him through faith </a:t>
            </a:r>
            <a:r>
              <a:rPr lang="en-US" sz="2800" dirty="0" smtClean="0">
                <a:latin typeface="Arial" pitchFamily="34" charset="0"/>
                <a:cs typeface="Arial" pitchFamily="34" charset="0"/>
              </a:rPr>
              <a:t>in the working of God, who raised Him from the dead.</a:t>
            </a:r>
          </a:p>
          <a:p>
            <a:pPr>
              <a:buNone/>
            </a:pPr>
            <a:endParaRPr lang="en-US" sz="2800" dirty="0" smtClean="0">
              <a:latin typeface="Arial" charset="0"/>
              <a:cs typeface="Arial" charset="0"/>
            </a:endParaRPr>
          </a:p>
          <a:p>
            <a:pPr marL="639763" eaLnBrk="1" hangingPunct="1">
              <a:buFont typeface="Wingdings 3" pitchFamily="18" charset="2"/>
              <a:buNone/>
            </a:pPr>
            <a:r>
              <a:rPr lang="en-US" sz="2800" dirty="0" smtClean="0">
                <a:latin typeface="Arial" charset="0"/>
                <a:cs typeface="Arial" charset="0"/>
              </a:rPr>
              <a:t>	</a:t>
            </a:r>
          </a:p>
        </p:txBody>
      </p:sp>
      <p:sp>
        <p:nvSpPr>
          <p:cNvPr id="33794" name="Rectangle 4"/>
          <p:cNvSpPr>
            <a:spLocks noChangeArrowheads="1"/>
          </p:cNvSpPr>
          <p:nvPr/>
        </p:nvSpPr>
        <p:spPr bwMode="auto">
          <a:xfrm>
            <a:off x="304800" y="0"/>
            <a:ext cx="8610600" cy="8382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33795" name="Rectangle 6"/>
          <p:cNvSpPr>
            <a:spLocks noChangeArrowheads="1"/>
          </p:cNvSpPr>
          <p:nvPr/>
        </p:nvSpPr>
        <p:spPr bwMode="auto">
          <a:xfrm>
            <a:off x="304800" y="482025"/>
            <a:ext cx="8686800" cy="1077218"/>
          </a:xfrm>
          <a:prstGeom prst="rect">
            <a:avLst/>
          </a:prstGeom>
          <a:noFill/>
          <a:ln w="9525">
            <a:noFill/>
            <a:miter lim="800000"/>
            <a:headEnd/>
            <a:tailEnd/>
          </a:ln>
        </p:spPr>
        <p:txBody>
          <a:bodyPr>
            <a:spAutoFit/>
          </a:bodyPr>
          <a:lstStyle/>
          <a:p>
            <a:pPr algn="ctr">
              <a:spcBef>
                <a:spcPts val="600"/>
              </a:spcBef>
              <a:buClr>
                <a:schemeClr val="accent1"/>
              </a:buClr>
              <a:buSzPct val="68000"/>
              <a:buFont typeface="Wingdings" pitchFamily="2" charset="2"/>
              <a:buNone/>
            </a:pPr>
            <a:r>
              <a:rPr lang="en-US" sz="3200" dirty="0" smtClean="0">
                <a:solidFill>
                  <a:srgbClr val="3333CC"/>
                </a:solidFill>
              </a:rPr>
              <a:t>Baptism is a means of remembering where we came from and believing God’s promises</a:t>
            </a:r>
          </a:p>
        </p:txBody>
      </p:sp>
      <p:sp>
        <p:nvSpPr>
          <p:cNvPr id="2" name="Slide Number Placeholder 1"/>
          <p:cNvSpPr>
            <a:spLocks noGrp="1"/>
          </p:cNvSpPr>
          <p:nvPr>
            <p:ph type="sldNum" sz="quarter" idx="12"/>
          </p:nvPr>
        </p:nvSpPr>
        <p:spPr/>
        <p:txBody>
          <a:bodyPr/>
          <a:lstStyle/>
          <a:p>
            <a:pPr>
              <a:defRPr/>
            </a:pPr>
            <a:fld id="{F3E6CC49-9614-4E5D-9351-7180B47F7AA3}"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idx="1"/>
          </p:nvPr>
        </p:nvSpPr>
        <p:spPr>
          <a:xfrm>
            <a:off x="381000" y="1524000"/>
            <a:ext cx="8610600" cy="4343400"/>
          </a:xfrm>
        </p:spPr>
        <p:txBody>
          <a:bodyPr/>
          <a:lstStyle/>
          <a:p>
            <a:pPr marL="639763" eaLnBrk="1" hangingPunct="1">
              <a:buFont typeface="Wingdings 3" pitchFamily="18" charset="2"/>
              <a:buNone/>
            </a:pPr>
            <a:r>
              <a:rPr lang="en-US" sz="2800" b="1" u="sng" dirty="0" smtClean="0">
                <a:latin typeface="Arial" charset="0"/>
                <a:cs typeface="Arial" charset="0"/>
              </a:rPr>
              <a:t>Romans 6:3,4</a:t>
            </a:r>
            <a:r>
              <a:rPr lang="en-US" sz="2800" dirty="0" smtClean="0">
                <a:latin typeface="Arial" charset="0"/>
                <a:cs typeface="Arial" charset="0"/>
              </a:rPr>
              <a:t> (NASB)</a:t>
            </a:r>
            <a:r>
              <a:rPr lang="en-US" u="sng" dirty="0" smtClean="0"/>
              <a:t> </a:t>
            </a:r>
          </a:p>
          <a:p>
            <a:pPr marL="639763" eaLnBrk="1" hangingPunct="1">
              <a:buFont typeface="Wingdings 3" pitchFamily="18" charset="2"/>
              <a:buNone/>
            </a:pPr>
            <a:endParaRPr lang="en-US" sz="1200" u="sng" dirty="0" smtClean="0">
              <a:latin typeface="Arial" charset="0"/>
              <a:cs typeface="Arial" charset="0"/>
            </a:endParaRPr>
          </a:p>
          <a:p>
            <a:pPr>
              <a:buNone/>
            </a:pPr>
            <a:r>
              <a:rPr lang="en-US" sz="2800" dirty="0" smtClean="0">
                <a:latin typeface="Arial" pitchFamily="34" charset="0"/>
                <a:cs typeface="Arial" pitchFamily="34" charset="0"/>
              </a:rPr>
              <a:t>	Or do you not know that all of us who have been baptized into Christ Jesus have been baptized into His death? Therefore we have been buried with Him through baptism into death, so that </a:t>
            </a:r>
            <a:r>
              <a:rPr lang="en-US" sz="2800" dirty="0" smtClean="0">
                <a:solidFill>
                  <a:srgbClr val="C00000"/>
                </a:solidFill>
                <a:latin typeface="Arial" pitchFamily="34" charset="0"/>
                <a:cs typeface="Arial" pitchFamily="34" charset="0"/>
              </a:rPr>
              <a:t>as Christ was raised from the dead through the glory of the Father, so we too might walk in newness of life</a:t>
            </a:r>
            <a:r>
              <a:rPr lang="en-US" sz="2800" dirty="0" smtClean="0">
                <a:latin typeface="Arial" pitchFamily="34" charset="0"/>
                <a:cs typeface="Arial" pitchFamily="34" charset="0"/>
              </a:rPr>
              <a:t>.</a:t>
            </a:r>
          </a:p>
          <a:p>
            <a:pPr>
              <a:buNone/>
            </a:pPr>
            <a:endParaRPr lang="en-US" sz="2800" dirty="0" smtClean="0">
              <a:latin typeface="Arial" charset="0"/>
              <a:cs typeface="Arial" charset="0"/>
            </a:endParaRPr>
          </a:p>
          <a:p>
            <a:pPr marL="639763" eaLnBrk="1" hangingPunct="1">
              <a:buFont typeface="Wingdings 3" pitchFamily="18" charset="2"/>
              <a:buNone/>
            </a:pPr>
            <a:r>
              <a:rPr lang="en-US" sz="2800" dirty="0" smtClean="0">
                <a:latin typeface="Arial" charset="0"/>
                <a:cs typeface="Arial" charset="0"/>
              </a:rPr>
              <a:t>	</a:t>
            </a:r>
          </a:p>
        </p:txBody>
      </p:sp>
      <p:sp>
        <p:nvSpPr>
          <p:cNvPr id="33794" name="Rectangle 4"/>
          <p:cNvSpPr>
            <a:spLocks noChangeArrowheads="1"/>
          </p:cNvSpPr>
          <p:nvPr/>
        </p:nvSpPr>
        <p:spPr bwMode="auto">
          <a:xfrm>
            <a:off x="304800" y="0"/>
            <a:ext cx="8610600" cy="8382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33795" name="Rectangle 6"/>
          <p:cNvSpPr>
            <a:spLocks noChangeArrowheads="1"/>
          </p:cNvSpPr>
          <p:nvPr/>
        </p:nvSpPr>
        <p:spPr bwMode="auto">
          <a:xfrm>
            <a:off x="304800" y="381000"/>
            <a:ext cx="8686800" cy="1077218"/>
          </a:xfrm>
          <a:prstGeom prst="rect">
            <a:avLst/>
          </a:prstGeom>
          <a:noFill/>
          <a:ln w="9525">
            <a:noFill/>
            <a:miter lim="800000"/>
            <a:headEnd/>
            <a:tailEnd/>
          </a:ln>
        </p:spPr>
        <p:txBody>
          <a:bodyPr>
            <a:spAutoFit/>
          </a:bodyPr>
          <a:lstStyle/>
          <a:p>
            <a:pPr algn="ctr">
              <a:spcBef>
                <a:spcPts val="600"/>
              </a:spcBef>
              <a:buClr>
                <a:schemeClr val="accent1"/>
              </a:buClr>
              <a:buSzPct val="68000"/>
              <a:buFont typeface="Wingdings" pitchFamily="2" charset="2"/>
              <a:buNone/>
            </a:pPr>
            <a:r>
              <a:rPr lang="en-US" sz="3200" dirty="0" smtClean="0">
                <a:solidFill>
                  <a:srgbClr val="3333CC"/>
                </a:solidFill>
              </a:rPr>
              <a:t>Baptism is a means of remembering where we came from and believing God’s promises</a:t>
            </a:r>
          </a:p>
        </p:txBody>
      </p:sp>
      <p:sp>
        <p:nvSpPr>
          <p:cNvPr id="2" name="Slide Number Placeholder 1"/>
          <p:cNvSpPr>
            <a:spLocks noGrp="1"/>
          </p:cNvSpPr>
          <p:nvPr>
            <p:ph type="sldNum" sz="quarter" idx="12"/>
          </p:nvPr>
        </p:nvSpPr>
        <p:spPr/>
        <p:txBody>
          <a:bodyPr/>
          <a:lstStyle/>
          <a:p>
            <a:pPr>
              <a:defRPr/>
            </a:pPr>
            <a:fld id="{F3E6CC49-9614-4E5D-9351-7180B47F7AA3}"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ChangeArrowheads="1"/>
          </p:cNvSpPr>
          <p:nvPr/>
        </p:nvSpPr>
        <p:spPr bwMode="auto">
          <a:xfrm>
            <a:off x="304800" y="152400"/>
            <a:ext cx="8839200" cy="914400"/>
          </a:xfrm>
          <a:prstGeom prst="rect">
            <a:avLst/>
          </a:prstGeom>
          <a:noFill/>
          <a:ln w="9525">
            <a:noFill/>
            <a:miter lim="800000"/>
            <a:headEnd/>
            <a:tailEnd/>
          </a:ln>
        </p:spPr>
        <p:txBody>
          <a:bodyPr anchor="ctr"/>
          <a:lstStyle/>
          <a:p>
            <a:pPr algn="ctr"/>
            <a:r>
              <a:rPr lang="en-US" sz="3600" dirty="0" smtClean="0">
                <a:solidFill>
                  <a:srgbClr val="3333CC"/>
                </a:solidFill>
              </a:rPr>
              <a:t>Sons No Longer Under the Custodian</a:t>
            </a:r>
            <a:endParaRPr lang="en-US" sz="3600" dirty="0">
              <a:solidFill>
                <a:srgbClr val="3333CC"/>
              </a:solidFill>
            </a:endParaRPr>
          </a:p>
        </p:txBody>
      </p:sp>
      <p:sp>
        <p:nvSpPr>
          <p:cNvPr id="17410" name="Rectangle 3"/>
          <p:cNvSpPr txBox="1">
            <a:spLocks noChangeArrowheads="1"/>
          </p:cNvSpPr>
          <p:nvPr/>
        </p:nvSpPr>
        <p:spPr bwMode="auto">
          <a:xfrm>
            <a:off x="304800" y="1143000"/>
            <a:ext cx="8610600" cy="20574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3:26</a:t>
            </a:r>
            <a:r>
              <a:rPr lang="en-US" sz="2800" dirty="0" smtClean="0"/>
              <a:t> (NASB)</a:t>
            </a:r>
          </a:p>
          <a:p>
            <a:pPr marL="365125" indent="-255588">
              <a:buClr>
                <a:schemeClr val="accent1"/>
              </a:buClr>
              <a:buSzPct val="68000"/>
            </a:pPr>
            <a:endParaRPr lang="en-US" sz="2800" dirty="0" smtClean="0"/>
          </a:p>
          <a:p>
            <a:pPr marL="365125" indent="-255588">
              <a:buClr>
                <a:schemeClr val="accent1"/>
              </a:buClr>
              <a:buSzPct val="68000"/>
            </a:pPr>
            <a:r>
              <a:rPr lang="en-US" sz="2800" dirty="0" smtClean="0"/>
              <a:t>	For you are all sons of God through faith in Christ Jesus.</a:t>
            </a:r>
          </a:p>
          <a:p>
            <a:pPr marL="365125" indent="-255588">
              <a:buClr>
                <a:schemeClr val="accent1"/>
              </a:buClr>
              <a:buSzPct val="68000"/>
            </a:pPr>
            <a:endParaRPr lang="en-US" sz="2800" dirty="0"/>
          </a:p>
          <a:p>
            <a:pPr marL="365125" indent="-255588">
              <a:spcBef>
                <a:spcPts val="1800"/>
              </a:spcBef>
              <a:buClr>
                <a:schemeClr val="accent1"/>
              </a:buClr>
              <a:buSzPct val="68000"/>
            </a:pPr>
            <a:r>
              <a:rPr lang="en-US" sz="2800" dirty="0"/>
              <a:t>	</a:t>
            </a:r>
          </a:p>
        </p:txBody>
      </p:sp>
      <p:sp>
        <p:nvSpPr>
          <p:cNvPr id="17411" name="Rectangle 3"/>
          <p:cNvSpPr txBox="1">
            <a:spLocks noChangeArrowheads="1"/>
          </p:cNvSpPr>
          <p:nvPr/>
        </p:nvSpPr>
        <p:spPr bwMode="auto">
          <a:xfrm>
            <a:off x="228600" y="3048000"/>
            <a:ext cx="8610600" cy="29718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Sons have obtained the promised inheritance through faith</a:t>
            </a:r>
          </a:p>
          <a:p>
            <a:pPr marL="365125" indent="-255588">
              <a:buClr>
                <a:schemeClr val="accent1"/>
              </a:buClr>
              <a:buSzPct val="68000"/>
              <a:buFont typeface="Wingdings" pitchFamily="2" charset="2"/>
              <a:buChar char="Ø"/>
            </a:pPr>
            <a:r>
              <a:rPr lang="en-US" sz="2800" dirty="0" smtClean="0"/>
              <a:t>Christ is the Son, in His eternal, essential relationship with the Father. </a:t>
            </a:r>
          </a:p>
          <a:p>
            <a:pPr marL="365125" indent="-255588">
              <a:buClr>
                <a:schemeClr val="accent1"/>
              </a:buClr>
              <a:buSzPct val="68000"/>
              <a:buFont typeface="Wingdings" pitchFamily="2" charset="2"/>
              <a:buChar char="Ø"/>
            </a:pPr>
            <a:r>
              <a:rPr lang="en-US" sz="2800" dirty="0" smtClean="0"/>
              <a:t>We are sons in a derived sense </a:t>
            </a:r>
          </a:p>
          <a:p>
            <a:pPr marL="365125" indent="-255588">
              <a:buClr>
                <a:schemeClr val="accent1"/>
              </a:buClr>
              <a:buSzPct val="68000"/>
              <a:buFont typeface="Wingdings" pitchFamily="2" charset="2"/>
              <a:buChar char="Ø"/>
            </a:pPr>
            <a:r>
              <a:rPr lang="en-US" sz="2800" dirty="0" smtClean="0"/>
              <a:t>As sons we do not need a babysitter </a:t>
            </a:r>
          </a:p>
          <a:p>
            <a:pPr marL="365125" indent="-255588">
              <a:buClr>
                <a:schemeClr val="accent1"/>
              </a:buClr>
              <a:buSzPct val="68000"/>
              <a:buFont typeface="Wingdings" pitchFamily="2" charset="2"/>
              <a:buChar char="Ø"/>
            </a:pPr>
            <a:endParaRPr lang="en-US" sz="2800" dirty="0"/>
          </a:p>
        </p:txBody>
      </p:sp>
      <p:sp>
        <p:nvSpPr>
          <p:cNvPr id="2" name="Slide Number Placeholder 1"/>
          <p:cNvSpPr>
            <a:spLocks noGrp="1"/>
          </p:cNvSpPr>
          <p:nvPr>
            <p:ph type="sldNum" sz="quarter" idx="12"/>
          </p:nvPr>
        </p:nvSpPr>
        <p:spPr/>
        <p:txBody>
          <a:bodyPr/>
          <a:lstStyle/>
          <a:p>
            <a:pPr>
              <a:defRPr/>
            </a:pPr>
            <a:fld id="{F3E6CC49-9614-4E5D-9351-7180B47F7AA3}"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4294967295"/>
          </p:nvPr>
        </p:nvSpPr>
        <p:spPr>
          <a:xfrm>
            <a:off x="4572000" y="1447800"/>
            <a:ext cx="4419600" cy="3733800"/>
          </a:xfrm>
        </p:spPr>
        <p:txBody>
          <a:bodyPr>
            <a:noAutofit/>
          </a:bodyPr>
          <a:lstStyle/>
          <a:p>
            <a:pPr>
              <a:buClr>
                <a:srgbClr val="0000FF"/>
              </a:buClr>
              <a:buSzPct val="85000"/>
              <a:buFont typeface="+mj-lt"/>
              <a:buAutoNum type="arabicPeriod"/>
            </a:pPr>
            <a:r>
              <a:rPr lang="en-US" sz="2000" dirty="0" smtClean="0">
                <a:solidFill>
                  <a:srgbClr val="0033CC"/>
                </a:solidFill>
                <a:latin typeface="Arial" pitchFamily="34" charset="0"/>
                <a:cs typeface="Arial" pitchFamily="34" charset="0"/>
              </a:rPr>
              <a:t>Justified (Gal. 2:16)</a:t>
            </a:r>
          </a:p>
          <a:p>
            <a:pPr>
              <a:buClr>
                <a:srgbClr val="0000FF"/>
              </a:buClr>
              <a:buSzPct val="85000"/>
              <a:buFont typeface="+mj-lt"/>
              <a:buAutoNum type="arabicPeriod"/>
            </a:pPr>
            <a:r>
              <a:rPr lang="en-US" sz="2000" dirty="0" smtClean="0">
                <a:solidFill>
                  <a:srgbClr val="0033CC"/>
                </a:solidFill>
                <a:latin typeface="Arial" pitchFamily="34" charset="0"/>
                <a:cs typeface="Arial" pitchFamily="34" charset="0"/>
              </a:rPr>
              <a:t>Blessed (3:9)</a:t>
            </a:r>
          </a:p>
          <a:p>
            <a:pPr>
              <a:buClr>
                <a:srgbClr val="0000FF"/>
              </a:buClr>
              <a:buSzPct val="85000"/>
              <a:buFont typeface="+mj-lt"/>
              <a:buAutoNum type="arabicPeriod"/>
            </a:pPr>
            <a:r>
              <a:rPr lang="en-US" sz="2000" dirty="0" smtClean="0">
                <a:solidFill>
                  <a:srgbClr val="0033CC"/>
                </a:solidFill>
                <a:latin typeface="Arial" pitchFamily="34" charset="0"/>
                <a:cs typeface="Arial" pitchFamily="34" charset="0"/>
              </a:rPr>
              <a:t>Redeemed (3:13)</a:t>
            </a:r>
          </a:p>
          <a:p>
            <a:pPr>
              <a:buClr>
                <a:srgbClr val="0000FF"/>
              </a:buClr>
              <a:buSzPct val="85000"/>
              <a:buFont typeface="+mj-lt"/>
              <a:buAutoNum type="arabicPeriod"/>
            </a:pPr>
            <a:r>
              <a:rPr lang="en-US" sz="2000" dirty="0" smtClean="0">
                <a:solidFill>
                  <a:srgbClr val="0033CC"/>
                </a:solidFill>
                <a:latin typeface="Arial" pitchFamily="34" charset="0"/>
                <a:cs typeface="Arial" pitchFamily="34" charset="0"/>
              </a:rPr>
              <a:t>Received the Spirit (3:14)</a:t>
            </a:r>
          </a:p>
          <a:p>
            <a:pPr>
              <a:buClr>
                <a:srgbClr val="0000FF"/>
              </a:buClr>
              <a:buSzPct val="85000"/>
              <a:buFont typeface="+mj-lt"/>
              <a:buAutoNum type="arabicPeriod"/>
            </a:pPr>
            <a:r>
              <a:rPr lang="en-US" sz="2000" dirty="0" smtClean="0">
                <a:solidFill>
                  <a:srgbClr val="0033CC"/>
                </a:solidFill>
                <a:latin typeface="Arial" pitchFamily="34" charset="0"/>
                <a:cs typeface="Arial" pitchFamily="34" charset="0"/>
              </a:rPr>
              <a:t>Brothers in Christ (3:15)</a:t>
            </a:r>
          </a:p>
          <a:p>
            <a:pPr>
              <a:buClr>
                <a:srgbClr val="0000FF"/>
              </a:buClr>
              <a:buSzPct val="85000"/>
              <a:buFont typeface="+mj-lt"/>
              <a:buAutoNum type="arabicPeriod"/>
            </a:pPr>
            <a:r>
              <a:rPr lang="en-US" sz="2000" dirty="0" smtClean="0">
                <a:solidFill>
                  <a:srgbClr val="0033CC"/>
                </a:solidFill>
                <a:latin typeface="Arial" pitchFamily="34" charset="0"/>
                <a:cs typeface="Arial" pitchFamily="34" charset="0"/>
              </a:rPr>
              <a:t>Believe the Promise (3:22)</a:t>
            </a:r>
          </a:p>
          <a:p>
            <a:pPr>
              <a:buClr>
                <a:srgbClr val="0000FF"/>
              </a:buClr>
              <a:buSzPct val="85000"/>
              <a:buFont typeface="+mj-lt"/>
              <a:buAutoNum type="arabicPeriod"/>
            </a:pPr>
            <a:r>
              <a:rPr lang="en-US" sz="2000" dirty="0" smtClean="0">
                <a:solidFill>
                  <a:srgbClr val="0033CC"/>
                </a:solidFill>
                <a:latin typeface="Arial" pitchFamily="34" charset="0"/>
                <a:cs typeface="Arial" pitchFamily="34" charset="0"/>
              </a:rPr>
              <a:t>Released from Prison (3:23)</a:t>
            </a:r>
          </a:p>
          <a:p>
            <a:pPr>
              <a:buClr>
                <a:srgbClr val="0000FF"/>
              </a:buClr>
              <a:buSzPct val="85000"/>
              <a:buFont typeface="+mj-lt"/>
              <a:buAutoNum type="arabicPeriod"/>
            </a:pPr>
            <a:r>
              <a:rPr lang="en-US" sz="2000" dirty="0" smtClean="0">
                <a:solidFill>
                  <a:srgbClr val="0033CC"/>
                </a:solidFill>
                <a:latin typeface="Arial" pitchFamily="34" charset="0"/>
                <a:cs typeface="Arial" pitchFamily="34" charset="0"/>
              </a:rPr>
              <a:t>New Status in Christ (3:27)</a:t>
            </a:r>
          </a:p>
          <a:p>
            <a:pPr>
              <a:buClr>
                <a:srgbClr val="0000FF"/>
              </a:buClr>
              <a:buSzPct val="85000"/>
              <a:buFont typeface="+mj-lt"/>
              <a:buAutoNum type="arabicPeriod"/>
            </a:pPr>
            <a:r>
              <a:rPr lang="en-US" sz="2000" dirty="0" smtClean="0">
                <a:solidFill>
                  <a:srgbClr val="0033CC"/>
                </a:solidFill>
                <a:latin typeface="Arial" pitchFamily="34" charset="0"/>
                <a:cs typeface="Arial" pitchFamily="34" charset="0"/>
              </a:rPr>
              <a:t>No Longer under </a:t>
            </a:r>
            <a:r>
              <a:rPr lang="en-US" sz="2000" i="1" dirty="0" err="1" smtClean="0">
                <a:solidFill>
                  <a:srgbClr val="0033CC"/>
                </a:solidFill>
                <a:latin typeface="Arial" pitchFamily="34" charset="0"/>
                <a:cs typeface="Arial" pitchFamily="34" charset="0"/>
              </a:rPr>
              <a:t>Stoichea</a:t>
            </a:r>
            <a:r>
              <a:rPr lang="en-US" sz="2000" dirty="0" smtClean="0">
                <a:solidFill>
                  <a:srgbClr val="0033CC"/>
                </a:solidFill>
                <a:latin typeface="Arial" pitchFamily="34" charset="0"/>
                <a:cs typeface="Arial" pitchFamily="34" charset="0"/>
              </a:rPr>
              <a:t> (4:3-7)</a:t>
            </a:r>
          </a:p>
          <a:p>
            <a:pPr>
              <a:buClr>
                <a:srgbClr val="0000FF"/>
              </a:buClr>
              <a:buSzPct val="85000"/>
              <a:buFont typeface="+mj-lt"/>
              <a:buAutoNum type="arabicPeriod"/>
            </a:pPr>
            <a:r>
              <a:rPr lang="en-US" sz="2000" dirty="0" smtClean="0">
                <a:solidFill>
                  <a:srgbClr val="0033CC"/>
                </a:solidFill>
                <a:latin typeface="Arial" pitchFamily="34" charset="0"/>
                <a:cs typeface="Arial" pitchFamily="34" charset="0"/>
              </a:rPr>
              <a:t>Sons &amp; Heirs of Christ (4:7)</a:t>
            </a:r>
            <a:endParaRPr lang="en-US" sz="2000" dirty="0">
              <a:solidFill>
                <a:srgbClr val="0033CC"/>
              </a:solidFill>
              <a:latin typeface="Arial" pitchFamily="34" charset="0"/>
              <a:cs typeface="Arial" pitchFamily="34" charset="0"/>
            </a:endParaRPr>
          </a:p>
        </p:txBody>
      </p:sp>
      <p:sp>
        <p:nvSpPr>
          <p:cNvPr id="4" name="Content Placeholder 3"/>
          <p:cNvSpPr>
            <a:spLocks noGrp="1"/>
          </p:cNvSpPr>
          <p:nvPr>
            <p:ph sz="half" idx="4294967295"/>
          </p:nvPr>
        </p:nvSpPr>
        <p:spPr>
          <a:xfrm>
            <a:off x="381000" y="1524000"/>
            <a:ext cx="4114800" cy="3810000"/>
          </a:xfrm>
        </p:spPr>
        <p:txBody>
          <a:bodyPr>
            <a:noAutofit/>
          </a:bodyPr>
          <a:lstStyle/>
          <a:p>
            <a:pPr marL="514350" indent="-514350">
              <a:buClr>
                <a:srgbClr val="C00000"/>
              </a:buClr>
              <a:buSzPct val="85000"/>
              <a:buFont typeface="+mj-lt"/>
              <a:buAutoNum type="arabicPeriod"/>
            </a:pPr>
            <a:r>
              <a:rPr lang="en-US" sz="2000" dirty="0" smtClean="0">
                <a:solidFill>
                  <a:srgbClr val="C00000"/>
                </a:solidFill>
                <a:latin typeface="Arial" pitchFamily="34" charset="0"/>
                <a:cs typeface="Arial" pitchFamily="34" charset="0"/>
              </a:rPr>
              <a:t>No Justification (Gal. 2:16)</a:t>
            </a:r>
          </a:p>
          <a:p>
            <a:pPr marL="514350" indent="-514350">
              <a:buClr>
                <a:srgbClr val="C00000"/>
              </a:buClr>
              <a:buSzPct val="85000"/>
              <a:buFont typeface="+mj-lt"/>
              <a:buAutoNum type="arabicPeriod"/>
            </a:pPr>
            <a:r>
              <a:rPr lang="en-US" sz="2000" dirty="0" smtClean="0">
                <a:solidFill>
                  <a:srgbClr val="C00000"/>
                </a:solidFill>
                <a:latin typeface="Arial" pitchFamily="34" charset="0"/>
                <a:cs typeface="Arial" pitchFamily="34" charset="0"/>
              </a:rPr>
              <a:t>Cursed (3:10, 13)</a:t>
            </a:r>
          </a:p>
          <a:p>
            <a:pPr marL="514350" indent="-514350">
              <a:buClr>
                <a:srgbClr val="C00000"/>
              </a:buClr>
              <a:buSzPct val="85000"/>
              <a:buFont typeface="+mj-lt"/>
              <a:buAutoNum type="arabicPeriod"/>
            </a:pPr>
            <a:r>
              <a:rPr lang="en-US" sz="2000" dirty="0" smtClean="0">
                <a:solidFill>
                  <a:srgbClr val="C00000"/>
                </a:solidFill>
                <a:latin typeface="Arial" pitchFamily="34" charset="0"/>
                <a:cs typeface="Arial" pitchFamily="34" charset="0"/>
              </a:rPr>
              <a:t>Imprisoned (3:22, 23)</a:t>
            </a:r>
          </a:p>
          <a:p>
            <a:pPr marL="514350" indent="-514350">
              <a:buClr>
                <a:srgbClr val="C00000"/>
              </a:buClr>
              <a:buSzPct val="85000"/>
              <a:buFont typeface="+mj-lt"/>
              <a:buAutoNum type="arabicPeriod"/>
            </a:pPr>
            <a:r>
              <a:rPr lang="en-US" sz="2000" dirty="0" smtClean="0">
                <a:solidFill>
                  <a:srgbClr val="C00000"/>
                </a:solidFill>
                <a:latin typeface="Arial" pitchFamily="34" charset="0"/>
                <a:cs typeface="Arial" pitchFamily="34" charset="0"/>
              </a:rPr>
              <a:t>Under Guard (3:23)</a:t>
            </a:r>
          </a:p>
          <a:p>
            <a:pPr marL="514350" indent="-514350">
              <a:buClr>
                <a:srgbClr val="C00000"/>
              </a:buClr>
              <a:buSzPct val="85000"/>
              <a:buFont typeface="+mj-lt"/>
              <a:buAutoNum type="arabicPeriod"/>
            </a:pPr>
            <a:r>
              <a:rPr lang="en-US" sz="2000" dirty="0" smtClean="0">
                <a:solidFill>
                  <a:srgbClr val="C00000"/>
                </a:solidFill>
                <a:latin typeface="Arial" pitchFamily="34" charset="0"/>
                <a:cs typeface="Arial" pitchFamily="34" charset="0"/>
              </a:rPr>
              <a:t>Under Custody (3:24, 25)</a:t>
            </a:r>
          </a:p>
          <a:p>
            <a:pPr marL="514350" indent="-514350">
              <a:buClr>
                <a:srgbClr val="C00000"/>
              </a:buClr>
              <a:buSzPct val="85000"/>
              <a:buFont typeface="+mj-lt"/>
              <a:buAutoNum type="arabicPeriod"/>
            </a:pPr>
            <a:r>
              <a:rPr lang="en-US" sz="2000" dirty="0" smtClean="0">
                <a:solidFill>
                  <a:srgbClr val="C00000"/>
                </a:solidFill>
                <a:latin typeface="Arial" pitchFamily="34" charset="0"/>
                <a:cs typeface="Arial" pitchFamily="34" charset="0"/>
              </a:rPr>
              <a:t>Slave Status (4:1)</a:t>
            </a:r>
          </a:p>
          <a:p>
            <a:pPr marL="514350" indent="-514350">
              <a:buClr>
                <a:srgbClr val="C00000"/>
              </a:buClr>
              <a:buSzPct val="85000"/>
              <a:buFont typeface="+mj-lt"/>
              <a:buAutoNum type="arabicPeriod"/>
            </a:pPr>
            <a:r>
              <a:rPr lang="en-US" sz="2000" dirty="0" smtClean="0">
                <a:solidFill>
                  <a:srgbClr val="C00000"/>
                </a:solidFill>
                <a:latin typeface="Arial" pitchFamily="34" charset="0"/>
                <a:cs typeface="Arial" pitchFamily="34" charset="0"/>
              </a:rPr>
              <a:t>Under Guardians (4:2)</a:t>
            </a:r>
          </a:p>
          <a:p>
            <a:pPr marL="514350" indent="-514350">
              <a:buClr>
                <a:srgbClr val="C00000"/>
              </a:buClr>
              <a:buSzPct val="85000"/>
              <a:buFont typeface="+mj-lt"/>
              <a:buAutoNum type="arabicPeriod"/>
            </a:pPr>
            <a:r>
              <a:rPr lang="en-US" sz="2000" dirty="0" smtClean="0">
                <a:solidFill>
                  <a:srgbClr val="C00000"/>
                </a:solidFill>
                <a:latin typeface="Arial" pitchFamily="34" charset="0"/>
                <a:cs typeface="Arial" pitchFamily="34" charset="0"/>
              </a:rPr>
              <a:t>Under Stewards (4:2)</a:t>
            </a:r>
          </a:p>
          <a:p>
            <a:pPr marL="514350" indent="-514350">
              <a:buClr>
                <a:srgbClr val="C00000"/>
              </a:buClr>
              <a:buSzPct val="85000"/>
              <a:buFont typeface="+mj-lt"/>
              <a:buAutoNum type="arabicPeriod"/>
            </a:pPr>
            <a:r>
              <a:rPr lang="en-US" sz="2000" dirty="0" smtClean="0">
                <a:solidFill>
                  <a:srgbClr val="C00000"/>
                </a:solidFill>
                <a:latin typeface="Arial" pitchFamily="34" charset="0"/>
                <a:cs typeface="Arial" pitchFamily="34" charset="0"/>
              </a:rPr>
              <a:t>Slaves to the </a:t>
            </a:r>
            <a:r>
              <a:rPr lang="en-US" sz="2000" i="1" dirty="0" err="1" smtClean="0">
                <a:solidFill>
                  <a:srgbClr val="C00000"/>
                </a:solidFill>
                <a:latin typeface="Arial" pitchFamily="34" charset="0"/>
                <a:cs typeface="Arial" pitchFamily="34" charset="0"/>
              </a:rPr>
              <a:t>Stoichea</a:t>
            </a:r>
            <a:r>
              <a:rPr lang="en-US" sz="2000" dirty="0" smtClean="0">
                <a:solidFill>
                  <a:srgbClr val="C00000"/>
                </a:solidFill>
                <a:latin typeface="Arial" pitchFamily="34" charset="0"/>
                <a:cs typeface="Arial" pitchFamily="34" charset="0"/>
              </a:rPr>
              <a:t> (4:3, 9)</a:t>
            </a:r>
          </a:p>
          <a:p>
            <a:pPr marL="514350" indent="-514350">
              <a:buClr>
                <a:srgbClr val="C00000"/>
              </a:buClr>
              <a:buSzPct val="85000"/>
              <a:buFont typeface="+mj-lt"/>
              <a:buAutoNum type="arabicPeriod"/>
            </a:pPr>
            <a:r>
              <a:rPr lang="en-US" sz="2000" dirty="0" smtClean="0">
                <a:solidFill>
                  <a:srgbClr val="C00000"/>
                </a:solidFill>
                <a:latin typeface="Arial" pitchFamily="34" charset="0"/>
                <a:cs typeface="Arial" pitchFamily="34" charset="0"/>
              </a:rPr>
              <a:t>Enslaved to Idols (4:8)</a:t>
            </a:r>
            <a:endParaRPr lang="en-US" sz="2000" dirty="0">
              <a:solidFill>
                <a:srgbClr val="C00000"/>
              </a:solidFill>
              <a:latin typeface="Arial" pitchFamily="34" charset="0"/>
              <a:cs typeface="Arial" pitchFamily="34" charset="0"/>
            </a:endParaRPr>
          </a:p>
        </p:txBody>
      </p:sp>
      <p:sp>
        <p:nvSpPr>
          <p:cNvPr id="2" name="Title 1"/>
          <p:cNvSpPr>
            <a:spLocks noGrp="1"/>
          </p:cNvSpPr>
          <p:nvPr>
            <p:ph type="title" idx="4294967295"/>
          </p:nvPr>
        </p:nvSpPr>
        <p:spPr>
          <a:xfrm>
            <a:off x="152400" y="152400"/>
            <a:ext cx="8763000" cy="762000"/>
          </a:xfrm>
        </p:spPr>
        <p:txBody>
          <a:bodyPr anchor="t">
            <a:noAutofit/>
          </a:bodyPr>
          <a:lstStyle/>
          <a:p>
            <a:pPr algn="ctr"/>
            <a:r>
              <a:rPr lang="en-US" sz="3400" dirty="0">
                <a:solidFill>
                  <a:srgbClr val="3333CC"/>
                </a:solidFill>
                <a:effectLst>
                  <a:outerShdw blurRad="31750" dist="25400" dir="5400000" algn="tl" rotWithShape="0">
                    <a:schemeClr val="bg1">
                      <a:alpha val="25000"/>
                    </a:schemeClr>
                  </a:outerShdw>
                </a:effectLst>
                <a:latin typeface="Arial" charset="0"/>
                <a:ea typeface="+mn-ea"/>
                <a:cs typeface="Arial" charset="0"/>
              </a:rPr>
              <a:t>Cursed by Works or Blessed by Faith</a:t>
            </a:r>
            <a:endParaRPr lang="en-US" sz="3400" dirty="0">
              <a:solidFill>
                <a:srgbClr val="3333CC"/>
              </a:solidFill>
              <a:effectLst>
                <a:outerShdw blurRad="31750" dist="25400" dir="5400000" algn="tl" rotWithShape="0">
                  <a:schemeClr val="bg1">
                    <a:alpha val="25000"/>
                  </a:schemeClr>
                </a:outerShdw>
              </a:effectLst>
              <a:latin typeface="Arial" charset="0"/>
              <a:ea typeface="+mn-ea"/>
              <a:cs typeface="Arial" charset="0"/>
            </a:endParaRPr>
          </a:p>
        </p:txBody>
      </p:sp>
      <p:sp>
        <p:nvSpPr>
          <p:cNvPr id="6" name="Title 1"/>
          <p:cNvSpPr txBox="1">
            <a:spLocks/>
          </p:cNvSpPr>
          <p:nvPr/>
        </p:nvSpPr>
        <p:spPr>
          <a:xfrm>
            <a:off x="533400" y="914400"/>
            <a:ext cx="4038600" cy="457200"/>
          </a:xfrm>
          <a:prstGeom prst="rect">
            <a:avLst/>
          </a:prstGeom>
        </p:spPr>
        <p:txBody>
          <a:bodyPr vert="horz" lIns="91440" tIns="45720" rIns="91440" bIns="45720" rtlCol="0" anchor="t">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C00000"/>
                </a:solidFill>
                <a:effectLst/>
                <a:uLnTx/>
                <a:uFillTx/>
                <a:latin typeface="Arial" pitchFamily="34" charset="0"/>
                <a:ea typeface="+mj-ea"/>
                <a:cs typeface="Arial" pitchFamily="34" charset="0"/>
              </a:rPr>
              <a:t>Works</a:t>
            </a:r>
          </a:p>
        </p:txBody>
      </p:sp>
      <p:sp>
        <p:nvSpPr>
          <p:cNvPr id="8" name="Title 1"/>
          <p:cNvSpPr txBox="1">
            <a:spLocks/>
          </p:cNvSpPr>
          <p:nvPr/>
        </p:nvSpPr>
        <p:spPr>
          <a:xfrm>
            <a:off x="4419600" y="914400"/>
            <a:ext cx="3733800" cy="457200"/>
          </a:xfrm>
          <a:prstGeom prst="rect">
            <a:avLst/>
          </a:prstGeom>
        </p:spPr>
        <p:txBody>
          <a:bodyPr vert="horz" lIns="91440" tIns="45720" rIns="91440" bIns="45720" rtlCol="0" anchor="t">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0033CC"/>
                </a:solidFill>
                <a:effectLst/>
                <a:uLnTx/>
                <a:uFillTx/>
                <a:latin typeface="Arial" pitchFamily="34" charset="0"/>
                <a:ea typeface="+mj-ea"/>
                <a:cs typeface="Arial" pitchFamily="34" charset="0"/>
              </a:rPr>
              <a:t>Faith</a:t>
            </a:r>
          </a:p>
        </p:txBody>
      </p:sp>
      <p:sp>
        <p:nvSpPr>
          <p:cNvPr id="3" name="Slide Number Placeholder 2"/>
          <p:cNvSpPr>
            <a:spLocks noGrp="1"/>
          </p:cNvSpPr>
          <p:nvPr>
            <p:ph type="sldNum" sz="quarter" idx="12"/>
          </p:nvPr>
        </p:nvSpPr>
        <p:spPr/>
        <p:txBody>
          <a:bodyPr/>
          <a:lstStyle/>
          <a:p>
            <a:pPr>
              <a:defRPr/>
            </a:pPr>
            <a:fld id="{181086E9-C16B-4CB8-9E40-588E6F3938C9}"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ChangeArrowheads="1"/>
          </p:cNvSpPr>
          <p:nvPr/>
        </p:nvSpPr>
        <p:spPr bwMode="auto">
          <a:xfrm>
            <a:off x="228600" y="76200"/>
            <a:ext cx="8839200" cy="990600"/>
          </a:xfrm>
          <a:prstGeom prst="rect">
            <a:avLst/>
          </a:prstGeom>
          <a:noFill/>
          <a:ln w="9525">
            <a:noFill/>
            <a:miter lim="800000"/>
            <a:headEnd/>
            <a:tailEnd/>
          </a:ln>
        </p:spPr>
        <p:txBody>
          <a:bodyPr anchor="ctr"/>
          <a:lstStyle/>
          <a:p>
            <a:pPr algn="ctr"/>
            <a:r>
              <a:rPr lang="en-US" sz="3400" dirty="0" smtClean="0">
                <a:solidFill>
                  <a:srgbClr val="3333CC"/>
                </a:solidFill>
              </a:rPr>
              <a:t>Baptism Implies Christian Unity</a:t>
            </a:r>
            <a:endParaRPr lang="en-US" sz="3400" dirty="0">
              <a:solidFill>
                <a:srgbClr val="3333CC"/>
              </a:solidFill>
            </a:endParaRPr>
          </a:p>
        </p:txBody>
      </p:sp>
      <p:sp>
        <p:nvSpPr>
          <p:cNvPr id="19458" name="Rectangle 3"/>
          <p:cNvSpPr txBox="1">
            <a:spLocks noChangeArrowheads="1"/>
          </p:cNvSpPr>
          <p:nvPr/>
        </p:nvSpPr>
        <p:spPr bwMode="auto">
          <a:xfrm>
            <a:off x="304800" y="1143000"/>
            <a:ext cx="8610600" cy="16764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3:27</a:t>
            </a:r>
            <a:r>
              <a:rPr lang="en-US" sz="2800" dirty="0" smtClean="0"/>
              <a:t>  (HCSB)</a:t>
            </a:r>
            <a:endParaRPr lang="en-US" sz="2800" dirty="0"/>
          </a:p>
          <a:p>
            <a:pPr marL="365125" indent="-255588">
              <a:buClr>
                <a:schemeClr val="accent1"/>
              </a:buClr>
              <a:buSzPct val="68000"/>
            </a:pPr>
            <a:r>
              <a:rPr lang="en-US" sz="1400" dirty="0"/>
              <a:t> </a:t>
            </a:r>
          </a:p>
          <a:p>
            <a:pPr marL="365125" indent="-255588">
              <a:buClr>
                <a:schemeClr val="accent1"/>
              </a:buClr>
              <a:buSzPct val="68000"/>
            </a:pPr>
            <a:r>
              <a:rPr lang="en-US" sz="2800" dirty="0"/>
              <a:t>	</a:t>
            </a:r>
            <a:r>
              <a:rPr lang="en-US" sz="2800" dirty="0" smtClean="0"/>
              <a:t>For </a:t>
            </a:r>
            <a:r>
              <a:rPr lang="en-US" sz="2800" dirty="0" smtClean="0">
                <a:solidFill>
                  <a:srgbClr val="FF0000"/>
                </a:solidFill>
              </a:rPr>
              <a:t>all of you </a:t>
            </a:r>
            <a:r>
              <a:rPr lang="en-US" sz="2800" dirty="0" smtClean="0"/>
              <a:t>who were baptized into Christ have clothed yourselves with Christ.</a:t>
            </a:r>
          </a:p>
          <a:p>
            <a:pPr marL="365125" indent="-255588">
              <a:buClr>
                <a:schemeClr val="accent1"/>
              </a:buClr>
              <a:buSzPct val="68000"/>
            </a:pPr>
            <a:r>
              <a:rPr lang="en-US" sz="2800" dirty="0"/>
              <a:t>	</a:t>
            </a:r>
            <a:endParaRPr lang="en-US" sz="2800" b="1" u="sng" dirty="0"/>
          </a:p>
          <a:p>
            <a:pPr marL="365125" indent="-255588">
              <a:spcBef>
                <a:spcPts val="400"/>
              </a:spcBef>
              <a:buClr>
                <a:schemeClr val="accent1"/>
              </a:buClr>
              <a:buSzPct val="68000"/>
            </a:pPr>
            <a:r>
              <a:rPr lang="en-US" sz="2800" dirty="0"/>
              <a:t>	</a:t>
            </a:r>
          </a:p>
        </p:txBody>
      </p:sp>
      <p:sp>
        <p:nvSpPr>
          <p:cNvPr id="19459" name="Rectangle 3"/>
          <p:cNvSpPr txBox="1">
            <a:spLocks noChangeArrowheads="1"/>
          </p:cNvSpPr>
          <p:nvPr/>
        </p:nvSpPr>
        <p:spPr bwMode="auto">
          <a:xfrm>
            <a:off x="228600" y="3048000"/>
            <a:ext cx="8610600" cy="24384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Baptized means “immersed” or “dipped”</a:t>
            </a:r>
            <a:endParaRPr lang="en-US" sz="2800" i="1" dirty="0"/>
          </a:p>
          <a:p>
            <a:pPr marL="365125" indent="-255588">
              <a:buClr>
                <a:schemeClr val="accent1"/>
              </a:buClr>
              <a:buSzPct val="68000"/>
              <a:buFont typeface="Wingdings" pitchFamily="2" charset="2"/>
              <a:buChar char="Ø"/>
            </a:pPr>
            <a:r>
              <a:rPr lang="en-US" sz="2800" dirty="0" smtClean="0"/>
              <a:t>This is not a magical or mystical practice, but an ordinance that is kept by faith</a:t>
            </a:r>
            <a:endParaRPr lang="en-US" sz="2800" dirty="0"/>
          </a:p>
          <a:p>
            <a:pPr marL="365125" indent="-255588">
              <a:buClr>
                <a:schemeClr val="accent1"/>
              </a:buClr>
              <a:buSzPct val="68000"/>
              <a:buFont typeface="Wingdings" pitchFamily="2" charset="2"/>
              <a:buChar char="Ø"/>
            </a:pPr>
            <a:r>
              <a:rPr lang="en-US" sz="2800" dirty="0" smtClean="0"/>
              <a:t>“Clothed” is a garment metaphor that was appropriate to the change of status</a:t>
            </a:r>
          </a:p>
          <a:p>
            <a:pPr marL="365125" indent="-255588">
              <a:buClr>
                <a:schemeClr val="accent1"/>
              </a:buClr>
              <a:buSzPct val="68000"/>
              <a:buFont typeface="Wingdings" pitchFamily="2" charset="2"/>
              <a:buChar char="Ø"/>
            </a:pPr>
            <a:endParaRPr lang="en-US" sz="2800" dirty="0"/>
          </a:p>
        </p:txBody>
      </p:sp>
      <p:sp>
        <p:nvSpPr>
          <p:cNvPr id="2" name="Slide Number Placeholder 1"/>
          <p:cNvSpPr>
            <a:spLocks noGrp="1"/>
          </p:cNvSpPr>
          <p:nvPr>
            <p:ph type="sldNum" sz="quarter" idx="12"/>
          </p:nvPr>
        </p:nvSpPr>
        <p:spPr/>
        <p:txBody>
          <a:bodyPr/>
          <a:lstStyle/>
          <a:p>
            <a:pPr>
              <a:defRPr/>
            </a:pPr>
            <a:fld id="{F3E6CC49-9614-4E5D-9351-7180B47F7AA3}"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304800" y="76200"/>
            <a:ext cx="8610600" cy="914400"/>
          </a:xfrm>
          <a:prstGeom prst="rect">
            <a:avLst/>
          </a:prstGeom>
          <a:noFill/>
          <a:ln w="9525">
            <a:noFill/>
            <a:miter lim="800000"/>
            <a:headEnd/>
            <a:tailEnd/>
          </a:ln>
        </p:spPr>
        <p:txBody>
          <a:bodyPr anchor="ctr"/>
          <a:lstStyle/>
          <a:p>
            <a:pPr algn="ctr"/>
            <a:r>
              <a:rPr lang="en-US" sz="3400" dirty="0" smtClean="0">
                <a:solidFill>
                  <a:srgbClr val="3333CC"/>
                </a:solidFill>
              </a:rPr>
              <a:t>Being One in Christ </a:t>
            </a:r>
            <a:r>
              <a:rPr lang="en-US" sz="3400" dirty="0" smtClean="0">
                <a:solidFill>
                  <a:srgbClr val="3333CC"/>
                </a:solidFill>
              </a:rPr>
              <a:t>Is </a:t>
            </a:r>
            <a:r>
              <a:rPr lang="en-US" sz="3400" dirty="0" smtClean="0">
                <a:solidFill>
                  <a:srgbClr val="3333CC"/>
                </a:solidFill>
              </a:rPr>
              <a:t>our New Status</a:t>
            </a:r>
            <a:endParaRPr lang="en-US" sz="3400" dirty="0">
              <a:solidFill>
                <a:srgbClr val="3333CC"/>
              </a:solidFill>
            </a:endParaRPr>
          </a:p>
        </p:txBody>
      </p:sp>
      <p:sp>
        <p:nvSpPr>
          <p:cNvPr id="21506" name="Rectangle 3"/>
          <p:cNvSpPr txBox="1">
            <a:spLocks noChangeArrowheads="1"/>
          </p:cNvSpPr>
          <p:nvPr/>
        </p:nvSpPr>
        <p:spPr bwMode="auto">
          <a:xfrm>
            <a:off x="304800" y="1143000"/>
            <a:ext cx="8610600" cy="20574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3:28</a:t>
            </a:r>
            <a:r>
              <a:rPr lang="en-US" sz="2800" dirty="0" smtClean="0"/>
              <a:t> (NASB)</a:t>
            </a:r>
            <a:r>
              <a:rPr lang="en-US" sz="2800" b="1" u="sng" dirty="0" smtClean="0"/>
              <a:t> </a:t>
            </a:r>
            <a:endParaRPr lang="en-US" sz="2800" b="1" u="sng" dirty="0"/>
          </a:p>
          <a:p>
            <a:pPr marL="365125" indent="-255588">
              <a:buClr>
                <a:schemeClr val="accent1"/>
              </a:buClr>
              <a:buSzPct val="68000"/>
            </a:pPr>
            <a:endParaRPr lang="en-US" sz="1100" dirty="0"/>
          </a:p>
          <a:p>
            <a:pPr marL="365125" indent="-255588">
              <a:buClr>
                <a:schemeClr val="accent1"/>
              </a:buClr>
              <a:buSzPct val="68000"/>
            </a:pPr>
            <a:r>
              <a:rPr lang="en-US" sz="2800" dirty="0"/>
              <a:t>	</a:t>
            </a:r>
            <a:r>
              <a:rPr lang="en-US" sz="2800" dirty="0" smtClean="0"/>
              <a:t>There is neither Jew nor Greek, there is neither slave nor free man, there is neither male nor female; for </a:t>
            </a:r>
            <a:r>
              <a:rPr lang="en-US" sz="2800" dirty="0" smtClean="0">
                <a:solidFill>
                  <a:srgbClr val="C00000"/>
                </a:solidFill>
              </a:rPr>
              <a:t>you are all one in Christ Jesus</a:t>
            </a:r>
            <a:r>
              <a:rPr lang="en-US" sz="2800" dirty="0" smtClean="0"/>
              <a:t>.</a:t>
            </a:r>
          </a:p>
          <a:p>
            <a:pPr marL="365125" indent="-255588">
              <a:buClr>
                <a:schemeClr val="accent1"/>
              </a:buClr>
              <a:buSzPct val="68000"/>
            </a:pPr>
            <a:r>
              <a:rPr lang="en-US" sz="2800" dirty="0"/>
              <a:t>	</a:t>
            </a:r>
          </a:p>
        </p:txBody>
      </p:sp>
      <p:sp>
        <p:nvSpPr>
          <p:cNvPr id="21507" name="Rectangle 3"/>
          <p:cNvSpPr txBox="1">
            <a:spLocks noChangeArrowheads="1"/>
          </p:cNvSpPr>
          <p:nvPr/>
        </p:nvSpPr>
        <p:spPr bwMode="auto">
          <a:xfrm>
            <a:off x="228600" y="3352800"/>
            <a:ext cx="8610600" cy="28956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The true Seed of Abraham is Christ, and those who have faith like Abraham are sons and daughters and one in Christ</a:t>
            </a:r>
          </a:p>
          <a:p>
            <a:pPr marL="365125" indent="-255588">
              <a:buClr>
                <a:schemeClr val="accent1"/>
              </a:buClr>
              <a:buSzPct val="68000"/>
              <a:buFont typeface="Wingdings" pitchFamily="2" charset="2"/>
              <a:buChar char="Ø"/>
            </a:pPr>
            <a:r>
              <a:rPr lang="en-US" sz="2800" dirty="0" smtClean="0"/>
              <a:t>What divides people from the world is the gospel; in the church these human </a:t>
            </a:r>
            <a:r>
              <a:rPr lang="en-US" sz="2800" dirty="0" err="1" smtClean="0"/>
              <a:t>distinctives</a:t>
            </a:r>
            <a:r>
              <a:rPr lang="en-US" sz="2800" dirty="0" smtClean="0"/>
              <a:t> must not divide</a:t>
            </a:r>
          </a:p>
        </p:txBody>
      </p:sp>
      <p:sp>
        <p:nvSpPr>
          <p:cNvPr id="2" name="Slide Number Placeholder 1"/>
          <p:cNvSpPr>
            <a:spLocks noGrp="1"/>
          </p:cNvSpPr>
          <p:nvPr>
            <p:ph type="sldNum" sz="quarter" idx="12"/>
          </p:nvPr>
        </p:nvSpPr>
        <p:spPr/>
        <p:txBody>
          <a:bodyPr/>
          <a:lstStyle/>
          <a:p>
            <a:pPr>
              <a:defRPr/>
            </a:pPr>
            <a:fld id="{F3E6CC49-9614-4E5D-9351-7180B47F7AA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304800" y="76200"/>
            <a:ext cx="8610600" cy="914400"/>
          </a:xfrm>
          <a:prstGeom prst="rect">
            <a:avLst/>
          </a:prstGeom>
          <a:noFill/>
          <a:ln w="9525">
            <a:noFill/>
            <a:miter lim="800000"/>
            <a:headEnd/>
            <a:tailEnd/>
          </a:ln>
        </p:spPr>
        <p:txBody>
          <a:bodyPr anchor="ctr"/>
          <a:lstStyle/>
          <a:p>
            <a:pPr algn="ctr"/>
            <a:r>
              <a:rPr lang="en-US" sz="3400" dirty="0" smtClean="0">
                <a:solidFill>
                  <a:srgbClr val="3333CC"/>
                </a:solidFill>
              </a:rPr>
              <a:t>Faith in Christ Means </a:t>
            </a:r>
            <a:r>
              <a:rPr lang="en-US" sz="3400" dirty="0" smtClean="0">
                <a:solidFill>
                  <a:srgbClr val="3333CC"/>
                </a:solidFill>
              </a:rPr>
              <a:t>Being </a:t>
            </a:r>
            <a:r>
              <a:rPr lang="en-US" sz="3400" dirty="0" smtClean="0">
                <a:solidFill>
                  <a:srgbClr val="3333CC"/>
                </a:solidFill>
              </a:rPr>
              <a:t>Heirs</a:t>
            </a:r>
            <a:endParaRPr lang="en-US" sz="3400" dirty="0">
              <a:solidFill>
                <a:srgbClr val="3333CC"/>
              </a:solidFill>
            </a:endParaRPr>
          </a:p>
        </p:txBody>
      </p:sp>
      <p:sp>
        <p:nvSpPr>
          <p:cNvPr id="21506" name="Rectangle 3"/>
          <p:cNvSpPr txBox="1">
            <a:spLocks noChangeArrowheads="1"/>
          </p:cNvSpPr>
          <p:nvPr/>
        </p:nvSpPr>
        <p:spPr bwMode="auto">
          <a:xfrm>
            <a:off x="304800" y="1143000"/>
            <a:ext cx="8610600" cy="20574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3:29</a:t>
            </a:r>
            <a:r>
              <a:rPr lang="en-US" sz="2800" dirty="0" smtClean="0"/>
              <a:t> (NASB)</a:t>
            </a:r>
            <a:r>
              <a:rPr lang="en-US" sz="2800" b="1" u="sng" dirty="0" smtClean="0"/>
              <a:t> </a:t>
            </a:r>
            <a:endParaRPr lang="en-US" sz="2800" b="1" u="sng" dirty="0"/>
          </a:p>
          <a:p>
            <a:pPr marL="365125" indent="-255588">
              <a:buClr>
                <a:schemeClr val="accent1"/>
              </a:buClr>
              <a:buSzPct val="68000"/>
            </a:pPr>
            <a:endParaRPr lang="en-US" sz="1100" dirty="0"/>
          </a:p>
          <a:p>
            <a:pPr marL="365125" indent="-255588">
              <a:buClr>
                <a:schemeClr val="accent1"/>
              </a:buClr>
              <a:buSzPct val="68000"/>
            </a:pPr>
            <a:r>
              <a:rPr lang="en-US" sz="2800" dirty="0"/>
              <a:t>	</a:t>
            </a:r>
            <a:r>
              <a:rPr lang="en-US" sz="2800" dirty="0" smtClean="0"/>
              <a:t>And if you belong to Christ, then you are Abraham's descendants, heirs according to promise.</a:t>
            </a:r>
          </a:p>
          <a:p>
            <a:pPr marL="365125" indent="-255588">
              <a:buClr>
                <a:schemeClr val="accent1"/>
              </a:buClr>
              <a:buSzPct val="68000"/>
            </a:pPr>
            <a:endParaRPr lang="en-US" sz="2800" dirty="0" smtClean="0"/>
          </a:p>
          <a:p>
            <a:pPr marL="365125" indent="-255588">
              <a:buClr>
                <a:schemeClr val="accent1"/>
              </a:buClr>
              <a:buSzPct val="68000"/>
            </a:pPr>
            <a:r>
              <a:rPr lang="en-US" sz="2800" dirty="0"/>
              <a:t>	</a:t>
            </a:r>
          </a:p>
        </p:txBody>
      </p:sp>
      <p:sp>
        <p:nvSpPr>
          <p:cNvPr id="21507" name="Rectangle 3"/>
          <p:cNvSpPr txBox="1">
            <a:spLocks noChangeArrowheads="1"/>
          </p:cNvSpPr>
          <p:nvPr/>
        </p:nvSpPr>
        <p:spPr bwMode="auto">
          <a:xfrm>
            <a:off x="228600" y="3352800"/>
            <a:ext cx="8610600" cy="16764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Abraham’s “Seed” is Christ. Those who believe in Christ have derivative </a:t>
            </a:r>
            <a:r>
              <a:rPr lang="en-US" sz="2800" dirty="0" err="1" smtClean="0"/>
              <a:t>sonship</a:t>
            </a:r>
            <a:r>
              <a:rPr lang="en-US" sz="2800" dirty="0" smtClean="0"/>
              <a:t>. </a:t>
            </a:r>
          </a:p>
          <a:p>
            <a:pPr marL="365125" indent="-255588">
              <a:buClr>
                <a:schemeClr val="accent1"/>
              </a:buClr>
              <a:buSzPct val="68000"/>
              <a:buFont typeface="Wingdings" pitchFamily="2" charset="2"/>
              <a:buChar char="Ø"/>
            </a:pPr>
            <a:r>
              <a:rPr lang="en-US" sz="2800" dirty="0" smtClean="0"/>
              <a:t>The promise is a legitimate object of faith</a:t>
            </a:r>
          </a:p>
        </p:txBody>
      </p:sp>
      <p:sp>
        <p:nvSpPr>
          <p:cNvPr id="2" name="Slide Number Placeholder 1"/>
          <p:cNvSpPr>
            <a:spLocks noGrp="1"/>
          </p:cNvSpPr>
          <p:nvPr>
            <p:ph type="sldNum" sz="quarter" idx="12"/>
          </p:nvPr>
        </p:nvSpPr>
        <p:spPr/>
        <p:txBody>
          <a:bodyPr/>
          <a:lstStyle/>
          <a:p>
            <a:pPr>
              <a:defRPr/>
            </a:pPr>
            <a:fld id="{F3E6CC49-9614-4E5D-9351-7180B47F7AA3}"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a:spLocks noGrp="1" noChangeArrowheads="1"/>
          </p:cNvSpPr>
          <p:nvPr>
            <p:ph idx="1"/>
          </p:nvPr>
        </p:nvSpPr>
        <p:spPr>
          <a:xfrm>
            <a:off x="304800" y="1524000"/>
            <a:ext cx="8458200" cy="3657600"/>
          </a:xfrm>
        </p:spPr>
        <p:txBody>
          <a:bodyPr/>
          <a:lstStyle/>
          <a:p>
            <a:pPr eaLnBrk="1" hangingPunct="1">
              <a:spcBef>
                <a:spcPts val="600"/>
              </a:spcBef>
              <a:buFont typeface="Wingdings" pitchFamily="2" charset="2"/>
              <a:buChar char="Ø"/>
            </a:pPr>
            <a:r>
              <a:rPr lang="en-US" sz="2800" dirty="0" smtClean="0">
                <a:latin typeface="Arial" charset="0"/>
                <a:cs typeface="Arial" charset="0"/>
              </a:rPr>
              <a:t>Christian unity is grounded in the gospel</a:t>
            </a:r>
          </a:p>
          <a:p>
            <a:pPr eaLnBrk="1" hangingPunct="1">
              <a:spcBef>
                <a:spcPts val="600"/>
              </a:spcBef>
              <a:buFont typeface="Wingdings" pitchFamily="2" charset="2"/>
              <a:buChar char="Ø"/>
            </a:pPr>
            <a:r>
              <a:rPr lang="en-US" sz="2800" dirty="0" smtClean="0">
                <a:latin typeface="Arial" charset="0"/>
                <a:cs typeface="Arial" charset="0"/>
              </a:rPr>
              <a:t>Christian unity is not dependant on worldly categories of status</a:t>
            </a:r>
          </a:p>
          <a:p>
            <a:pPr eaLnBrk="1" hangingPunct="1">
              <a:spcBef>
                <a:spcPts val="600"/>
              </a:spcBef>
              <a:buFont typeface="Wingdings" pitchFamily="2" charset="2"/>
              <a:buChar char="Ø"/>
            </a:pPr>
            <a:r>
              <a:rPr lang="en-US" sz="2800" dirty="0" smtClean="0">
                <a:latin typeface="Arial" charset="0"/>
                <a:cs typeface="Arial" charset="0"/>
              </a:rPr>
              <a:t>Baptism is a means of remembering where we came from and believing God’s promises</a:t>
            </a:r>
          </a:p>
        </p:txBody>
      </p:sp>
      <p:sp>
        <p:nvSpPr>
          <p:cNvPr id="2" name="Rectangle 2"/>
          <p:cNvSpPr>
            <a:spLocks noGrp="1" noChangeArrowheads="1"/>
          </p:cNvSpPr>
          <p:nvPr>
            <p:ph type="title"/>
          </p:nvPr>
        </p:nvSpPr>
        <p:spPr>
          <a:xfrm>
            <a:off x="536575" y="49212"/>
            <a:ext cx="8229600" cy="762001"/>
          </a:xfrm>
        </p:spPr>
        <p:txBody>
          <a:bodyPr/>
          <a:lstStyle/>
          <a:p>
            <a:pPr algn="ctr" eaLnBrk="1" fontAlgn="auto" hangingPunct="1">
              <a:spcAft>
                <a:spcPts val="0"/>
              </a:spcAft>
              <a:defRPr/>
            </a:pPr>
            <a:r>
              <a:rPr lang="en-US" sz="3600" b="0" dirty="0" smtClean="0">
                <a:solidFill>
                  <a:srgbClr val="3333CC"/>
                </a:solidFill>
                <a:effectLst/>
                <a:latin typeface="Arial" pitchFamily="34" charset="0"/>
              </a:rPr>
              <a:t>Implications and Applications</a:t>
            </a:r>
          </a:p>
        </p:txBody>
      </p:sp>
      <p:sp>
        <p:nvSpPr>
          <p:cNvPr id="3" name="Slide Number Placeholder 2"/>
          <p:cNvSpPr>
            <a:spLocks noGrp="1"/>
          </p:cNvSpPr>
          <p:nvPr>
            <p:ph type="sldNum" sz="quarter" idx="12"/>
          </p:nvPr>
        </p:nvSpPr>
        <p:spPr/>
        <p:txBody>
          <a:bodyPr/>
          <a:lstStyle/>
          <a:p>
            <a:pPr>
              <a:defRPr/>
            </a:pPr>
            <a:fld id="{F3E6CC49-9614-4E5D-9351-7180B47F7AA3}"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idx="1"/>
          </p:nvPr>
        </p:nvSpPr>
        <p:spPr>
          <a:xfrm>
            <a:off x="228600" y="990600"/>
            <a:ext cx="8610600" cy="3124200"/>
          </a:xfrm>
        </p:spPr>
        <p:txBody>
          <a:bodyPr/>
          <a:lstStyle/>
          <a:p>
            <a:pPr marL="639763" eaLnBrk="1" hangingPunct="1">
              <a:buFont typeface="Wingdings 3" pitchFamily="18" charset="2"/>
              <a:buNone/>
            </a:pPr>
            <a:r>
              <a:rPr lang="en-US" sz="2800" b="1" u="sng" dirty="0" smtClean="0">
                <a:latin typeface="Arial" charset="0"/>
                <a:cs typeface="Arial" charset="0"/>
              </a:rPr>
              <a:t>Philippians 1:27</a:t>
            </a:r>
            <a:r>
              <a:rPr lang="en-US" sz="2800" dirty="0" smtClean="0">
                <a:latin typeface="Arial" charset="0"/>
                <a:cs typeface="Arial" charset="0"/>
              </a:rPr>
              <a:t> (NASB)</a:t>
            </a:r>
            <a:r>
              <a:rPr lang="en-US" u="sng" dirty="0" smtClean="0"/>
              <a:t> </a:t>
            </a:r>
          </a:p>
          <a:p>
            <a:pPr marL="639763" eaLnBrk="1" hangingPunct="1">
              <a:buFont typeface="Wingdings 3" pitchFamily="18" charset="2"/>
              <a:buNone/>
            </a:pPr>
            <a:endParaRPr lang="en-US" sz="1200" dirty="0" smtClean="0">
              <a:latin typeface="Arial" pitchFamily="34" charset="0"/>
              <a:cs typeface="Arial" pitchFamily="34" charset="0"/>
            </a:endParaRPr>
          </a:p>
          <a:p>
            <a:pPr marL="639763" eaLnBrk="1" hangingPunct="1">
              <a:buNone/>
            </a:pPr>
            <a:r>
              <a:rPr lang="en-US" dirty="0" smtClean="0">
                <a:latin typeface="Arial" pitchFamily="34" charset="0"/>
                <a:cs typeface="Arial" pitchFamily="34" charset="0"/>
              </a:rPr>
              <a:t>	</a:t>
            </a:r>
            <a:r>
              <a:rPr lang="en-US" sz="2800" dirty="0" smtClean="0">
                <a:latin typeface="Arial" pitchFamily="34" charset="0"/>
                <a:cs typeface="Arial" pitchFamily="34" charset="0"/>
              </a:rPr>
              <a:t>Only conduct yourselves in a manner worthy of the gospel of Christ, so that whether I come and see you or remain absent, I will hear of you that you are </a:t>
            </a:r>
            <a:r>
              <a:rPr lang="en-US" sz="2800" dirty="0" smtClean="0">
                <a:solidFill>
                  <a:srgbClr val="C00000"/>
                </a:solidFill>
                <a:latin typeface="Arial" pitchFamily="34" charset="0"/>
                <a:cs typeface="Arial" pitchFamily="34" charset="0"/>
              </a:rPr>
              <a:t>standing firm in one spirit, with one mind striving together for the faith of the gospel</a:t>
            </a:r>
            <a:r>
              <a:rPr lang="en-US" sz="2800" dirty="0" smtClean="0">
                <a:latin typeface="Arial" pitchFamily="34" charset="0"/>
                <a:cs typeface="Arial" pitchFamily="34" charset="0"/>
              </a:rPr>
              <a:t>;</a:t>
            </a:r>
          </a:p>
          <a:p>
            <a:pPr marL="639763" eaLnBrk="1" hangingPunct="1">
              <a:buFont typeface="Wingdings 3" pitchFamily="18" charset="2"/>
              <a:buNone/>
            </a:pPr>
            <a:endParaRPr lang="en-US" dirty="0" smtClean="0">
              <a:latin typeface="Arial" pitchFamily="34" charset="0"/>
              <a:cs typeface="Arial" pitchFamily="34" charset="0"/>
            </a:endParaRPr>
          </a:p>
          <a:p>
            <a:pPr marL="639763" eaLnBrk="1" hangingPunct="1">
              <a:buFont typeface="Wingdings 3" pitchFamily="18" charset="2"/>
              <a:buNone/>
            </a:pPr>
            <a:endParaRPr lang="en-US" sz="1200" u="sng" dirty="0" smtClean="0">
              <a:latin typeface="Arial" charset="0"/>
              <a:cs typeface="Arial" charset="0"/>
            </a:endParaRPr>
          </a:p>
          <a:p>
            <a:pPr marL="639763" eaLnBrk="1" hangingPunct="1">
              <a:buFont typeface="Wingdings 3" pitchFamily="18" charset="2"/>
              <a:buNone/>
            </a:pPr>
            <a:endParaRPr lang="en-US" sz="2800" dirty="0" smtClean="0">
              <a:latin typeface="Arial" charset="0"/>
              <a:cs typeface="Arial" charset="0"/>
            </a:endParaRPr>
          </a:p>
          <a:p>
            <a:pPr marL="639763" eaLnBrk="1" hangingPunct="1">
              <a:buFont typeface="Wingdings 3" pitchFamily="18" charset="2"/>
              <a:buNone/>
            </a:pPr>
            <a:r>
              <a:rPr lang="en-US" sz="2800" dirty="0" smtClean="0">
                <a:latin typeface="Arial" charset="0"/>
                <a:cs typeface="Arial" charset="0"/>
              </a:rPr>
              <a:t>	</a:t>
            </a:r>
          </a:p>
        </p:txBody>
      </p:sp>
      <p:sp>
        <p:nvSpPr>
          <p:cNvPr id="33794" name="Rectangle 4"/>
          <p:cNvSpPr>
            <a:spLocks noChangeArrowheads="1"/>
          </p:cNvSpPr>
          <p:nvPr/>
        </p:nvSpPr>
        <p:spPr bwMode="auto">
          <a:xfrm>
            <a:off x="304800" y="0"/>
            <a:ext cx="8610600" cy="1143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33795" name="Rectangle 6"/>
          <p:cNvSpPr>
            <a:spLocks noChangeArrowheads="1"/>
          </p:cNvSpPr>
          <p:nvPr/>
        </p:nvSpPr>
        <p:spPr bwMode="auto">
          <a:xfrm>
            <a:off x="0" y="177225"/>
            <a:ext cx="9144000" cy="584775"/>
          </a:xfrm>
          <a:prstGeom prst="rect">
            <a:avLst/>
          </a:prstGeom>
          <a:noFill/>
          <a:ln w="9525">
            <a:noFill/>
            <a:miter lim="800000"/>
            <a:headEnd/>
            <a:tailEnd/>
          </a:ln>
        </p:spPr>
        <p:txBody>
          <a:bodyPr wrap="square">
            <a:spAutoFit/>
          </a:bodyPr>
          <a:lstStyle/>
          <a:p>
            <a:pPr algn="ctr">
              <a:spcBef>
                <a:spcPts val="600"/>
              </a:spcBef>
              <a:buClr>
                <a:schemeClr val="accent1"/>
              </a:buClr>
              <a:buSzPct val="68000"/>
              <a:buFont typeface="Wingdings" pitchFamily="2" charset="2"/>
              <a:buNone/>
            </a:pPr>
            <a:r>
              <a:rPr lang="en-US" sz="3200" dirty="0" smtClean="0">
                <a:solidFill>
                  <a:srgbClr val="3333CC"/>
                </a:solidFill>
              </a:rPr>
              <a:t>Christian Unity </a:t>
            </a:r>
            <a:r>
              <a:rPr lang="en-US" sz="3200" dirty="0" smtClean="0">
                <a:solidFill>
                  <a:srgbClr val="3333CC"/>
                </a:solidFill>
              </a:rPr>
              <a:t>Is </a:t>
            </a:r>
            <a:r>
              <a:rPr lang="en-US" sz="3200" dirty="0" smtClean="0">
                <a:solidFill>
                  <a:srgbClr val="3333CC"/>
                </a:solidFill>
              </a:rPr>
              <a:t>Grounded in the Gospel</a:t>
            </a:r>
            <a:endParaRPr lang="en-US" sz="3200" dirty="0">
              <a:solidFill>
                <a:srgbClr val="3333CC"/>
              </a:solidFill>
            </a:endParaRPr>
          </a:p>
        </p:txBody>
      </p:sp>
      <p:sp>
        <p:nvSpPr>
          <p:cNvPr id="5" name="Rectangle 3"/>
          <p:cNvSpPr txBox="1">
            <a:spLocks noChangeArrowheads="1"/>
          </p:cNvSpPr>
          <p:nvPr/>
        </p:nvSpPr>
        <p:spPr bwMode="auto">
          <a:xfrm>
            <a:off x="228600" y="4191000"/>
            <a:ext cx="8610600" cy="16764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“Conduct yourselves” means “Live as citizens”</a:t>
            </a:r>
          </a:p>
          <a:p>
            <a:pPr marL="365125" indent="-255588">
              <a:buClr>
                <a:schemeClr val="accent1"/>
              </a:buClr>
              <a:buSzPct val="68000"/>
              <a:buFont typeface="Wingdings" pitchFamily="2" charset="2"/>
              <a:buChar char="Ø"/>
            </a:pPr>
            <a:r>
              <a:rPr lang="en-US" sz="2800" dirty="0" smtClean="0"/>
              <a:t>Christian unity is gospel unity</a:t>
            </a:r>
          </a:p>
          <a:p>
            <a:pPr marL="365125" indent="-255588">
              <a:buClr>
                <a:schemeClr val="accent1"/>
              </a:buClr>
              <a:buSzPct val="68000"/>
              <a:buFont typeface="Wingdings" pitchFamily="2" charset="2"/>
              <a:buChar char="Ø"/>
            </a:pPr>
            <a:r>
              <a:rPr lang="en-US" sz="2800" dirty="0" smtClean="0"/>
              <a:t>“The faith” has doctrinal content</a:t>
            </a:r>
          </a:p>
        </p:txBody>
      </p:sp>
      <p:sp>
        <p:nvSpPr>
          <p:cNvPr id="2" name="Slide Number Placeholder 1"/>
          <p:cNvSpPr>
            <a:spLocks noGrp="1"/>
          </p:cNvSpPr>
          <p:nvPr>
            <p:ph type="sldNum" sz="quarter" idx="12"/>
          </p:nvPr>
        </p:nvSpPr>
        <p:spPr/>
        <p:txBody>
          <a:bodyPr/>
          <a:lstStyle/>
          <a:p>
            <a:pPr>
              <a:defRPr/>
            </a:pPr>
            <a:fld id="{F3E6CC49-9614-4E5D-9351-7180B47F7AA3}"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idx="1"/>
          </p:nvPr>
        </p:nvSpPr>
        <p:spPr>
          <a:xfrm>
            <a:off x="228600" y="838200"/>
            <a:ext cx="8610600" cy="2743200"/>
          </a:xfrm>
        </p:spPr>
        <p:txBody>
          <a:bodyPr/>
          <a:lstStyle/>
          <a:p>
            <a:pPr marL="639763" eaLnBrk="1" hangingPunct="1">
              <a:buFont typeface="Wingdings 3" pitchFamily="18" charset="2"/>
              <a:buNone/>
            </a:pPr>
            <a:r>
              <a:rPr lang="en-US" sz="2800" b="1" u="sng" dirty="0" smtClean="0">
                <a:latin typeface="Arial" charset="0"/>
                <a:cs typeface="Arial" charset="0"/>
              </a:rPr>
              <a:t>Philippians 2:3, 4</a:t>
            </a:r>
            <a:r>
              <a:rPr lang="en-US" sz="2800" dirty="0" smtClean="0">
                <a:latin typeface="Arial" charset="0"/>
                <a:cs typeface="Arial" charset="0"/>
              </a:rPr>
              <a:t> (NASB)</a:t>
            </a:r>
            <a:r>
              <a:rPr lang="en-US" u="sng" dirty="0" smtClean="0"/>
              <a:t> </a:t>
            </a:r>
          </a:p>
          <a:p>
            <a:pPr marL="639763" eaLnBrk="1" hangingPunct="1">
              <a:buFont typeface="Wingdings 3" pitchFamily="18" charset="2"/>
              <a:buNone/>
            </a:pPr>
            <a:endParaRPr lang="en-US" sz="1200" dirty="0" smtClean="0">
              <a:latin typeface="Arial" pitchFamily="34" charset="0"/>
              <a:cs typeface="Arial" pitchFamily="34" charset="0"/>
            </a:endParaRPr>
          </a:p>
          <a:p>
            <a:pPr marL="639763" eaLnBrk="1" hangingPunct="1">
              <a:buNone/>
            </a:pPr>
            <a:r>
              <a:rPr lang="en-US" dirty="0" smtClean="0">
                <a:latin typeface="Arial" pitchFamily="34" charset="0"/>
                <a:cs typeface="Arial" pitchFamily="34" charset="0"/>
              </a:rPr>
              <a:t>	Do nothing from selfishness or empty conceit, but with humility of mind </a:t>
            </a:r>
            <a:r>
              <a:rPr lang="en-US" dirty="0" smtClean="0">
                <a:solidFill>
                  <a:srgbClr val="C00000"/>
                </a:solidFill>
                <a:latin typeface="Arial" pitchFamily="34" charset="0"/>
                <a:cs typeface="Arial" pitchFamily="34" charset="0"/>
              </a:rPr>
              <a:t>regard one another as more important than yourselves</a:t>
            </a:r>
            <a:r>
              <a:rPr lang="en-US" dirty="0" smtClean="0">
                <a:latin typeface="Arial" pitchFamily="34" charset="0"/>
                <a:cs typeface="Arial" pitchFamily="34" charset="0"/>
              </a:rPr>
              <a:t>; do not merely look out for your own personal interests, but also for the interests of others.</a:t>
            </a:r>
            <a:endParaRPr lang="en-US" sz="2800" dirty="0" smtClean="0">
              <a:latin typeface="Arial" pitchFamily="34" charset="0"/>
              <a:cs typeface="Arial" pitchFamily="34" charset="0"/>
            </a:endParaRPr>
          </a:p>
          <a:p>
            <a:pPr marL="639763" eaLnBrk="1" hangingPunct="1">
              <a:buFont typeface="Wingdings 3" pitchFamily="18" charset="2"/>
              <a:buNone/>
            </a:pPr>
            <a:endParaRPr lang="en-US" dirty="0" smtClean="0">
              <a:latin typeface="Arial" pitchFamily="34" charset="0"/>
              <a:cs typeface="Arial" pitchFamily="34" charset="0"/>
            </a:endParaRPr>
          </a:p>
          <a:p>
            <a:pPr marL="639763" eaLnBrk="1" hangingPunct="1">
              <a:buFont typeface="Wingdings 3" pitchFamily="18" charset="2"/>
              <a:buNone/>
            </a:pPr>
            <a:endParaRPr lang="en-US" sz="1200" u="sng" dirty="0" smtClean="0">
              <a:latin typeface="Arial" charset="0"/>
              <a:cs typeface="Arial" charset="0"/>
            </a:endParaRPr>
          </a:p>
          <a:p>
            <a:pPr marL="639763" eaLnBrk="1" hangingPunct="1">
              <a:buFont typeface="Wingdings 3" pitchFamily="18" charset="2"/>
              <a:buNone/>
            </a:pPr>
            <a:endParaRPr lang="en-US" sz="2800" dirty="0" smtClean="0">
              <a:latin typeface="Arial" charset="0"/>
              <a:cs typeface="Arial" charset="0"/>
            </a:endParaRPr>
          </a:p>
          <a:p>
            <a:pPr marL="639763" eaLnBrk="1" hangingPunct="1">
              <a:buFont typeface="Wingdings 3" pitchFamily="18" charset="2"/>
              <a:buNone/>
            </a:pPr>
            <a:r>
              <a:rPr lang="en-US" sz="2800" dirty="0" smtClean="0">
                <a:latin typeface="Arial" charset="0"/>
                <a:cs typeface="Arial" charset="0"/>
              </a:rPr>
              <a:t>	</a:t>
            </a:r>
          </a:p>
        </p:txBody>
      </p:sp>
      <p:sp>
        <p:nvSpPr>
          <p:cNvPr id="33794" name="Rectangle 4"/>
          <p:cNvSpPr>
            <a:spLocks noChangeArrowheads="1"/>
          </p:cNvSpPr>
          <p:nvPr/>
        </p:nvSpPr>
        <p:spPr bwMode="auto">
          <a:xfrm>
            <a:off x="304800" y="0"/>
            <a:ext cx="8610600" cy="1143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33795" name="Rectangle 6"/>
          <p:cNvSpPr>
            <a:spLocks noChangeArrowheads="1"/>
          </p:cNvSpPr>
          <p:nvPr/>
        </p:nvSpPr>
        <p:spPr bwMode="auto">
          <a:xfrm>
            <a:off x="0" y="177225"/>
            <a:ext cx="9144000" cy="584775"/>
          </a:xfrm>
          <a:prstGeom prst="rect">
            <a:avLst/>
          </a:prstGeom>
          <a:noFill/>
          <a:ln w="9525">
            <a:noFill/>
            <a:miter lim="800000"/>
            <a:headEnd/>
            <a:tailEnd/>
          </a:ln>
        </p:spPr>
        <p:txBody>
          <a:bodyPr wrap="square">
            <a:spAutoFit/>
          </a:bodyPr>
          <a:lstStyle/>
          <a:p>
            <a:pPr algn="ctr">
              <a:spcBef>
                <a:spcPts val="600"/>
              </a:spcBef>
              <a:buClr>
                <a:schemeClr val="accent1"/>
              </a:buClr>
              <a:buSzPct val="68000"/>
              <a:buFont typeface="Wingdings" pitchFamily="2" charset="2"/>
              <a:buNone/>
            </a:pPr>
            <a:r>
              <a:rPr lang="en-US" sz="3200" dirty="0" smtClean="0">
                <a:solidFill>
                  <a:srgbClr val="3333CC"/>
                </a:solidFill>
              </a:rPr>
              <a:t>Christian Unity </a:t>
            </a:r>
            <a:r>
              <a:rPr lang="en-US" sz="3200" dirty="0" smtClean="0">
                <a:solidFill>
                  <a:srgbClr val="3333CC"/>
                </a:solidFill>
              </a:rPr>
              <a:t>Is </a:t>
            </a:r>
            <a:r>
              <a:rPr lang="en-US" sz="3200" dirty="0" smtClean="0">
                <a:solidFill>
                  <a:srgbClr val="3333CC"/>
                </a:solidFill>
              </a:rPr>
              <a:t>Grounded in the Gospel</a:t>
            </a:r>
            <a:endParaRPr lang="en-US" sz="3200" dirty="0">
              <a:solidFill>
                <a:srgbClr val="3333CC"/>
              </a:solidFill>
            </a:endParaRPr>
          </a:p>
        </p:txBody>
      </p:sp>
      <p:sp>
        <p:nvSpPr>
          <p:cNvPr id="5" name="Rectangle 3"/>
          <p:cNvSpPr txBox="1">
            <a:spLocks noChangeArrowheads="1"/>
          </p:cNvSpPr>
          <p:nvPr/>
        </p:nvSpPr>
        <p:spPr bwMode="auto">
          <a:xfrm>
            <a:off x="228600" y="3962400"/>
            <a:ext cx="8610600" cy="24384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Our own self-interest will harm Christian Unity</a:t>
            </a:r>
          </a:p>
          <a:p>
            <a:pPr marL="365125" indent="-255588">
              <a:buClr>
                <a:schemeClr val="accent1"/>
              </a:buClr>
              <a:buSzPct val="68000"/>
              <a:buFont typeface="Wingdings" pitchFamily="2" charset="2"/>
              <a:buChar char="Ø"/>
            </a:pPr>
            <a:r>
              <a:rPr lang="en-US" sz="2800" dirty="0" smtClean="0"/>
              <a:t>Jesus Christ serves as our example of selflessly serving others</a:t>
            </a:r>
          </a:p>
          <a:p>
            <a:pPr marL="365125" indent="-255588">
              <a:buClr>
                <a:schemeClr val="accent1"/>
              </a:buClr>
              <a:buSzPct val="68000"/>
              <a:buFont typeface="Wingdings" pitchFamily="2" charset="2"/>
              <a:buChar char="Ø"/>
            </a:pPr>
            <a:r>
              <a:rPr lang="en-US" sz="2800" dirty="0" smtClean="0"/>
              <a:t>Christ’s interests are for the welfare of His body. These should be ours as well</a:t>
            </a:r>
          </a:p>
        </p:txBody>
      </p:sp>
      <p:sp>
        <p:nvSpPr>
          <p:cNvPr id="2" name="Slide Number Placeholder 1"/>
          <p:cNvSpPr>
            <a:spLocks noGrp="1"/>
          </p:cNvSpPr>
          <p:nvPr>
            <p:ph type="sldNum" sz="quarter" idx="12"/>
          </p:nvPr>
        </p:nvSpPr>
        <p:spPr/>
        <p:txBody>
          <a:bodyPr/>
          <a:lstStyle/>
          <a:p>
            <a:pPr>
              <a:defRPr/>
            </a:pPr>
            <a:fld id="{F3E6CC49-9614-4E5D-9351-7180B47F7AA3}" type="slidenum">
              <a:rPr lang="en-US" smtClean="0"/>
              <a:pPr>
                <a:defRPr/>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21280</TotalTime>
  <Words>688</Words>
  <Application>Microsoft Office PowerPoint</Application>
  <PresentationFormat>On-screen Show (4:3)</PresentationFormat>
  <Paragraphs>140</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Lucida Sans Unicode</vt:lpstr>
      <vt:lpstr>Verdana</vt:lpstr>
      <vt:lpstr>Wingdings</vt:lpstr>
      <vt:lpstr>Wingdings 2</vt:lpstr>
      <vt:lpstr>Wingdings 3</vt:lpstr>
      <vt:lpstr>Concourse</vt:lpstr>
      <vt:lpstr>PowerPoint Presentation</vt:lpstr>
      <vt:lpstr>PowerPoint Presentation</vt:lpstr>
      <vt:lpstr>Cursed by Works or Blessed by Faith</vt:lpstr>
      <vt:lpstr>PowerPoint Presentation</vt:lpstr>
      <vt:lpstr>PowerPoint Presentation</vt:lpstr>
      <vt:lpstr>PowerPoint Presentation</vt:lpstr>
      <vt:lpstr>Implications and Applications</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Resurrection</dc:title>
  <dc:creator>jentoft</dc:creator>
  <cp:lastModifiedBy>Christy</cp:lastModifiedBy>
  <cp:revision>1593</cp:revision>
  <dcterms:created xsi:type="dcterms:W3CDTF">2004-04-07T22:52:17Z</dcterms:created>
  <dcterms:modified xsi:type="dcterms:W3CDTF">2013-09-27T01:10:12Z</dcterms:modified>
</cp:coreProperties>
</file>