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56" r:id="rId3"/>
    <p:sldId id="619" r:id="rId4"/>
    <p:sldId id="627" r:id="rId5"/>
    <p:sldId id="587" r:id="rId6"/>
    <p:sldId id="635" r:id="rId7"/>
    <p:sldId id="647" r:id="rId8"/>
    <p:sldId id="643" r:id="rId9"/>
    <p:sldId id="650" r:id="rId10"/>
    <p:sldId id="644" r:id="rId11"/>
    <p:sldId id="648" r:id="rId12"/>
    <p:sldId id="649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0000"/>
    <a:srgbClr val="FF33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4434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2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30428" y="173498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Gospel of Grace Fellowship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35" y="173498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10/20/13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30428" y="8946673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www.gospelofgracefellowship.org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3FD7-B4FF-48EE-AD36-65881755C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06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6BF883EE-2DF1-45A0-97DE-8437EBFFC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02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3864E-CCCC-47E7-A76D-C208224F73A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1Now I say that as long as the heir is a child, he differs in no way from a slave, though he is the owner  of everything. </a:t>
            </a:r>
            <a:r>
              <a:rPr lang="en-US" baseline="30000" smtClean="0"/>
              <a:t>2 </a:t>
            </a:r>
            <a:r>
              <a:rPr lang="en-US" smtClean="0"/>
              <a:t>Instead, he is under guardians and stewards until the time set by his father. </a:t>
            </a:r>
            <a:r>
              <a:rPr lang="en-US" baseline="30000" smtClean="0"/>
              <a:t>3 </a:t>
            </a:r>
            <a:r>
              <a:rPr lang="en-US" smtClean="0"/>
              <a:t>In the same way we also, when we were children, were in slavery under the elemental forces of the world.</a:t>
            </a:r>
          </a:p>
          <a:p>
            <a:endParaRPr lang="en-US" smtClean="0"/>
          </a:p>
          <a:p>
            <a:r>
              <a:rPr lang="en-US" smtClean="0"/>
              <a:t>HCSB</a:t>
            </a:r>
          </a:p>
        </p:txBody>
      </p:sp>
    </p:spTree>
    <p:extLst>
      <p:ext uri="{BB962C8B-B14F-4D97-AF65-F5344CB8AC3E}">
        <p14:creationId xmlns:p14="http://schemas.microsoft.com/office/powerpoint/2010/main" val="711650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91475-C1C9-4ADC-86DC-D885B101B409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57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1EC79-EA2A-47B7-9970-C55C351EE5D1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84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92" tIns="48596" rIns="97192" bIns="48596" anchor="b"/>
          <a:lstStyle/>
          <a:p>
            <a:pPr algn="r"/>
            <a:fld id="{0EAD8F1D-8FA8-4C73-95BC-E843C3A8531C}" type="slidenum">
              <a:rPr lang="en-US" sz="1300"/>
              <a:pPr algn="r"/>
              <a:t>12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86746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FFBC1-76EF-4EB8-B132-65CECB86162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9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921D3-7D0D-4413-BB3C-87522DDBB261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02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793E14-EE8B-409C-9ABE-B009AE458EF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7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6D20B-AFB4-4B95-9265-A1097E9D7121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61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BCF65-3276-4827-8D90-76477212C13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17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48E3E-5C68-40C8-9DB5-04E409CE0D4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56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9E518-31EF-470C-BB63-5D637015DAF2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57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9E518-31EF-470C-BB63-5D637015DAF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3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4F0564-EA5C-438E-BE2A-E569B3C00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B5D71-3AEC-46B5-8C93-07BD5582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DE19-7156-4986-8B12-45B6FE7D5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153400" y="6172200"/>
            <a:ext cx="708025" cy="449263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111DF8-A763-4A22-834F-2DA10C568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534C48-AABC-4B35-9A8B-F73D1265D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2BFDF4-5CA7-447C-B743-6BDB2FA31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0EA663-2208-487B-B57A-A3D79806F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7CBD-7129-432A-AEE1-24D22082D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BEC7E0-5E71-4234-B1DC-A8A29D8FD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D813E0B-5E0B-43A4-8177-81C78BE0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0285D54C-F0C1-4ADF-B29B-52B7C33DD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4:1 - 3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33400" y="3429000"/>
            <a:ext cx="495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Presented by Bob </a:t>
            </a:r>
            <a:r>
              <a:rPr lang="en-US" sz="2000" dirty="0" err="1"/>
              <a:t>DeWaay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October 20, 2013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522287"/>
            <a:ext cx="7696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3333CC"/>
                </a:solidFill>
              </a:rPr>
              <a:t>Slaves Under Guardians, </a:t>
            </a:r>
            <a:r>
              <a:rPr lang="en-US" sz="3600" b="1" dirty="0">
                <a:solidFill>
                  <a:srgbClr val="3333CC"/>
                </a:solidFill>
              </a:rPr>
              <a:t/>
            </a:r>
            <a:br>
              <a:rPr lang="en-US" sz="3600" b="1" dirty="0">
                <a:solidFill>
                  <a:srgbClr val="3333CC"/>
                </a:solidFill>
              </a:rPr>
            </a:br>
            <a:r>
              <a:rPr lang="en-US" sz="3600" b="1" dirty="0">
                <a:solidFill>
                  <a:srgbClr val="3333CC"/>
                </a:solidFill>
              </a:rPr>
              <a:t>Stewards </a:t>
            </a:r>
            <a:r>
              <a:rPr lang="en-US" sz="3600" b="1" dirty="0">
                <a:solidFill>
                  <a:srgbClr val="3333CC"/>
                </a:solidFill>
              </a:rPr>
              <a:t>and the </a:t>
            </a:r>
            <a:r>
              <a:rPr lang="en-US" sz="3600" b="1" dirty="0" err="1">
                <a:solidFill>
                  <a:srgbClr val="3333CC"/>
                </a:solidFill>
              </a:rPr>
              <a:t>Stocheia</a:t>
            </a:r>
            <a:endParaRPr lang="en-US" sz="36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610600" cy="3200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Galatians 4:7, 8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</a:rPr>
              <a:t>	Therefore you are no longer a slave, but a son; and if a son, then an heir through God. However at that time,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when you did not know God, you were slaves to those which by nature are no gods.</a:t>
            </a:r>
          </a:p>
          <a:p>
            <a:pPr marL="639763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304800" y="2286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Christians </a:t>
            </a:r>
            <a:r>
              <a:rPr lang="en-US" sz="3200" dirty="0" smtClean="0">
                <a:solidFill>
                  <a:srgbClr val="0000FF"/>
                </a:solidFill>
              </a:rPr>
              <a:t>Are </a:t>
            </a:r>
            <a:r>
              <a:rPr lang="en-US" sz="3200" dirty="0">
                <a:solidFill>
                  <a:srgbClr val="0000FF"/>
                </a:solidFill>
              </a:rPr>
              <a:t>“Sons” and </a:t>
            </a: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Not Under </a:t>
            </a:r>
            <a:r>
              <a:rPr lang="en-US" sz="3200" dirty="0">
                <a:solidFill>
                  <a:srgbClr val="0000FF"/>
                </a:solidFill>
              </a:rPr>
              <a:t>the </a:t>
            </a:r>
            <a:r>
              <a:rPr lang="en-US" sz="3200" dirty="0" err="1">
                <a:solidFill>
                  <a:srgbClr val="0000FF"/>
                </a:solidFill>
              </a:rPr>
              <a:t>Stoicheia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610600" cy="4343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Matthew 11:28-30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</a:rPr>
              <a:t>	“Come to Me, all who are weary and heavy-laden, and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I will give you rest</a:t>
            </a:r>
            <a:r>
              <a:rPr lang="en-US" sz="2800" dirty="0" smtClean="0">
                <a:latin typeface="Arial" charset="0"/>
              </a:rPr>
              <a:t>. Take My yoke upon you and learn from Me, for I am gentle and humble in heart, and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you will find rest for your souls</a:t>
            </a:r>
            <a:r>
              <a:rPr lang="en-US" sz="2800" dirty="0" smtClean="0">
                <a:latin typeface="Arial" charset="0"/>
              </a:rPr>
              <a:t>. For My yoke is easy and My burden is light.”</a:t>
            </a:r>
          </a:p>
          <a:p>
            <a:pPr marL="639763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304800" y="1524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Only Jesus’ Yoke </a:t>
            </a:r>
            <a:r>
              <a:rPr lang="en-US" sz="3200" dirty="0" smtClean="0">
                <a:solidFill>
                  <a:srgbClr val="0000FF"/>
                </a:solidFill>
              </a:rPr>
              <a:t>Is </a:t>
            </a:r>
            <a:r>
              <a:rPr lang="en-US" sz="3200" dirty="0">
                <a:solidFill>
                  <a:srgbClr val="0000FF"/>
                </a:solidFill>
              </a:rPr>
              <a:t>Light; </a:t>
            </a:r>
            <a:r>
              <a:rPr lang="en-US" sz="3200" dirty="0" smtClean="0">
                <a:solidFill>
                  <a:srgbClr val="0000FF"/>
                </a:solidFill>
              </a:rPr>
              <a:t/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Serving </a:t>
            </a:r>
            <a:r>
              <a:rPr lang="en-US" sz="3200" dirty="0">
                <a:solidFill>
                  <a:srgbClr val="0000FF"/>
                </a:solidFill>
              </a:rPr>
              <a:t>the Hostile Powers </a:t>
            </a:r>
            <a:r>
              <a:rPr lang="en-US" sz="3200" dirty="0" smtClean="0">
                <a:solidFill>
                  <a:srgbClr val="0000FF"/>
                </a:solidFill>
              </a:rPr>
              <a:t>Is </a:t>
            </a:r>
            <a:r>
              <a:rPr lang="en-US" sz="3200" dirty="0">
                <a:solidFill>
                  <a:srgbClr val="0000FF"/>
                </a:solidFill>
              </a:rPr>
              <a:t>Onerous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981200"/>
            <a:ext cx="8610600" cy="3124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Galatians </a:t>
            </a:r>
            <a:r>
              <a:rPr lang="en-US" sz="2800" b="1" dirty="0" smtClean="0">
                <a:latin typeface="Arial" charset="0"/>
                <a:cs typeface="Arial" charset="0"/>
              </a:rPr>
              <a:t>5:1 (</a:t>
            </a:r>
            <a:r>
              <a:rPr lang="en-US" sz="2800" dirty="0" smtClean="0">
                <a:latin typeface="Arial" charset="0"/>
                <a:cs typeface="Arial" charset="0"/>
              </a:rPr>
              <a:t>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</a:rPr>
              <a:t>	It was for freedom that Christ set us free; therefore keep standing firm and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do not be subject again to a yoke of slavery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 marL="639763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304800" y="3810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Either Jesus’ “Yoke” or “a Yoke of Slavery”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57CBD-7129-432A-AEE1-24D22082DA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114300" y="2286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</a:rPr>
              <a:t>Heirs but Having Functional Slave Status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4:1</a:t>
            </a:r>
            <a:r>
              <a:rPr lang="en-US" sz="2800"/>
              <a:t> 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Now I say that as long as the heir is a child, </a:t>
            </a:r>
            <a:r>
              <a:rPr lang="en-US" sz="2800">
                <a:solidFill>
                  <a:srgbClr val="C00000"/>
                </a:solidFill>
              </a:rPr>
              <a:t>he differs in no way from a slave</a:t>
            </a:r>
            <a:r>
              <a:rPr lang="en-US" sz="2800"/>
              <a:t>, though he is the owner  of everything.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28600" y="35052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means a “young master” who is a minor, but stands in line for a rich inheritance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was our status while outside of Christ and under the law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>
                <a:solidFill>
                  <a:srgbClr val="3333CC"/>
                </a:solidFill>
              </a:rPr>
              <a:t>Under Caretakers . . . Until </a:t>
            </a: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4:2</a:t>
            </a:r>
            <a:r>
              <a:rPr lang="en-US" sz="2800" dirty="0"/>
              <a:t>  (HCSB)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Instead, he is under guardians and stewards </a:t>
            </a:r>
            <a:r>
              <a:rPr lang="en-US" sz="2800" dirty="0">
                <a:solidFill>
                  <a:srgbClr val="C00000"/>
                </a:solidFill>
              </a:rPr>
              <a:t>until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the time set by his father</a:t>
            </a:r>
            <a:r>
              <a:rPr lang="en-US" sz="2800" dirty="0"/>
              <a:t>.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810000"/>
            <a:ext cx="861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future heir is a “young master” but is under supervision because he is a minor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The Father determines the supervisors and sets the time when this arrangement ends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304800" y="762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>
                <a:solidFill>
                  <a:srgbClr val="3333CC"/>
                </a:solidFill>
              </a:rPr>
              <a:t>Under the Hostile Powers</a:t>
            </a:r>
          </a:p>
          <a:p>
            <a:pPr algn="ctr"/>
            <a:r>
              <a:rPr lang="en-US" sz="3400" dirty="0">
                <a:solidFill>
                  <a:srgbClr val="3333CC"/>
                </a:solidFill>
              </a:rPr>
              <a:t>Slaves to the </a:t>
            </a:r>
            <a:r>
              <a:rPr lang="en-US" sz="3400" dirty="0" err="1">
                <a:solidFill>
                  <a:srgbClr val="3333CC"/>
                </a:solidFill>
              </a:rPr>
              <a:t>Stoicheia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4:3</a:t>
            </a:r>
            <a:r>
              <a:rPr lang="en-US" sz="2800"/>
              <a:t> (HCSB)</a:t>
            </a:r>
            <a:r>
              <a:rPr lang="en-US" sz="2800" b="1" u="sng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In the same way we also, when we were children, </a:t>
            </a:r>
            <a:r>
              <a:rPr lang="en-US" sz="2800">
                <a:solidFill>
                  <a:srgbClr val="C00000"/>
                </a:solidFill>
              </a:rPr>
              <a:t>were in slavery under </a:t>
            </a:r>
            <a:r>
              <a:rPr lang="en-US" sz="2800"/>
              <a:t>the elemental forces of the world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228600" y="38100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 “elemental forces” (stoicheia) are spirit beings whose fickle and harmful influence was feared in Asia minor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Paul here refers to their pre-conversion state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458200" cy="36576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Those who come to Christ find freedom from the hostile spiritual forces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need to understand how God rules His universe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To go back to law-works is to put oneself back under the bondage that God has freed us from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107047"/>
            <a:ext cx="8229600" cy="646331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600" dirty="0">
                <a:solidFill>
                  <a:srgbClr val="0000FF"/>
                </a:solidFill>
                <a:effectLst/>
                <a:latin typeface="Arial" charset="0"/>
                <a:ea typeface="+mn-ea"/>
                <a:cs typeface="Arial" charset="0"/>
              </a:rPr>
              <a:t>Implications and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610600" cy="3276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Ephesians 1:11</a:t>
            </a:r>
            <a:r>
              <a:rPr lang="en-US" sz="2800" dirty="0" smtClean="0">
                <a:latin typeface="Arial" charset="0"/>
                <a:cs typeface="Arial" charset="0"/>
              </a:rPr>
              <a:t> (NET)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In Christ we too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have been claimed as God’s own possession</a:t>
            </a:r>
            <a:r>
              <a:rPr lang="en-US" sz="2800" dirty="0" smtClean="0">
                <a:latin typeface="Arial" charset="0"/>
                <a:cs typeface="Arial" charset="0"/>
              </a:rPr>
              <a:t>, since we were predestined according to the one purpose of him who accomplishes all things according to the counsel of his will. </a:t>
            </a: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457200" y="1524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Inheritance </a:t>
            </a:r>
            <a:r>
              <a:rPr lang="en-US" sz="3200" dirty="0" smtClean="0">
                <a:solidFill>
                  <a:srgbClr val="0000FF"/>
                </a:solidFill>
              </a:rPr>
              <a:t>Is </a:t>
            </a:r>
            <a:r>
              <a:rPr lang="en-US" sz="3200" dirty="0">
                <a:solidFill>
                  <a:srgbClr val="0000FF"/>
                </a:solidFill>
              </a:rPr>
              <a:t>an Important Theme</a:t>
            </a:r>
          </a:p>
        </p:txBody>
      </p: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762000" y="3886200"/>
            <a:ext cx="807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“We </a:t>
            </a:r>
            <a:r>
              <a:rPr lang="en-US" sz="2800" dirty="0"/>
              <a:t>are His inheritance” </a:t>
            </a:r>
            <a:r>
              <a:rPr lang="en-US" sz="2800" dirty="0" smtClean="0"/>
              <a:t>is in </a:t>
            </a:r>
            <a:r>
              <a:rPr lang="en-US" sz="2800" dirty="0"/>
              <a:t>accord with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Deut</a:t>
            </a:r>
            <a:r>
              <a:rPr lang="en-US" sz="2800" dirty="0"/>
              <a:t>. 32:9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God uses gospel </a:t>
            </a:r>
            <a:r>
              <a:rPr lang="en-US" sz="2800" dirty="0" smtClean="0"/>
              <a:t>preaching (Ephesians 1:13) which is believed to accomplish this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610600" cy="3200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Deuteronomy 32:8, 9</a:t>
            </a:r>
            <a:r>
              <a:rPr lang="en-US" sz="2800" dirty="0" smtClean="0">
                <a:latin typeface="Arial" charset="0"/>
                <a:cs typeface="Arial" charset="0"/>
              </a:rPr>
              <a:t> (ESV)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dirty="0" smtClean="0">
                <a:latin typeface="Arial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When the Most High gave to the nations their inheritance, when he divided mankind, he fixed the borders of the peoples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according to the number of the sons of God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But the </a:t>
            </a:r>
            <a:r>
              <a:rPr lang="en-US" sz="2800" cap="small" dirty="0" smtClean="0">
                <a:latin typeface="Arial" pitchFamily="34" charset="0"/>
                <a:cs typeface="Arial" pitchFamily="34" charset="0"/>
              </a:rPr>
              <a:t>Lord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’s portion is his people, Jacob his allotted heritage. </a:t>
            </a: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457200" y="1778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God’s Inheritance </a:t>
            </a:r>
            <a:r>
              <a:rPr lang="en-US" sz="3200" dirty="0" smtClean="0">
                <a:solidFill>
                  <a:srgbClr val="0000FF"/>
                </a:solidFill>
              </a:rPr>
              <a:t>Is </a:t>
            </a:r>
            <a:r>
              <a:rPr lang="en-US" sz="3200" dirty="0">
                <a:solidFill>
                  <a:srgbClr val="0000FF"/>
                </a:solidFill>
              </a:rPr>
              <a:t>His People</a:t>
            </a:r>
          </a:p>
        </p:txBody>
      </p:sp>
      <p:sp>
        <p:nvSpPr>
          <p:cNvPr id="29700" name="Rectangle 3"/>
          <p:cNvSpPr txBox="1">
            <a:spLocks noChangeArrowheads="1"/>
          </p:cNvSpPr>
          <p:nvPr/>
        </p:nvSpPr>
        <p:spPr bwMode="auto">
          <a:xfrm>
            <a:off x="228600" y="4038600"/>
            <a:ext cx="8915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(LXX &amp; DSS) </a:t>
            </a:r>
            <a:r>
              <a:rPr lang="en-US" sz="2800" dirty="0" smtClean="0"/>
              <a:t>have </a:t>
            </a:r>
            <a:r>
              <a:rPr lang="en-US" sz="2800" dirty="0"/>
              <a:t>“sons of God” or “angels of God.”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/>
              <a:t>If we are not God’s inheritance through faith, we are under the </a:t>
            </a:r>
            <a:r>
              <a:rPr lang="en-US" sz="2800" dirty="0" err="1"/>
              <a:t>stoicheia</a:t>
            </a:r>
            <a:r>
              <a:rPr lang="en-US" sz="2800" dirty="0"/>
              <a:t> who are </a:t>
            </a:r>
            <a:r>
              <a:rPr lang="en-US" sz="2800" dirty="0" smtClean="0"/>
              <a:t>hostile, spiritual powers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10600" cy="4495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Acts 7:42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dirty="0" smtClean="0">
                <a:latin typeface="Arial" charset="0"/>
              </a:rPr>
              <a:t>	But God turned away and delivered them up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to serve the host of heaven</a:t>
            </a:r>
            <a:r>
              <a:rPr lang="en-US" sz="2800" dirty="0" smtClean="0">
                <a:latin typeface="Arial" charset="0"/>
              </a:rPr>
              <a:t>; as it is written in the book of the prophets, ‘It was not to Me that you offered victims and sacrifices forty years in the wilderness, was it, O house of Israel?’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304800" y="1524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The Host of Heaven </a:t>
            </a:r>
            <a:r>
              <a:rPr lang="en-US" sz="3200" dirty="0" smtClean="0">
                <a:solidFill>
                  <a:srgbClr val="0000FF"/>
                </a:solidFill>
              </a:rPr>
              <a:t>Are </a:t>
            </a:r>
            <a:r>
              <a:rPr lang="en-US" sz="3200" dirty="0">
                <a:solidFill>
                  <a:srgbClr val="0000FF"/>
                </a:solidFill>
              </a:rPr>
              <a:t>Wicked Spirit </a:t>
            </a:r>
            <a:r>
              <a:rPr lang="en-US" sz="3200" dirty="0" smtClean="0">
                <a:solidFill>
                  <a:srgbClr val="0000FF"/>
                </a:solidFill>
              </a:rPr>
              <a:t>Beings According </a:t>
            </a:r>
            <a:r>
              <a:rPr lang="en-US" sz="3200" dirty="0">
                <a:solidFill>
                  <a:srgbClr val="0000FF"/>
                </a:solidFill>
              </a:rPr>
              <a:t>to </a:t>
            </a:r>
            <a:r>
              <a:rPr lang="en-US" sz="3200" dirty="0" smtClean="0">
                <a:solidFill>
                  <a:srgbClr val="0000FF"/>
                </a:solidFill>
              </a:rPr>
              <a:t>Many </a:t>
            </a:r>
            <a:r>
              <a:rPr lang="en-US" sz="3200" dirty="0">
                <a:solidFill>
                  <a:srgbClr val="0000FF"/>
                </a:solidFill>
              </a:rPr>
              <a:t>Biblical </a:t>
            </a:r>
            <a:r>
              <a:rPr lang="en-US" sz="3200" dirty="0" smtClean="0">
                <a:solidFill>
                  <a:srgbClr val="0000FF"/>
                </a:solidFill>
              </a:rPr>
              <a:t>Passages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10600" cy="4495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1Kings 22:19-21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u="sng" dirty="0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dirty="0" smtClean="0">
              <a:latin typeface="Arial" charset="0"/>
              <a:cs typeface="Arial" charset="0"/>
            </a:endParaRPr>
          </a:p>
          <a:p>
            <a:pPr marL="639763" eaLnBrk="1" hangingPunct="1">
              <a:buNone/>
            </a:pPr>
            <a:r>
              <a:rPr lang="en-US" sz="2800" dirty="0" smtClean="0">
                <a:latin typeface="Arial" charset="0"/>
              </a:rPr>
              <a:t>	And </a:t>
            </a:r>
            <a:r>
              <a:rPr lang="en-US" sz="2800" dirty="0" err="1" smtClean="0">
                <a:latin typeface="Arial" charset="0"/>
              </a:rPr>
              <a:t>Micaiah</a:t>
            </a:r>
            <a:r>
              <a:rPr lang="en-US" sz="2800" dirty="0" smtClean="0">
                <a:latin typeface="Arial" charset="0"/>
              </a:rPr>
              <a:t> said, “Therefore, hear the word of the Lord. I saw the Lord sitting on His throne, and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>all the host of heaven standing by Him </a:t>
            </a:r>
            <a:r>
              <a:rPr lang="en-US" sz="2800" dirty="0" smtClean="0">
                <a:latin typeface="Arial" charset="0"/>
              </a:rPr>
              <a:t>on His right and on His left. And the Lord said, ‘Who will entice Ahab to go up and fall at </a:t>
            </a:r>
            <a:r>
              <a:rPr lang="en-US" sz="2800" dirty="0" err="1" smtClean="0">
                <a:latin typeface="Arial" charset="0"/>
              </a:rPr>
              <a:t>Ramoth-gilead</a:t>
            </a:r>
            <a:r>
              <a:rPr lang="en-US" sz="2800" dirty="0" smtClean="0">
                <a:latin typeface="Arial" charset="0"/>
              </a:rPr>
              <a:t>?’ And one said this while another said that. Then a spirit came forward and stood before the Lord and said, ‘I will entice him.’”</a:t>
            </a:r>
          </a:p>
          <a:p>
            <a:pPr marL="639763" eaLnBrk="1" hangingPunct="1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304800" y="1524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The Host of Heaven Are Wicked Spirit Beings According to Many Biblical Passages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EBE5-E0BB-431A-8C7C-0514791602C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21931</TotalTime>
  <Words>389</Words>
  <Application>Microsoft Office PowerPoint</Application>
  <PresentationFormat>On-screen Show (4:3)</PresentationFormat>
  <Paragraphs>89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Implications and Applications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1633</cp:revision>
  <cp:lastPrinted>2013-10-18T15:57:05Z</cp:lastPrinted>
  <dcterms:created xsi:type="dcterms:W3CDTF">2004-04-07T22:52:17Z</dcterms:created>
  <dcterms:modified xsi:type="dcterms:W3CDTF">2013-10-18T15:57:48Z</dcterms:modified>
</cp:coreProperties>
</file>