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01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68960" y="240864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dirty="0" smtClean="0"/>
              <a:t>Gospel of Grace Fellowship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495040" y="240864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dirty="0" smtClean="0"/>
              <a:t>11/03/13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68960" y="8801101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dirty="0" smtClean="0"/>
              <a:t>www.Gospelofgracefellowship.org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495040" y="8801101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493EBAD-A678-4CA9-ADA8-01345F0FDF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72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D0A7447-961D-46E0-8AF1-10054A2A449D}" type="datetimeFigureOut">
              <a:rPr lang="en-US" smtClean="0"/>
              <a:t>10/31/2013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5F5726-0E93-439F-8E85-F807A3BC1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7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742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91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5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18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04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5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69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77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0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1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F5726-0E93-439F-8E85-F807A3BC1E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82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766ABB-08BF-4092-B979-2B0F27C19953}" type="datetime1">
              <a:rPr lang="en-US" smtClean="0"/>
              <a:t>11/1/2013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DD8CC-0698-40AE-B29D-C77A2DD8CAAB}" type="datetime1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B6C30-5F64-454D-A6E5-1B50E9B926BA}" type="datetime1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2F280-C1D5-44F2-B5A3-73ED7FF93E3E}" type="datetime1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533400" cy="381000"/>
          </a:xfrm>
        </p:spPr>
        <p:txBody>
          <a:bodyPr/>
          <a:lstStyle>
            <a:lvl1pPr>
              <a:defRPr sz="1800"/>
            </a:lvl1pPr>
            <a:extLst/>
          </a:lstStyle>
          <a:p>
            <a:fld id="{64F68A46-E4DF-489B-8B92-CB0577D0AD5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12DF6-9B7A-4872-973E-85542CB2C97C}" type="datetime1">
              <a:rPr lang="en-US" smtClean="0"/>
              <a:t>11/1/2013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67E00-CE24-4B25-865C-795C30CF26F9}" type="datetime1">
              <a:rPr lang="en-US" smtClean="0"/>
              <a:t>11/1/2013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36F70A-6CE4-4948-973B-337F41AE034D}" type="datetime1">
              <a:rPr lang="en-US" smtClean="0"/>
              <a:t>11/1/2013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AEDC8-A2D4-4A76-BFF8-91DF40E5D000}" type="datetime1">
              <a:rPr lang="en-US" smtClean="0"/>
              <a:t>11/1/2013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4DBDE-CA55-400F-A3A7-A97EF83B6878}" type="datetime1">
              <a:rPr lang="en-US" smtClean="0"/>
              <a:t>11/1/2013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96CA7C-53E4-41F9-B705-92AD497DC525}" type="datetime1">
              <a:rPr lang="en-US" smtClean="0"/>
              <a:t>11/1/2013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9AE793-27D6-44DB-B399-1B7AF4CB7508}" type="datetime1">
              <a:rPr lang="en-US" smtClean="0"/>
              <a:t>11/1/2013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AA6CC2-76FB-4D6A-A848-86FEEAB9B2CF}" type="datetime1">
              <a:rPr lang="en-US" smtClean="0"/>
              <a:t>11/1/2013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F68A46-E4DF-489B-8B92-CB0577D0AD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371600"/>
            <a:ext cx="5638800" cy="114396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Mark 10:13-16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6200" y="2667000"/>
            <a:ext cx="8915400" cy="1199704"/>
          </a:xfrm>
        </p:spPr>
        <p:txBody>
          <a:bodyPr/>
          <a:lstStyle/>
          <a:p>
            <a:r>
              <a:rPr lang="en-US" dirty="0" smtClean="0"/>
              <a:t>We Must Enter The Kingdom Of God Like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95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Samuel 9:5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 King David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 him brought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from the house of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Makir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son of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Ammiel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Lo Debar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Samuel 9:6-7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When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Mephibosheth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son of Jonathan, the son of Saul, came to David, he bowed low with his face toward the ground. David said,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Mephibosheth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?” He replied, “Yes, at your service.”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David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said to him, “Don’t be afraid, because I will certainly extend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kindness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 you for the sake of Jonathan your father.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You will be a regular guest at my table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We 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Helpless Before God</a:t>
            </a:r>
            <a:endParaRPr lang="en-US" sz="3600" dirty="0"/>
          </a:p>
        </p:txBody>
      </p:sp>
      <p:sp>
        <p:nvSpPr>
          <p:cNvPr id="6" name="Oval 5"/>
          <p:cNvSpPr/>
          <p:nvPr/>
        </p:nvSpPr>
        <p:spPr>
          <a:xfrm>
            <a:off x="3886200" y="2286000"/>
            <a:ext cx="23622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2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928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Samuel 9:8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Again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prostrated himself and said, “What is your servant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that you should regard a dead dog like me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marL="109728" indent="0">
              <a:buNone/>
            </a:pP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Ephesians 2:1, 4-6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were dead in your trespasses and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But God, being rich in mercy, because of His great love with which He loved us,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even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we were dead in our transgressions,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made us alive together with Christ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(by grace you have been saved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raised us up with Him, and seated us with Him in the heavenly places in Christ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We 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Helpless Before God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3733800" y="2939143"/>
            <a:ext cx="1524000" cy="4572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9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9:34  Who is the greatest?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9:37  Whoever receives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child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My name…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9:38  Jealousy over a man casting out demons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9:42  Don’t cause a “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little one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to stumble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10:13  Disciples rebuked the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coming to Jesus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10:15  One must receive the Kingdom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a child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-21771"/>
            <a:ext cx="8229600" cy="1143000"/>
          </a:xfrm>
        </p:spPr>
        <p:txBody>
          <a:bodyPr/>
          <a:lstStyle/>
          <a:p>
            <a:r>
              <a:rPr 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Problem Of “Status”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5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143000"/>
            <a:ext cx="88392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Because of your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hardness of heart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 wrote you this commandment.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10:15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Whoever does not receive the Kingdom of God like a child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not enter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 all.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10:27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people it is impossible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But with God all things are possible.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1771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The Problem of Human Inability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05000" y="2971800"/>
            <a:ext cx="914400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2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10:13-14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they were bringing children to Him so that He might touch them; but the disciples rebuked them.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Jesus saw this, He was indignant and said to them, “Permit the children to come to Me; do not hinder them;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kingdom of God belongs to such as these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14:20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Brethren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be children in your thinking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yet in evil be infants, but in your thinking be mature.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86836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The Kingdom Belongs To The Child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3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10:15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Truly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say to you, whoever does not receive the kingdom of God like a child will not enter it at all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2:14 NET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unbeliever does not receive the things of the Spirit of God, for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are foolishness to him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And he cannot understand them, because they are spiritually discerned.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We Are Helpless Before God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" y="1371600"/>
            <a:ext cx="13716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0372" y="3200400"/>
            <a:ext cx="1371600" cy="4572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8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016691"/>
          </a:xfrm>
        </p:spPr>
        <p:txBody>
          <a:bodyPr/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10:16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 took them in His arms 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began blessing them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laying His hands on them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30:18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Therefore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 longs to be gracious to you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therefore He waits on high to have compassion on you. For the LORD is a God of justice;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How blessed are all those who long for Him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1771"/>
            <a:ext cx="9122229" cy="7921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Jesus Is Yahweh Who Longs To Be Gracious</a:t>
            </a:r>
            <a:endParaRPr lang="en-US" sz="32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7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169091"/>
          </a:xfrm>
        </p:spPr>
        <p:txBody>
          <a:bodyPr/>
          <a:lstStyle/>
          <a:p>
            <a:pPr marL="109728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We are helpless before God and completely dependent upon Him for salvation.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Keseth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 covenant love (unmerited love, mercy)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Exodus 15:13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lovingkindness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You have led the people whom You have redeemed; In Your strength You have guided them to Your holy habitation.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Application</a:t>
            </a:r>
            <a:endParaRPr lang="en-US" sz="32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9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Samuel 20:13-15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If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it please my father to do you harm,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may the LORD do so to Jonathan and more also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if I do not make it known to you and send you away, that you may go in safety. And may the LORD be with you as He has been with my father.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“If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 am still alive, will you not show me the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lovingkindness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of the LORD, that I may not die?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“You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shall not cut off your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lovingkindness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from my house forever, not even when the LORD cuts off every one of the enemies of David from the face of the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earth.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We </a:t>
            </a:r>
            <a:r>
              <a:rPr lang="en-US" sz="36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Helpless Before God</a:t>
            </a:r>
            <a:endParaRPr lang="en-US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305800" y="3810000"/>
            <a:ext cx="3429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4446" y="4232031"/>
            <a:ext cx="150055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4800" y="4648200"/>
            <a:ext cx="75027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9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Samuel 9:1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Then David said, “Is there yet anyone left of the house of Saul, that I may show him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kindness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Jonathan’s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sake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 Samuel 9:3b-4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Ziba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said to the king, “One of Jonathan’s sons is left;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both of his feet are crippled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.”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king asked him, “Where is he?”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Ziba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told the king, “He is at the house of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Makir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son of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Ammiel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Lo Debar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 Debar = “no place”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We Are Helpless Before God</a:t>
            </a:r>
            <a:endParaRPr lang="en-US" sz="360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8A46-E4DF-489B-8B92-CB0577D0AD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2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10062</TotalTime>
  <Words>868</Words>
  <Application>Microsoft Office PowerPoint</Application>
  <PresentationFormat>On-screen Show (4:3)</PresentationFormat>
  <Paragraphs>75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10:13-16</vt:lpstr>
      <vt:lpstr>        The Problem Of “Status”</vt:lpstr>
      <vt:lpstr>    The Problem of Human Inability</vt:lpstr>
      <vt:lpstr>  The Kingdom Belongs To The Child</vt:lpstr>
      <vt:lpstr>        We Are Helpless Before God</vt:lpstr>
      <vt:lpstr> Jesus Is Yahweh Who Longs To Be Gracious</vt:lpstr>
      <vt:lpstr>                        Application</vt:lpstr>
      <vt:lpstr>      We Are Helpless Before God</vt:lpstr>
      <vt:lpstr>      We Are Helpless Before God</vt:lpstr>
      <vt:lpstr>     We Are Helpless Before God</vt:lpstr>
      <vt:lpstr>      We Are Helpless Before God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Christy</cp:lastModifiedBy>
  <cp:revision>65</cp:revision>
  <cp:lastPrinted>2013-11-01T15:08:44Z</cp:lastPrinted>
  <dcterms:created xsi:type="dcterms:W3CDTF">2013-10-22T19:09:55Z</dcterms:created>
  <dcterms:modified xsi:type="dcterms:W3CDTF">2013-11-01T15:09:17Z</dcterms:modified>
</cp:coreProperties>
</file>