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55" autoAdjust="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68960" y="240864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dirty="0" smtClean="0"/>
              <a:t>Gospel of Grace Fellowship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200400" y="240864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dirty="0" smtClean="0"/>
              <a:t>11/03/13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68960" y="8382000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dirty="0" smtClean="0"/>
              <a:t>www.Gospelofgracefellowship.org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00400" y="8382000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93EBAD-A678-4CA9-ADA8-01345F0FDF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30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C2DE2-6DB9-4AB4-BBA0-BB425BE5FA31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5FB62-CC18-4A7A-9078-71EDA3BF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7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85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58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6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1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96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12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82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23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84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FB62-CC18-4A7A-9078-71EDA3BF64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9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177422-BF57-497B-97BD-CBB6DE097F6A}" type="datetime1">
              <a:rPr lang="en-US" smtClean="0"/>
              <a:t>11/8/2013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043A9-C9AA-4247-AA75-2EBD3F1572DD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66D3-7A8B-49A6-B1E9-0A9D18C87A1A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7944"/>
            <a:ext cx="554832" cy="365125"/>
          </a:xfrm>
        </p:spPr>
        <p:txBody>
          <a:bodyPr/>
          <a:lstStyle>
            <a:lvl1pPr>
              <a:defRPr sz="2000"/>
            </a:lvl1pPr>
            <a:extLst/>
          </a:lstStyle>
          <a:p>
            <a:fld id="{0ACBA16A-C918-452A-A9EB-6F5746D69F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D9490-258B-477C-9DD8-A995E8B62055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4E2D3-B423-4167-A613-F6DA215CA8B1}" type="datetime1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6F98BF-7592-4A82-989C-EA9ED67CD91C}" type="datetime1">
              <a:rPr lang="en-US" smtClean="0"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134CF7-B40B-4B91-B4B7-AE95ECE73833}" type="datetime1">
              <a:rPr lang="en-US" smtClean="0"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049A1-A40D-4783-8F73-816AB8459409}" type="datetime1">
              <a:rPr lang="en-US" smtClean="0"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8646A1-F196-445C-AD94-BDE3F6F104C1}" type="datetime1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2F6FDA-DD57-4297-AE68-219CCE9B9DC1}" type="datetime1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A43051-5DB0-4680-B86E-A9F71BD88414}" type="datetime1">
              <a:rPr lang="en-US" smtClean="0"/>
              <a:t>11/8/2013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ACBA16A-C918-452A-A9EB-6F5746D69F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04800"/>
            <a:ext cx="5410200" cy="1220161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Mark 10:17-27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1676400"/>
            <a:ext cx="4572000" cy="119970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God Alone Saves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33984" y="4047744"/>
            <a:ext cx="3429000" cy="990600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By Eric Douma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10, 2013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7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169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Peter 3:9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Lord is not slow about His promise, as some count slowness, but is patient toward you,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wishing for any to perish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for all to come to repentance.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Different wills of God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 will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God wills that no one should murder.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Decretive will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God wills what actually comes about.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9:19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will say to me then, “Why does He still find fault? For who resists His will?”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          Answering Objections 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49086" y="1698171"/>
            <a:ext cx="13716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029200" y="4946904"/>
            <a:ext cx="13716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7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245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Ephesians 2:8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grace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you have been saved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faith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and that not of yourselves, it is the gift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God…</a:t>
            </a:r>
          </a:p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“by grace”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instrumental dative</a:t>
            </a:r>
          </a:p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“through faith”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preposition of means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“that” refers to: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grace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faith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adverbially =  “and especially” 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4. “salvation by grace through faith”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1771"/>
            <a:ext cx="8229600" cy="81642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      God Gives Faith To His Elect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24200" y="1181100"/>
            <a:ext cx="7620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8600" y="5410200"/>
            <a:ext cx="6096000" cy="6858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6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Luke 18:11-13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Pharisee stood and was praying this to himself: ‘God, I thank You that I am not like other people: swindlers, unjust, adulterers, or even like this tax collector.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‘I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fast twice a week; I pay tithes of all that I get.’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tax collector, standing some distance away, was even unwilling to lift up his eyes to heaven, but was beating his breast, saying, ‘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be merciful to me, the sinner!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     What Saving Faith Looks Like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2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016691"/>
          </a:xfrm>
        </p:spPr>
        <p:txBody>
          <a:bodyPr/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 He was setting out on a journey, a man ran up to Him and knelt before Him, and asked Him, “Good Teacher,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shall I do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inherit eternal life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marL="109728" indent="0">
              <a:buNone/>
            </a:pP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“Truly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say to you, whoever does not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kingdom of God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child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will not enter it at all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The Contrast In A Rich Man’s Question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1828800"/>
            <a:ext cx="25146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5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Jesus said to him,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do you call Me good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No one is good except God alone.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You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know the commandments, ‘DO NOT MURDER, DO NOT COMMIT </a:t>
            </a:r>
            <a:r>
              <a:rPr lang="en-US" sz="2800" dirty="0"/>
              <a:t>ADULTERY, DO NOT STEAL, DO NOT BEAR FALSE WITNESS, Do not defraud, HONOR YOUR FATHER AND MOTHER.’ 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886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Jesus’ Ironic Response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9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610600" cy="5092891"/>
          </a:xfrm>
        </p:spPr>
        <p:txBody>
          <a:bodyPr/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10:20-22</a:t>
            </a:r>
            <a:r>
              <a:rPr lang="en-US" dirty="0" smtClean="0"/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said to Him, “Teacher, I have kept all these things from my youth up.”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Looking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at him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Jesus felt a love for him and said to him, “One thing you lack: go and sell all you possess and give to the poor, and you will have treasure in heaven; and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come, follow Me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at these words he was saddened, and he went away grieving, for he was one who owned much property.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2:14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saw Levi the son 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Alphaeus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sitting in the tax booth, and He said to him,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!” And he got up and followed Him.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2657"/>
            <a:ext cx="8763000" cy="80554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The Rich Man Needed A Different God!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3924300"/>
            <a:ext cx="4191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4800" y="5715000"/>
            <a:ext cx="4343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7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0928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10:23-25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Jesus, looking around, said to His disciples,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hard it will be for those who are wealthy to enter the kingdom of God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!”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disciples were amazed at His words. But Jesus answered again and said to them, “Children, how hard it is to enter the kingdom of God!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“It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easier for a camel to go through the eye of a needle than for a rich man to enter the kingdom of God.”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How Difficult Is Salvation?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477000" y="2209800"/>
            <a:ext cx="1905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" y="2667000"/>
            <a:ext cx="4191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5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10:26-27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were even more astonished and said to Him, “Then who can be saved?”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Looking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them, Jesus said,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people it is impossible, but not with God; for all things are possible with God.” </a:t>
            </a: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Impossible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adunatos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“without ability or power”</a:t>
            </a: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dunatos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“having ability or power”</a:t>
            </a:r>
          </a:p>
          <a:p>
            <a:pPr marL="109728" indent="0">
              <a:buNone/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People Are Powerless To Believe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965370" y="1905000"/>
            <a:ext cx="1883229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41471" y="2362200"/>
            <a:ext cx="14478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6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We must understand that every person is born a sinner that is unable to do anything pleasing to God.</a:t>
            </a:r>
          </a:p>
          <a:p>
            <a:pPr marL="109728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We must understand that it is only through God’s sovereign choice to regenerate that anyone can come to faith in Christ.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sz="4000" dirty="0" smtClean="0">
                <a:solidFill>
                  <a:srgbClr val="FF0000"/>
                </a:solidFill>
              </a:rPr>
              <a:t>Applications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169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Born Sinners: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5:19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as through the one man’s disobedience the many were made sinners, even so through the obedience of the One the many will be made righteous.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Inability: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8:7-8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mind that is set on the flesh is hostile to God, for it does not submit to God’s law; indeed, it cannot.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in the flesh cannot please God. </a:t>
            </a:r>
            <a:endParaRPr lang="en-US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    The Inability of Mankind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514600" y="2209800"/>
            <a:ext cx="4495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2667000"/>
            <a:ext cx="2590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3048000"/>
            <a:ext cx="2362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169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Arminian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God gives “prevenient” grace to all people.</a:t>
            </a: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Deciding Factor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Human free will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Biblical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God gives saving grace only to His elect.</a:t>
            </a: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Deciding Factor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God’s sovereign choice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Matthew 13:11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Jesus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answered them,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you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has been granted to know the mysteries of the kingdom of heaven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but to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has not been granted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     The Inability of Mankind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781800" y="1295400"/>
            <a:ext cx="1981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2731008"/>
            <a:ext cx="2438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A16A-C918-452A-A9EB-6F5746D69F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3666</TotalTime>
  <Words>954</Words>
  <Application>Microsoft Office PowerPoint</Application>
  <PresentationFormat>On-screen Show (4:3)</PresentationFormat>
  <Paragraphs>85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10:17-27 </vt:lpstr>
      <vt:lpstr>    The Contrast In A Rich Man’s Question</vt:lpstr>
      <vt:lpstr>              Jesus’ Ironic Response</vt:lpstr>
      <vt:lpstr>    The Rich Man Needed A Different God!</vt:lpstr>
      <vt:lpstr>      How Difficult Is Salvation?</vt:lpstr>
      <vt:lpstr>     People Are Powerless To Believe</vt:lpstr>
      <vt:lpstr>              Applications</vt:lpstr>
      <vt:lpstr>1.      The Inability of Mankind</vt:lpstr>
      <vt:lpstr>1.       The Inability of Mankind</vt:lpstr>
      <vt:lpstr>1.            Answering Objections </vt:lpstr>
      <vt:lpstr>2.       God Gives Faith To His Elect</vt:lpstr>
      <vt:lpstr>2.      What Saving Faith Looks Like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10:17-27</dc:title>
  <dc:creator>Eric</dc:creator>
  <cp:lastModifiedBy>Christy</cp:lastModifiedBy>
  <cp:revision>78</cp:revision>
  <dcterms:created xsi:type="dcterms:W3CDTF">2013-11-04T21:47:32Z</dcterms:created>
  <dcterms:modified xsi:type="dcterms:W3CDTF">2013-11-08T22:50:25Z</dcterms:modified>
</cp:coreProperties>
</file>