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2" r:id="rId10"/>
    <p:sldId id="265" r:id="rId11"/>
    <p:sldId id="266" r:id="rId12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0288" autoAdjust="0"/>
  </p:normalViewPr>
  <p:slideViewPr>
    <p:cSldViewPr>
      <p:cViewPr varScale="1">
        <p:scale>
          <a:sx n="60" d="100"/>
          <a:sy n="60" d="100"/>
        </p:scale>
        <p:origin x="168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54" d="100"/>
          <a:sy n="54" d="100"/>
        </p:scale>
        <p:origin x="2826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568960" y="304800"/>
            <a:ext cx="349504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r>
              <a:rPr lang="en-US" sz="1500" dirty="0">
                <a:cs typeface="Arial" panose="020B0604020202020204" pitchFamily="34" charset="0"/>
              </a:rPr>
              <a:t>Mark 11: 1-12 Jesus Is “The One Who Comes” in the Name of Yahweh    </a:t>
            </a:r>
          </a:p>
          <a:p>
            <a:endParaRPr lang="en-US" sz="15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576320" y="30480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r>
              <a:rPr lang="en-US" sz="1500" dirty="0"/>
              <a:t>02/16/2014</a:t>
            </a:r>
            <a:br>
              <a:rPr lang="en-US" sz="1500" dirty="0"/>
            </a:br>
            <a:r>
              <a:rPr lang="en-US" sz="1500" dirty="0"/>
              <a:t>by Eric Douma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576320" y="88146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0BBBAE45-9901-4674-9676-D21FB25714E7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991" y="8724712"/>
            <a:ext cx="2425513" cy="724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65113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D2A5A2A-BFDD-4163-9E70-41E00D8ED4E0}" type="datetimeFigureOut">
              <a:rPr lang="en-US" smtClean="0"/>
              <a:t>2/14/2014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53812EC3-BC70-47E4-9E5B-E8117E7EBD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3417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812EC3-BC70-47E4-9E5B-E8117E7EBD8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947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812EC3-BC70-47E4-9E5B-E8117E7EBD8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71008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812EC3-BC70-47E4-9E5B-E8117E7EBD8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3818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812EC3-BC70-47E4-9E5B-E8117E7EBD8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3338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812EC3-BC70-47E4-9E5B-E8117E7EBD8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0902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812EC3-BC70-47E4-9E5B-E8117E7EBD8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4833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812EC3-BC70-47E4-9E5B-E8117E7EBD8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9600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812EC3-BC70-47E4-9E5B-E8117E7EBD8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0488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812EC3-BC70-47E4-9E5B-E8117E7EBD8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8002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812EC3-BC70-47E4-9E5B-E8117E7EBD8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178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812EC3-BC70-47E4-9E5B-E8117E7EBD8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3185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4C14DF3-B006-4EFD-9418-C112DADAF29E}" type="datetime1">
              <a:rPr lang="en-US" smtClean="0"/>
              <a:t>2/14/2014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C92265A-E9C5-47AD-ABCB-9ECA4889C9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F3EDCB-BEC2-4C89-9E45-4FF5BFF38B4C}" type="datetime1">
              <a:rPr lang="en-US" smtClean="0"/>
              <a:t>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92265A-E9C5-47AD-ABCB-9ECA4889C9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FA0D48-1108-4B87-94C3-EA69D61529DB}" type="datetime1">
              <a:rPr lang="en-US" smtClean="0"/>
              <a:t>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92265A-E9C5-47AD-ABCB-9ECA4889C9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715A44-8880-48D0-9581-7AEB129E956F}" type="datetime1">
              <a:rPr lang="en-US" smtClean="0"/>
              <a:t>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07944"/>
            <a:ext cx="935832" cy="365125"/>
          </a:xfrm>
        </p:spPr>
        <p:txBody>
          <a:bodyPr/>
          <a:lstStyle>
            <a:lvl1pPr>
              <a:defRPr sz="1800"/>
            </a:lvl1pPr>
            <a:extLst/>
          </a:lstStyle>
          <a:p>
            <a:fld id="{BC92265A-E9C5-47AD-ABCB-9ECA4889C9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350DD3-CC46-40C2-B817-AC6EF412C022}" type="datetime1">
              <a:rPr lang="en-US" smtClean="0"/>
              <a:t>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92265A-E9C5-47AD-ABCB-9ECA4889C94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E805E6-F50C-4395-9BDC-A96667E1FE14}" type="datetime1">
              <a:rPr lang="en-US" smtClean="0"/>
              <a:t>2/14/2014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92265A-E9C5-47AD-ABCB-9ECA4889C94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FE75A7-2219-4C8F-B14D-3A702A7763FC}" type="datetime1">
              <a:rPr lang="en-US" smtClean="0"/>
              <a:t>2/14/2014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92265A-E9C5-47AD-ABCB-9ECA4889C94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CBA028-F396-49AE-A4E3-4F34E5006FA6}" type="datetime1">
              <a:rPr lang="en-US" smtClean="0"/>
              <a:t>2/14/2014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92265A-E9C5-47AD-ABCB-9ECA4889C94C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CD6D38-41C6-4C98-A5D3-FE404C4EB1A7}" type="datetime1">
              <a:rPr lang="en-US" smtClean="0"/>
              <a:t>2/14/2014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92265A-E9C5-47AD-ABCB-9ECA4889C9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247F7E-0CC7-4723-9A79-F5F39178EBED}" type="datetime1">
              <a:rPr lang="en-US" smtClean="0"/>
              <a:t>2/14/2014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92265A-E9C5-47AD-ABCB-9ECA4889C94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E38255D-A6A1-4EF3-8BAF-7D32F8A8C319}" type="datetime1">
              <a:rPr lang="en-US" smtClean="0"/>
              <a:t>2/14/2014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C92265A-E9C5-47AD-ABCB-9ECA4889C94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A380D76-A56C-4615-96E0-9F85893808D7}" type="datetime1">
              <a:rPr lang="en-US" smtClean="0"/>
              <a:t>2/14/2014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C92265A-E9C5-47AD-ABCB-9ECA4889C94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838200"/>
            <a:ext cx="4495800" cy="1143962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Mark 11:1-12</a:t>
            </a:r>
            <a:endParaRPr lang="en-US" dirty="0">
              <a:solidFill>
                <a:srgbClr val="0070C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438400"/>
            <a:ext cx="7010400" cy="1199704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Jesus Is “The One Who Comes” 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n 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he 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Name of Yahweh    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3223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990600"/>
            <a:ext cx="8763000" cy="5016691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2800" u="sng" dirty="0">
                <a:latin typeface="Arial" panose="020B0604020202020204" pitchFamily="34" charset="0"/>
                <a:cs typeface="Arial" panose="020B0604020202020204" pitchFamily="34" charset="0"/>
              </a:rPr>
              <a:t>Zechariah 9:9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Rejoice greatly, O daughter of Zion! Shout in triumph, O daughter of Jerusalem! Behold, 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king is coming to you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; He is just and endowed with salvation,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humble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and mounted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on a donkey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Even on a colt, the foal of a donkey.  </a:t>
            </a: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r>
              <a:rPr lang="en-US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Revelation 19:11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And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 saw heaven opened, and behold,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a white horse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and He who sat on it is called Faithful and True, and in righteousness He judges and wages war. </a:t>
            </a:r>
          </a:p>
          <a:p>
            <a:pPr marL="109728" indent="0">
              <a:buNone/>
            </a:pP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32657"/>
            <a:ext cx="8458200" cy="868362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    Jesus: Lamb First, Warrior Second</a:t>
            </a:r>
            <a:endParaRPr lang="en-US" sz="3200" dirty="0">
              <a:solidFill>
                <a:srgbClr val="FF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648200" y="2286000"/>
            <a:ext cx="3657600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81000" y="2743200"/>
            <a:ext cx="2057400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962400" y="5029200"/>
            <a:ext cx="4191000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53786" y="5410200"/>
            <a:ext cx="2313214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2265A-E9C5-47AD-ABCB-9ECA4889C94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838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" y="1143000"/>
            <a:ext cx="8915400" cy="4864291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en-US" sz="2800" baseline="30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Nisan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(Monday) – Jesus enters Jerusalem</a:t>
            </a:r>
          </a:p>
          <a:p>
            <a:pPr marL="109728" indent="0">
              <a:buNone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  <a:r>
              <a:rPr lang="en-US" sz="28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Nisan (Friday) – Crucified on Passover</a:t>
            </a:r>
          </a:p>
          <a:p>
            <a:pPr marL="109728" indent="0">
              <a:buNone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  <a:r>
              <a:rPr lang="en-US" sz="28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Nisan (Saturday) – Unleavened Bread</a:t>
            </a:r>
          </a:p>
          <a:p>
            <a:pPr marL="109728" indent="0">
              <a:buNone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  <a:r>
              <a:rPr lang="en-US" sz="28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Nisan (Sunday)- Raised on Feast of First Fruits</a:t>
            </a:r>
          </a:p>
          <a:p>
            <a:pPr marL="109728" indent="0">
              <a:buNone/>
            </a:pP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r>
              <a:rPr lang="en-US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Exodus 12:3a, 5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Speak to all the congregation of Israel, saying, ‘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 the tenth of this month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they are each one to take a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lamb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themselves…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Your lamb shall be an unblemished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male…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    Jesus Must Be Our Lamb</a:t>
            </a:r>
            <a:endParaRPr lang="en-US" sz="3600" dirty="0">
              <a:solidFill>
                <a:srgbClr val="FF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2265A-E9C5-47AD-ABCB-9ECA4889C94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783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838200"/>
            <a:ext cx="8763000" cy="5169091"/>
          </a:xfrm>
        </p:spPr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en-US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Mark 11:1-3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As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they approached Jerusalem, at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Bethphage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and Bethany, near the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Mount of Olives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He sent two of His disciples,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said to them, “Go into the village opposite you, and immediately as you enter it, 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will find a colt tied there, on which no one yet has ever sat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; untie it and bring it here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 “If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anyone says to you, ‘Why are you doing this?’ you say, ‘The Lord has need of it’; and immediately he will send it back here.” </a:t>
            </a: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1. Genesis 49:10   “…until He comes…”</a:t>
            </a:r>
          </a:p>
          <a:p>
            <a:pPr marL="109728" indent="0">
              <a:buNone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2. Zechariah 9:9    “…your King comes to you…”</a:t>
            </a:r>
          </a:p>
          <a:p>
            <a:pPr marL="109728" indent="0">
              <a:buNone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3. Psalm 118:26   “Blessed is He who comes…”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68362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   Jesus’ Entry Fulfills Prophecy</a:t>
            </a:r>
            <a:endParaRPr lang="en-US" sz="3600" dirty="0">
              <a:solidFill>
                <a:srgbClr val="0070C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2265A-E9C5-47AD-ABCB-9ECA4889C94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621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143000"/>
            <a:ext cx="8915400" cy="4864291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Mark 11:4-6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They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went away and found a colt tied at the door, outside in the street; and they untied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it. Some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of the bystanders were saying to them, “What are you doing, untying the colt?”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They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spoke to them just as Jesus had told them, and 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they gave them permission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92162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    God’s Providential Hand</a:t>
            </a:r>
            <a:endParaRPr lang="en-US" sz="4000" dirty="0">
              <a:solidFill>
                <a:srgbClr val="0070C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2265A-E9C5-47AD-ABCB-9ECA4889C94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042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066800"/>
            <a:ext cx="8839200" cy="4940491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Mark 11:7-8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They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brought the colt to Jesus and put their coats on it; and He sat on it.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many spread their coats in the road, and 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others spread leafy branches which they had cut from the fields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“The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reference to the branches of green and the antiphonal singing recalls the entry into Jerusalem of Simon, the last of the five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Hasmonean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brothers, on a triumphal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occasion”</a:t>
            </a:r>
          </a:p>
          <a:p>
            <a:pPr marL="393192" lvl="1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Lane, W. L. (1974). The Gospel of Mark (p. 396). 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" y="0"/>
            <a:ext cx="8915400" cy="990600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What Kind of King Were They Looking For?</a:t>
            </a:r>
            <a:endParaRPr lang="en-US" sz="3200" dirty="0">
              <a:solidFill>
                <a:srgbClr val="0070C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2265A-E9C5-47AD-ABCB-9ECA4889C94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143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" y="1143000"/>
            <a:ext cx="8915400" cy="4864291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Mark 11:9-10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Those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who went in front and those who followed were shouting: “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Hosanna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! BLESSED IS HE WHO COMES IN THE NAME OF THE LORD;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Blessed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is the coming kingdom of our father David; 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Hosanna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in the highest!” </a:t>
            </a: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A. </a:t>
            </a:r>
            <a:r>
              <a:rPr lang="en-US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Hosanna</a:t>
            </a:r>
          </a:p>
          <a:p>
            <a:pPr marL="109728" indent="0">
              <a:buNone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  B. Blessed is He who comes in the name of Yahweh</a:t>
            </a:r>
          </a:p>
          <a:p>
            <a:pPr marL="109728" indent="0">
              <a:buNone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 B. Blessed is the coming kingdom of…David</a:t>
            </a:r>
          </a:p>
          <a:p>
            <a:pPr marL="109728" indent="0">
              <a:buNone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A. </a:t>
            </a:r>
            <a:r>
              <a:rPr lang="en-US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Hosanna</a:t>
            </a:r>
            <a:endParaRPr lang="en-US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76200"/>
            <a:ext cx="8686800" cy="868362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What Kind of King Were They Looking For?</a:t>
            </a:r>
            <a:endParaRPr lang="en-US" sz="3200" dirty="0">
              <a:solidFill>
                <a:srgbClr val="0070C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2265A-E9C5-47AD-ABCB-9ECA4889C94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7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295400"/>
            <a:ext cx="8839200" cy="4711891"/>
          </a:xfrm>
        </p:spPr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en-US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Mark 11:11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Jesus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entered Jerusalem and 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came into the temple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; and after looking around at everything, He left for Bethany with the twelve, since it was already late. </a:t>
            </a: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r>
              <a:rPr lang="en-US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Malachi 3:1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Behold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I am going to send My messenger, and he will clear the way before Me. And the Lord, whom you seek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will suddenly come to His temple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; and the messenger of the covenant, in whom you delight, behold, He is coming,” says the LORD of hosts.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76200"/>
            <a:ext cx="8229600" cy="9144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070C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  The Lord Comes To His Temple</a:t>
            </a:r>
            <a:endParaRPr lang="en-US" sz="3600" dirty="0">
              <a:solidFill>
                <a:srgbClr val="0070C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2057400" y="1295400"/>
            <a:ext cx="1143000" cy="533400"/>
          </a:xfrm>
          <a:prstGeom prst="ellipse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04800" y="4038600"/>
            <a:ext cx="1524000" cy="533400"/>
          </a:xfrm>
          <a:prstGeom prst="ellipse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2265A-E9C5-47AD-ABCB-9ECA4889C94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840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481328"/>
            <a:ext cx="8686800" cy="4525963"/>
          </a:xfrm>
        </p:spPr>
        <p:txBody>
          <a:bodyPr/>
          <a:lstStyle/>
          <a:p>
            <a:pPr marL="109728" indent="0">
              <a:buNone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1. We must believe that Jesus is the “One who comes” first as our lamb and a second time as our warrior.</a:t>
            </a:r>
          </a:p>
          <a:p>
            <a:pPr marL="109728" indent="0">
              <a:buNone/>
            </a:pP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2. We must remember that if Jesus isn’t first our Lamb who atones for our sin, we have no part with Him.</a:t>
            </a:r>
          </a:p>
          <a:p>
            <a:pPr marL="624078" indent="-514350">
              <a:buAutoNum type="arabicPeriod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                 Applications</a:t>
            </a:r>
            <a:endParaRPr lang="en-US" sz="3600" dirty="0">
              <a:solidFill>
                <a:srgbClr val="FF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2265A-E9C5-47AD-ABCB-9ECA4889C94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343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990600"/>
            <a:ext cx="8839200" cy="5016691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en-US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Genesis 49:10-11 NET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The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scepter will not depart from Judah, nor the ruler’s staff from between his feet, until 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 comes to whom it belongs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; the nations will obey him.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Binding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his foal to the vine, and his colt to the choicest vine, he will wash his garments in wine, his robes in the blood of grapes. </a:t>
            </a: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r>
              <a:rPr lang="en-US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Psalm 118:26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Blessed 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the one who comes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in the name of the LORD; We have blessed you from the house of the LORD. </a:t>
            </a: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92162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 Jesus Is The “One Who Comes”</a:t>
            </a:r>
            <a:endParaRPr lang="en-US" sz="3600" dirty="0">
              <a:solidFill>
                <a:srgbClr val="FF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2265A-E9C5-47AD-ABCB-9ECA4889C94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124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143000"/>
            <a:ext cx="8763000" cy="4864291"/>
          </a:xfrm>
        </p:spPr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en-US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Mark 1:7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he was preaching, and saying, “After me 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One is coming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who is mightier than I, and I am not fit to stoop down and untie the thong of His sandals. </a:t>
            </a: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r>
              <a:rPr lang="en-US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Matthew 11:3 NET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Are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you the 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 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 is to come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or should we look for another?” </a:t>
            </a: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r>
              <a:rPr lang="en-US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John 11:27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She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said to Him, “Yes, Lord; I have believed that You are the Christ, the Son of God, even 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 who comes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into the world.”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76200"/>
            <a:ext cx="8763000" cy="609600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 </a:t>
            </a:r>
            <a:r>
              <a:rPr lang="en-US" sz="36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Jesus </a:t>
            </a:r>
            <a:r>
              <a:rPr lang="en-US" sz="360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Is The “One Who Comes”</a:t>
            </a:r>
            <a:endParaRPr lang="en-US" sz="3600" dirty="0">
              <a:solidFill>
                <a:srgbClr val="0070C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2265A-E9C5-47AD-ABCB-9ECA4889C94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657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1043</TotalTime>
  <Words>962</Words>
  <Application>Microsoft Office PowerPoint</Application>
  <PresentationFormat>On-screen Show (4:3)</PresentationFormat>
  <Paragraphs>71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Lucida Sans Unicode</vt:lpstr>
      <vt:lpstr>Verdana</vt:lpstr>
      <vt:lpstr>Wingdings 2</vt:lpstr>
      <vt:lpstr>Wingdings 3</vt:lpstr>
      <vt:lpstr>Concourse</vt:lpstr>
      <vt:lpstr>Mark 11:1-12</vt:lpstr>
      <vt:lpstr>     Jesus’ Entry Fulfills Prophecy</vt:lpstr>
      <vt:lpstr>      God’s Providential Hand</vt:lpstr>
      <vt:lpstr> What Kind of King Were They Looking For?</vt:lpstr>
      <vt:lpstr>What Kind of King Were They Looking For?</vt:lpstr>
      <vt:lpstr>    The Lord Comes To His Temple</vt:lpstr>
      <vt:lpstr>                   Applications</vt:lpstr>
      <vt:lpstr>1.  Jesus Is The “One Who Comes”</vt:lpstr>
      <vt:lpstr>1.   Jesus Is The “One Who Comes”</vt:lpstr>
      <vt:lpstr>1.     Jesus: Lamb First, Warrior Second</vt:lpstr>
      <vt:lpstr>2.     Jesus Must Be Our Lamb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 11:1</dc:title>
  <dc:creator>Eric</dc:creator>
  <cp:lastModifiedBy>Christy</cp:lastModifiedBy>
  <cp:revision>53</cp:revision>
  <cp:lastPrinted>2014-02-14T14:50:31Z</cp:lastPrinted>
  <dcterms:created xsi:type="dcterms:W3CDTF">2014-02-04T17:27:01Z</dcterms:created>
  <dcterms:modified xsi:type="dcterms:W3CDTF">2014-02-14T14:51:20Z</dcterms:modified>
</cp:coreProperties>
</file>