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7" r:id="rId1"/>
  </p:sldMasterIdLst>
  <p:notesMasterIdLst>
    <p:notesMasterId r:id="rId12"/>
  </p:notesMasterIdLst>
  <p:handoutMasterIdLst>
    <p:handoutMasterId r:id="rId13"/>
  </p:handoutMasterIdLst>
  <p:sldIdLst>
    <p:sldId id="256" r:id="rId2"/>
    <p:sldId id="619" r:id="rId3"/>
    <p:sldId id="650" r:id="rId4"/>
    <p:sldId id="656" r:id="rId5"/>
    <p:sldId id="587" r:id="rId6"/>
    <p:sldId id="635" r:id="rId7"/>
    <p:sldId id="658" r:id="rId8"/>
    <p:sldId id="654" r:id="rId9"/>
    <p:sldId id="655" r:id="rId10"/>
    <p:sldId id="659" r:id="rId11"/>
  </p:sldIdLst>
  <p:sldSz cx="9144000" cy="6858000" type="screen4x3"/>
  <p:notesSz cx="7315200" cy="96012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384" userDrawn="1">
          <p15:clr>
            <a:srgbClr val="A4A3A4"/>
          </p15:clr>
        </p15:guide>
        <p15:guide id="2" pos="4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3333CC"/>
    <a:srgbClr val="0000FF"/>
    <a:srgbClr val="CC0000"/>
    <a:srgbClr val="FF3300"/>
    <a:srgbClr val="FFCC00"/>
    <a:srgbClr val="2E3303"/>
    <a:srgbClr val="003618"/>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79" autoAdjust="0"/>
    <p:restoredTop sz="94434" autoAdjust="0"/>
  </p:normalViewPr>
  <p:slideViewPr>
    <p:cSldViewPr>
      <p:cViewPr varScale="1">
        <p:scale>
          <a:sx n="74" d="100"/>
          <a:sy n="74" d="100"/>
        </p:scale>
        <p:origin x="1080" y="72"/>
      </p:cViewPr>
      <p:guideLst>
        <p:guide orient="horz" pos="384"/>
        <p:guide pos="4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howGuides="1">
      <p:cViewPr varScale="1">
        <p:scale>
          <a:sx n="54" d="100"/>
          <a:sy n="54" d="100"/>
        </p:scale>
        <p:origin x="2826"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16906" y="240514"/>
            <a:ext cx="4207494" cy="481028"/>
          </a:xfrm>
          <a:prstGeom prst="rect">
            <a:avLst/>
          </a:prstGeom>
        </p:spPr>
        <p:txBody>
          <a:bodyPr vert="horz" lIns="97192" tIns="48596" rIns="97192" bIns="48596" rtlCol="0"/>
          <a:lstStyle>
            <a:lvl1pPr algn="l" eaLnBrk="0" hangingPunct="0">
              <a:defRPr sz="1300">
                <a:cs typeface="+mn-cs"/>
              </a:defRPr>
            </a:lvl1pPr>
          </a:lstStyle>
          <a:p>
            <a:pPr eaLnBrk="1" hangingPunct="1"/>
            <a:r>
              <a:rPr lang="en-US" sz="1400" dirty="0">
                <a:solidFill>
                  <a:schemeClr val="tx1">
                    <a:lumMod val="95000"/>
                    <a:lumOff val="5000"/>
                  </a:schemeClr>
                </a:solidFill>
                <a:cs typeface="Arial" charset="0"/>
              </a:rPr>
              <a:t>Those Who Walk in the Spirit Are Led by the </a:t>
            </a:r>
            <a:r>
              <a:rPr lang="en-US" sz="1400" dirty="0" smtClean="0">
                <a:solidFill>
                  <a:schemeClr val="tx1">
                    <a:lumMod val="95000"/>
                    <a:lumOff val="5000"/>
                  </a:schemeClr>
                </a:solidFill>
                <a:cs typeface="Arial" charset="0"/>
              </a:rPr>
              <a:t>Spirit</a:t>
            </a:r>
            <a:endParaRPr lang="en-US" sz="1400" dirty="0">
              <a:solidFill>
                <a:schemeClr val="tx1">
                  <a:lumMod val="95000"/>
                  <a:lumOff val="5000"/>
                </a:schemeClr>
              </a:solidFill>
              <a:cs typeface="Arial" charset="0"/>
            </a:endParaRPr>
          </a:p>
          <a:p>
            <a:pPr marR="0" eaLnBrk="1" hangingPunct="1"/>
            <a:r>
              <a:rPr lang="en-US" sz="1400" dirty="0">
                <a:solidFill>
                  <a:schemeClr val="tx1">
                    <a:lumMod val="95000"/>
                    <a:lumOff val="5000"/>
                  </a:schemeClr>
                </a:solidFill>
                <a:cs typeface="Arial" charset="0"/>
              </a:rPr>
              <a:t>Galatians </a:t>
            </a:r>
            <a:r>
              <a:rPr lang="en-US" sz="1400" dirty="0" smtClean="0">
                <a:solidFill>
                  <a:schemeClr val="tx1">
                    <a:lumMod val="95000"/>
                    <a:lumOff val="5000"/>
                  </a:schemeClr>
                </a:solidFill>
                <a:cs typeface="Arial" charset="0"/>
              </a:rPr>
              <a:t>5:16-18</a:t>
            </a:r>
            <a:endParaRPr lang="en-US" sz="1400" dirty="0">
              <a:solidFill>
                <a:schemeClr val="tx1">
                  <a:lumMod val="95000"/>
                  <a:lumOff val="5000"/>
                </a:schemeClr>
              </a:solidFill>
              <a:cs typeface="Arial" charset="0"/>
            </a:endParaRPr>
          </a:p>
          <a:p>
            <a:pPr>
              <a:defRPr/>
            </a:pPr>
            <a:endParaRPr lang="en-US" dirty="0">
              <a:solidFill>
                <a:schemeClr val="tx1">
                  <a:lumMod val="95000"/>
                  <a:lumOff val="5000"/>
                </a:schemeClr>
              </a:solidFill>
            </a:endParaRPr>
          </a:p>
        </p:txBody>
      </p:sp>
      <p:sp>
        <p:nvSpPr>
          <p:cNvPr id="3" name="Date Placeholder 2"/>
          <p:cNvSpPr>
            <a:spLocks noGrp="1"/>
          </p:cNvSpPr>
          <p:nvPr>
            <p:ph type="dt" sz="quarter" idx="1"/>
          </p:nvPr>
        </p:nvSpPr>
        <p:spPr>
          <a:xfrm>
            <a:off x="3687045" y="240514"/>
            <a:ext cx="3170138" cy="481028"/>
          </a:xfrm>
          <a:prstGeom prst="rect">
            <a:avLst/>
          </a:prstGeom>
        </p:spPr>
        <p:txBody>
          <a:bodyPr vert="horz" lIns="97192" tIns="48596" rIns="97192" bIns="48596" rtlCol="0"/>
          <a:lstStyle>
            <a:lvl1pPr algn="r" eaLnBrk="0" hangingPunct="0">
              <a:defRPr sz="1300">
                <a:cs typeface="+mn-cs"/>
              </a:defRPr>
            </a:lvl1pPr>
          </a:lstStyle>
          <a:p>
            <a:pPr>
              <a:defRPr/>
            </a:pPr>
            <a:r>
              <a:rPr lang="en-US" sz="1400" dirty="0" smtClean="0"/>
              <a:t>03/09/14</a:t>
            </a:r>
            <a:endParaRPr lang="en-US" sz="1400" dirty="0" smtClean="0"/>
          </a:p>
          <a:p>
            <a:pPr>
              <a:defRPr/>
            </a:pPr>
            <a:r>
              <a:rPr lang="en-US" sz="1400" dirty="0" smtClean="0"/>
              <a:t>By Bob DeWaay</a:t>
            </a:r>
            <a:endParaRPr lang="en-US" sz="1400" dirty="0"/>
          </a:p>
        </p:txBody>
      </p:sp>
      <p:sp>
        <p:nvSpPr>
          <p:cNvPr id="5" name="Slide Number Placeholder 4"/>
          <p:cNvSpPr>
            <a:spLocks noGrp="1"/>
          </p:cNvSpPr>
          <p:nvPr>
            <p:ph type="sldNum" sz="quarter" idx="3"/>
          </p:nvPr>
        </p:nvSpPr>
        <p:spPr>
          <a:xfrm>
            <a:off x="3654329" y="9019400"/>
            <a:ext cx="3170138" cy="240514"/>
          </a:xfrm>
          <a:prstGeom prst="rect">
            <a:avLst/>
          </a:prstGeom>
        </p:spPr>
        <p:txBody>
          <a:bodyPr vert="horz" lIns="97192" tIns="48596" rIns="97192" bIns="48596" rtlCol="0" anchor="b"/>
          <a:lstStyle>
            <a:lvl1pPr algn="r" eaLnBrk="0" hangingPunct="0">
              <a:defRPr sz="1300">
                <a:cs typeface="+mn-cs"/>
              </a:defRPr>
            </a:lvl1pPr>
          </a:lstStyle>
          <a:p>
            <a:pPr>
              <a:defRPr/>
            </a:pPr>
            <a:fld id="{B57C4A8B-79AC-470D-968F-5E559B3FDF15}" type="slidenum">
              <a:rPr lang="en-US"/>
              <a:pPr>
                <a:defRPr/>
              </a:pPr>
              <a:t>‹#›</a:t>
            </a:fld>
            <a:endParaRPr lang="en-US"/>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16907" y="8841937"/>
            <a:ext cx="2355521" cy="606863"/>
          </a:xfrm>
          <a:prstGeom prst="rect">
            <a:avLst/>
          </a:prstGeom>
        </p:spPr>
      </p:pic>
      <p:sp>
        <p:nvSpPr>
          <p:cNvPr id="7" name="TextBox 6"/>
          <p:cNvSpPr txBox="1"/>
          <p:nvPr/>
        </p:nvSpPr>
        <p:spPr>
          <a:xfrm>
            <a:off x="3265740" y="9019401"/>
            <a:ext cx="2449260" cy="276999"/>
          </a:xfrm>
          <a:prstGeom prst="rect">
            <a:avLst/>
          </a:prstGeom>
          <a:noFill/>
        </p:spPr>
        <p:txBody>
          <a:bodyPr wrap="none" rtlCol="0">
            <a:spAutoFit/>
          </a:bodyPr>
          <a:lstStyle/>
          <a:p>
            <a:r>
              <a:rPr lang="en-US" sz="1200" dirty="0" smtClean="0"/>
              <a:t>www.gospelofgracefellowship.org</a:t>
            </a:r>
            <a:endParaRPr lang="en-US" sz="1200" dirty="0"/>
          </a:p>
        </p:txBody>
      </p:sp>
    </p:spTree>
    <p:extLst>
      <p:ext uri="{BB962C8B-B14F-4D97-AF65-F5344CB8AC3E}">
        <p14:creationId xmlns:p14="http://schemas.microsoft.com/office/powerpoint/2010/main" val="4674315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9794" name="Rectangle 2"/>
          <p:cNvSpPr>
            <a:spLocks noGrp="1" noChangeArrowheads="1"/>
          </p:cNvSpPr>
          <p:nvPr>
            <p:ph type="hdr" sz="quarter"/>
          </p:nvPr>
        </p:nvSpPr>
        <p:spPr bwMode="auto">
          <a:xfrm>
            <a:off x="1" y="1"/>
            <a:ext cx="3170138" cy="481028"/>
          </a:xfrm>
          <a:prstGeom prst="rect">
            <a:avLst/>
          </a:prstGeom>
          <a:noFill/>
          <a:ln w="9525">
            <a:noFill/>
            <a:miter lim="800000"/>
            <a:headEnd/>
            <a:tailEnd/>
          </a:ln>
          <a:effectLst/>
        </p:spPr>
        <p:txBody>
          <a:bodyPr vert="horz" wrap="square" lIns="97192" tIns="48596" rIns="97192" bIns="48596" numCol="1" anchor="t" anchorCtr="0" compatLnSpc="1">
            <a:prstTxWarp prst="textNoShape">
              <a:avLst/>
            </a:prstTxWarp>
          </a:bodyPr>
          <a:lstStyle>
            <a:lvl1pPr eaLnBrk="1" hangingPunct="1">
              <a:defRPr sz="1300">
                <a:cs typeface="+mn-cs"/>
              </a:defRPr>
            </a:lvl1pPr>
          </a:lstStyle>
          <a:p>
            <a:pPr>
              <a:defRPr/>
            </a:pPr>
            <a:endParaRPr lang="en-US"/>
          </a:p>
        </p:txBody>
      </p:sp>
      <p:sp>
        <p:nvSpPr>
          <p:cNvPr id="289795" name="Rectangle 3"/>
          <p:cNvSpPr>
            <a:spLocks noGrp="1" noChangeArrowheads="1"/>
          </p:cNvSpPr>
          <p:nvPr>
            <p:ph type="dt" idx="1"/>
          </p:nvPr>
        </p:nvSpPr>
        <p:spPr bwMode="auto">
          <a:xfrm>
            <a:off x="4143427" y="1"/>
            <a:ext cx="3170138" cy="481028"/>
          </a:xfrm>
          <a:prstGeom prst="rect">
            <a:avLst/>
          </a:prstGeom>
          <a:noFill/>
          <a:ln w="9525">
            <a:noFill/>
            <a:miter lim="800000"/>
            <a:headEnd/>
            <a:tailEnd/>
          </a:ln>
          <a:effectLst/>
        </p:spPr>
        <p:txBody>
          <a:bodyPr vert="horz" wrap="square" lIns="97192" tIns="48596" rIns="97192" bIns="48596" numCol="1" anchor="t" anchorCtr="0" compatLnSpc="1">
            <a:prstTxWarp prst="textNoShape">
              <a:avLst/>
            </a:prstTxWarp>
          </a:bodyPr>
          <a:lstStyle>
            <a:lvl1pPr algn="r" eaLnBrk="1" hangingPunct="1">
              <a:defRPr sz="1300">
                <a:cs typeface="+mn-cs"/>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1257300" y="719138"/>
            <a:ext cx="4800600" cy="3600450"/>
          </a:xfrm>
          <a:prstGeom prst="rect">
            <a:avLst/>
          </a:prstGeom>
          <a:noFill/>
          <a:ln w="9525">
            <a:solidFill>
              <a:srgbClr val="000000"/>
            </a:solidFill>
            <a:miter lim="800000"/>
            <a:headEnd/>
            <a:tailEnd/>
          </a:ln>
        </p:spPr>
      </p:sp>
      <p:sp>
        <p:nvSpPr>
          <p:cNvPr id="289797" name="Rectangle 5"/>
          <p:cNvSpPr>
            <a:spLocks noGrp="1" noChangeArrowheads="1"/>
          </p:cNvSpPr>
          <p:nvPr>
            <p:ph type="body" sz="quarter" idx="3"/>
          </p:nvPr>
        </p:nvSpPr>
        <p:spPr bwMode="auto">
          <a:xfrm>
            <a:off x="732829" y="4561576"/>
            <a:ext cx="5849543" cy="4320316"/>
          </a:xfrm>
          <a:prstGeom prst="rect">
            <a:avLst/>
          </a:prstGeom>
          <a:noFill/>
          <a:ln w="9525">
            <a:noFill/>
            <a:miter lim="800000"/>
            <a:headEnd/>
            <a:tailEnd/>
          </a:ln>
          <a:effectLst/>
        </p:spPr>
        <p:txBody>
          <a:bodyPr vert="horz" wrap="square" lIns="97192" tIns="48596" rIns="97192" bIns="4859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9798" name="Rectangle 6"/>
          <p:cNvSpPr>
            <a:spLocks noGrp="1" noChangeArrowheads="1"/>
          </p:cNvSpPr>
          <p:nvPr>
            <p:ph type="ftr" sz="quarter" idx="4"/>
          </p:nvPr>
        </p:nvSpPr>
        <p:spPr bwMode="auto">
          <a:xfrm>
            <a:off x="1" y="9118683"/>
            <a:ext cx="3170138" cy="481028"/>
          </a:xfrm>
          <a:prstGeom prst="rect">
            <a:avLst/>
          </a:prstGeom>
          <a:noFill/>
          <a:ln w="9525">
            <a:noFill/>
            <a:miter lim="800000"/>
            <a:headEnd/>
            <a:tailEnd/>
          </a:ln>
          <a:effectLst/>
        </p:spPr>
        <p:txBody>
          <a:bodyPr vert="horz" wrap="square" lIns="97192" tIns="48596" rIns="97192" bIns="48596" numCol="1" anchor="b" anchorCtr="0" compatLnSpc="1">
            <a:prstTxWarp prst="textNoShape">
              <a:avLst/>
            </a:prstTxWarp>
          </a:bodyPr>
          <a:lstStyle>
            <a:lvl1pPr eaLnBrk="1" hangingPunct="1">
              <a:defRPr sz="1300">
                <a:cs typeface="+mn-cs"/>
              </a:defRPr>
            </a:lvl1pPr>
          </a:lstStyle>
          <a:p>
            <a:pPr>
              <a:defRPr/>
            </a:pPr>
            <a:endParaRPr lang="en-US"/>
          </a:p>
        </p:txBody>
      </p:sp>
      <p:sp>
        <p:nvSpPr>
          <p:cNvPr id="289799" name="Rectangle 7"/>
          <p:cNvSpPr>
            <a:spLocks noGrp="1" noChangeArrowheads="1"/>
          </p:cNvSpPr>
          <p:nvPr>
            <p:ph type="sldNum" sz="quarter" idx="5"/>
          </p:nvPr>
        </p:nvSpPr>
        <p:spPr bwMode="auto">
          <a:xfrm>
            <a:off x="4143427" y="9118683"/>
            <a:ext cx="3170138" cy="481028"/>
          </a:xfrm>
          <a:prstGeom prst="rect">
            <a:avLst/>
          </a:prstGeom>
          <a:noFill/>
          <a:ln w="9525">
            <a:noFill/>
            <a:miter lim="800000"/>
            <a:headEnd/>
            <a:tailEnd/>
          </a:ln>
          <a:effectLst/>
        </p:spPr>
        <p:txBody>
          <a:bodyPr vert="horz" wrap="square" lIns="97192" tIns="48596" rIns="97192" bIns="48596" numCol="1" anchor="b" anchorCtr="0" compatLnSpc="1">
            <a:prstTxWarp prst="textNoShape">
              <a:avLst/>
            </a:prstTxWarp>
          </a:bodyPr>
          <a:lstStyle>
            <a:lvl1pPr algn="r" eaLnBrk="1" hangingPunct="1">
              <a:defRPr sz="1300">
                <a:cs typeface="+mn-cs"/>
              </a:defRPr>
            </a:lvl1pPr>
          </a:lstStyle>
          <a:p>
            <a:pPr>
              <a:defRPr/>
            </a:pPr>
            <a:fld id="{7E5DDAC1-4739-4C8E-9CEA-814F7EAD2386}" type="slidenum">
              <a:rPr lang="en-US"/>
              <a:pPr>
                <a:defRPr/>
              </a:pPr>
              <a:t>‹#›</a:t>
            </a:fld>
            <a:endParaRPr lang="en-US"/>
          </a:p>
        </p:txBody>
      </p:sp>
    </p:spTree>
    <p:extLst>
      <p:ext uri="{BB962C8B-B14F-4D97-AF65-F5344CB8AC3E}">
        <p14:creationId xmlns:p14="http://schemas.microsoft.com/office/powerpoint/2010/main" val="95526779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a:noFill/>
        </p:spPr>
        <p:txBody>
          <a:bodyPr/>
          <a:lstStyle/>
          <a:p>
            <a:fld id="{BFA5BAC9-B5AE-47F7-A0B5-D30DD4944BFD}" type="slidenum">
              <a:rPr lang="en-US" smtClean="0">
                <a:cs typeface="Arial" charset="0"/>
              </a:rPr>
              <a:pPr/>
              <a:t>1</a:t>
            </a:fld>
            <a:endParaRPr lang="en-US" smtClean="0">
              <a:cs typeface="Arial" charset="0"/>
            </a:endParaRPr>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p:spPr>
        <p:txBody>
          <a:bodyPr/>
          <a:lstStyle/>
          <a:p>
            <a:r>
              <a:rPr lang="en-US" dirty="0" smtClean="0"/>
              <a:t>GAL 5:13 ¶ For you were called to freedom, brethren; only do not turn your freedom into an opportunity for the flesh, but through love serve one another.</a:t>
            </a:r>
          </a:p>
          <a:p>
            <a:r>
              <a:rPr lang="en-US" dirty="0" smtClean="0"/>
              <a:t>GAL 5:14 For the whole Law is fulfilled in one word, in the statement, "You shall love your neighbor as yourself."</a:t>
            </a:r>
          </a:p>
          <a:p>
            <a:r>
              <a:rPr lang="en-US" dirty="0" smtClean="0"/>
              <a:t>GAL 5:15 But if you bite and devour one another, take care that you are not consumed by one another.</a:t>
            </a:r>
          </a:p>
          <a:p>
            <a:r>
              <a:rPr lang="en-US" dirty="0" smtClean="0"/>
              <a:t> NASB</a:t>
            </a:r>
          </a:p>
        </p:txBody>
      </p:sp>
    </p:spTree>
    <p:extLst>
      <p:ext uri="{BB962C8B-B14F-4D97-AF65-F5344CB8AC3E}">
        <p14:creationId xmlns:p14="http://schemas.microsoft.com/office/powerpoint/2010/main" val="33483793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p:cNvSpPr>
          <p:nvPr>
            <p:ph type="sldImg"/>
          </p:nvPr>
        </p:nvSpPr>
        <p:spPr>
          <a:ln/>
        </p:spPr>
      </p:sp>
      <p:sp>
        <p:nvSpPr>
          <p:cNvPr id="28674" name="Notes Placeholder 2"/>
          <p:cNvSpPr>
            <a:spLocks noGrp="1"/>
          </p:cNvSpPr>
          <p:nvPr>
            <p:ph type="body" idx="1"/>
          </p:nvPr>
        </p:nvSpPr>
        <p:spPr>
          <a:noFill/>
          <a:ln/>
        </p:spPr>
        <p:txBody>
          <a:bodyPr/>
          <a:lstStyle/>
          <a:p>
            <a:endParaRPr lang="en-US" dirty="0" smtClean="0"/>
          </a:p>
        </p:txBody>
      </p:sp>
      <p:sp>
        <p:nvSpPr>
          <p:cNvPr id="28675" name="Slide Number Placeholder 3"/>
          <p:cNvSpPr>
            <a:spLocks noGrp="1"/>
          </p:cNvSpPr>
          <p:nvPr>
            <p:ph type="sldNum" sz="quarter" idx="5"/>
          </p:nvPr>
        </p:nvSpPr>
        <p:spPr>
          <a:noFill/>
        </p:spPr>
        <p:txBody>
          <a:bodyPr/>
          <a:lstStyle/>
          <a:p>
            <a:fld id="{8372DEAA-923A-4837-AD61-FED9270866A4}" type="slidenum">
              <a:rPr lang="en-US" smtClean="0">
                <a:cs typeface="Arial" charset="0"/>
              </a:rPr>
              <a:pPr/>
              <a:t>10</a:t>
            </a:fld>
            <a:endParaRPr lang="en-US" smtClean="0">
              <a:cs typeface="Arial" charset="0"/>
            </a:endParaRPr>
          </a:p>
        </p:txBody>
      </p:sp>
    </p:spTree>
    <p:extLst>
      <p:ext uri="{BB962C8B-B14F-4D97-AF65-F5344CB8AC3E}">
        <p14:creationId xmlns:p14="http://schemas.microsoft.com/office/powerpoint/2010/main" val="1672914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p:cNvSpPr>
          <p:nvPr>
            <p:ph type="sldImg"/>
          </p:nvPr>
        </p:nvSpPr>
        <p:spPr>
          <a:ln/>
        </p:spPr>
      </p:sp>
      <p:sp>
        <p:nvSpPr>
          <p:cNvPr id="22530" name="Notes Placeholder 2"/>
          <p:cNvSpPr>
            <a:spLocks noGrp="1"/>
          </p:cNvSpPr>
          <p:nvPr>
            <p:ph type="body" idx="1"/>
          </p:nvPr>
        </p:nvSpPr>
        <p:spPr>
          <a:noFill/>
          <a:ln/>
        </p:spPr>
        <p:txBody>
          <a:bodyPr/>
          <a:lstStyle/>
          <a:p>
            <a:pPr lvl="1"/>
            <a:endParaRPr lang="en-US" dirty="0" smtClean="0"/>
          </a:p>
        </p:txBody>
      </p:sp>
      <p:sp>
        <p:nvSpPr>
          <p:cNvPr id="22531" name="Slide Number Placeholder 3"/>
          <p:cNvSpPr>
            <a:spLocks noGrp="1"/>
          </p:cNvSpPr>
          <p:nvPr>
            <p:ph type="sldNum" sz="quarter" idx="5"/>
          </p:nvPr>
        </p:nvSpPr>
        <p:spPr>
          <a:noFill/>
        </p:spPr>
        <p:txBody>
          <a:bodyPr/>
          <a:lstStyle/>
          <a:p>
            <a:fld id="{57CB35FF-2041-4F4F-AEC2-4F9664E58D8B}" type="slidenum">
              <a:rPr lang="en-US" smtClean="0">
                <a:cs typeface="Arial" charset="0"/>
              </a:rPr>
              <a:pPr/>
              <a:t>2</a:t>
            </a:fld>
            <a:endParaRPr lang="en-US" smtClean="0">
              <a:cs typeface="Arial" charset="0"/>
            </a:endParaRPr>
          </a:p>
        </p:txBody>
      </p:sp>
    </p:spTree>
    <p:extLst>
      <p:ext uri="{BB962C8B-B14F-4D97-AF65-F5344CB8AC3E}">
        <p14:creationId xmlns:p14="http://schemas.microsoft.com/office/powerpoint/2010/main" val="5527558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p:cNvSpPr>
          <p:nvPr>
            <p:ph type="sldImg"/>
          </p:nvPr>
        </p:nvSpPr>
        <p:spPr>
          <a:ln/>
        </p:spPr>
      </p:sp>
      <p:sp>
        <p:nvSpPr>
          <p:cNvPr id="22530" name="Notes Placeholder 2"/>
          <p:cNvSpPr>
            <a:spLocks noGrp="1"/>
          </p:cNvSpPr>
          <p:nvPr>
            <p:ph type="body" idx="1"/>
          </p:nvPr>
        </p:nvSpPr>
        <p:spPr>
          <a:noFill/>
          <a:ln/>
        </p:spPr>
        <p:txBody>
          <a:bodyPr/>
          <a:lstStyle/>
          <a:p>
            <a:pPr lvl="1"/>
            <a:endParaRPr lang="en-US" dirty="0" smtClean="0"/>
          </a:p>
        </p:txBody>
      </p:sp>
      <p:sp>
        <p:nvSpPr>
          <p:cNvPr id="22531" name="Slide Number Placeholder 3"/>
          <p:cNvSpPr>
            <a:spLocks noGrp="1"/>
          </p:cNvSpPr>
          <p:nvPr>
            <p:ph type="sldNum" sz="quarter" idx="5"/>
          </p:nvPr>
        </p:nvSpPr>
        <p:spPr>
          <a:noFill/>
        </p:spPr>
        <p:txBody>
          <a:bodyPr/>
          <a:lstStyle/>
          <a:p>
            <a:fld id="{57CB35FF-2041-4F4F-AEC2-4F9664E58D8B}" type="slidenum">
              <a:rPr lang="en-US" smtClean="0">
                <a:cs typeface="Arial" charset="0"/>
              </a:rPr>
              <a:pPr/>
              <a:t>3</a:t>
            </a:fld>
            <a:endParaRPr lang="en-US" smtClean="0">
              <a:cs typeface="Arial" charset="0"/>
            </a:endParaRPr>
          </a:p>
        </p:txBody>
      </p:sp>
    </p:spTree>
    <p:extLst>
      <p:ext uri="{BB962C8B-B14F-4D97-AF65-F5344CB8AC3E}">
        <p14:creationId xmlns:p14="http://schemas.microsoft.com/office/powerpoint/2010/main" val="5527558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p:cNvSpPr>
          <p:nvPr>
            <p:ph type="sldImg"/>
          </p:nvPr>
        </p:nvSpPr>
        <p:spPr>
          <a:ln/>
        </p:spPr>
      </p:sp>
      <p:sp>
        <p:nvSpPr>
          <p:cNvPr id="22530" name="Notes Placeholder 2"/>
          <p:cNvSpPr>
            <a:spLocks noGrp="1"/>
          </p:cNvSpPr>
          <p:nvPr>
            <p:ph type="body" idx="1"/>
          </p:nvPr>
        </p:nvSpPr>
        <p:spPr>
          <a:noFill/>
          <a:ln/>
        </p:spPr>
        <p:txBody>
          <a:bodyPr/>
          <a:lstStyle/>
          <a:p>
            <a:pPr lvl="1"/>
            <a:endParaRPr lang="en-US" dirty="0" smtClean="0"/>
          </a:p>
        </p:txBody>
      </p:sp>
      <p:sp>
        <p:nvSpPr>
          <p:cNvPr id="22531" name="Slide Number Placeholder 3"/>
          <p:cNvSpPr>
            <a:spLocks noGrp="1"/>
          </p:cNvSpPr>
          <p:nvPr>
            <p:ph type="sldNum" sz="quarter" idx="5"/>
          </p:nvPr>
        </p:nvSpPr>
        <p:spPr>
          <a:noFill/>
        </p:spPr>
        <p:txBody>
          <a:bodyPr/>
          <a:lstStyle/>
          <a:p>
            <a:fld id="{57CB35FF-2041-4F4F-AEC2-4F9664E58D8B}" type="slidenum">
              <a:rPr lang="en-US" smtClean="0">
                <a:cs typeface="Arial" charset="0"/>
              </a:rPr>
              <a:pPr/>
              <a:t>4</a:t>
            </a:fld>
            <a:endParaRPr lang="en-US" smtClean="0">
              <a:cs typeface="Arial" charset="0"/>
            </a:endParaRPr>
          </a:p>
        </p:txBody>
      </p:sp>
    </p:spTree>
    <p:extLst>
      <p:ext uri="{BB962C8B-B14F-4D97-AF65-F5344CB8AC3E}">
        <p14:creationId xmlns:p14="http://schemas.microsoft.com/office/powerpoint/2010/main" val="5527558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p:cNvSpPr>
          <p:nvPr>
            <p:ph type="sldImg"/>
          </p:nvPr>
        </p:nvSpPr>
        <p:spPr>
          <a:ln/>
        </p:spPr>
      </p:sp>
      <p:sp>
        <p:nvSpPr>
          <p:cNvPr id="26626" name="Notes Placeholder 2"/>
          <p:cNvSpPr>
            <a:spLocks noGrp="1"/>
          </p:cNvSpPr>
          <p:nvPr>
            <p:ph type="body" idx="1"/>
          </p:nvPr>
        </p:nvSpPr>
        <p:spPr>
          <a:noFill/>
          <a:ln/>
        </p:spPr>
        <p:txBody>
          <a:bodyPr/>
          <a:lstStyle/>
          <a:p>
            <a:endParaRPr lang="en-US" smtClean="0"/>
          </a:p>
        </p:txBody>
      </p:sp>
      <p:sp>
        <p:nvSpPr>
          <p:cNvPr id="26627" name="Slide Number Placeholder 3"/>
          <p:cNvSpPr>
            <a:spLocks noGrp="1"/>
          </p:cNvSpPr>
          <p:nvPr>
            <p:ph type="sldNum" sz="quarter" idx="5"/>
          </p:nvPr>
        </p:nvSpPr>
        <p:spPr>
          <a:noFill/>
        </p:spPr>
        <p:txBody>
          <a:bodyPr/>
          <a:lstStyle/>
          <a:p>
            <a:fld id="{F8092AE9-D19D-4CF8-A0F0-D44068A57943}" type="slidenum">
              <a:rPr lang="en-US" smtClean="0">
                <a:cs typeface="Arial" charset="0"/>
              </a:rPr>
              <a:pPr/>
              <a:t>5</a:t>
            </a:fld>
            <a:endParaRPr lang="en-US" smtClean="0">
              <a:cs typeface="Arial" charset="0"/>
            </a:endParaRPr>
          </a:p>
        </p:txBody>
      </p:sp>
    </p:spTree>
    <p:extLst>
      <p:ext uri="{BB962C8B-B14F-4D97-AF65-F5344CB8AC3E}">
        <p14:creationId xmlns:p14="http://schemas.microsoft.com/office/powerpoint/2010/main" val="555987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p:cNvSpPr>
          <p:nvPr>
            <p:ph type="sldImg"/>
          </p:nvPr>
        </p:nvSpPr>
        <p:spPr>
          <a:ln/>
        </p:spPr>
      </p:sp>
      <p:sp>
        <p:nvSpPr>
          <p:cNvPr id="28674" name="Notes Placeholder 2"/>
          <p:cNvSpPr>
            <a:spLocks noGrp="1"/>
          </p:cNvSpPr>
          <p:nvPr>
            <p:ph type="body" idx="1"/>
          </p:nvPr>
        </p:nvSpPr>
        <p:spPr>
          <a:noFill/>
          <a:ln/>
        </p:spPr>
        <p:txBody>
          <a:bodyPr/>
          <a:lstStyle/>
          <a:p>
            <a:endParaRPr lang="en-US" dirty="0" smtClean="0"/>
          </a:p>
        </p:txBody>
      </p:sp>
      <p:sp>
        <p:nvSpPr>
          <p:cNvPr id="28675" name="Slide Number Placeholder 3"/>
          <p:cNvSpPr>
            <a:spLocks noGrp="1"/>
          </p:cNvSpPr>
          <p:nvPr>
            <p:ph type="sldNum" sz="quarter" idx="5"/>
          </p:nvPr>
        </p:nvSpPr>
        <p:spPr>
          <a:noFill/>
        </p:spPr>
        <p:txBody>
          <a:bodyPr/>
          <a:lstStyle/>
          <a:p>
            <a:fld id="{8372DEAA-923A-4837-AD61-FED9270866A4}" type="slidenum">
              <a:rPr lang="en-US" smtClean="0">
                <a:cs typeface="Arial" charset="0"/>
              </a:rPr>
              <a:pPr/>
              <a:t>6</a:t>
            </a:fld>
            <a:endParaRPr lang="en-US" smtClean="0">
              <a:cs typeface="Arial" charset="0"/>
            </a:endParaRPr>
          </a:p>
        </p:txBody>
      </p:sp>
    </p:spTree>
    <p:extLst>
      <p:ext uri="{BB962C8B-B14F-4D97-AF65-F5344CB8AC3E}">
        <p14:creationId xmlns:p14="http://schemas.microsoft.com/office/powerpoint/2010/main" val="1672914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p:cNvSpPr>
          <p:nvPr>
            <p:ph type="sldImg"/>
          </p:nvPr>
        </p:nvSpPr>
        <p:spPr>
          <a:ln/>
        </p:spPr>
      </p:sp>
      <p:sp>
        <p:nvSpPr>
          <p:cNvPr id="28674" name="Notes Placeholder 2"/>
          <p:cNvSpPr>
            <a:spLocks noGrp="1"/>
          </p:cNvSpPr>
          <p:nvPr>
            <p:ph type="body" idx="1"/>
          </p:nvPr>
        </p:nvSpPr>
        <p:spPr>
          <a:noFill/>
          <a:ln/>
        </p:spPr>
        <p:txBody>
          <a:bodyPr/>
          <a:lstStyle/>
          <a:p>
            <a:endParaRPr lang="en-US" dirty="0" smtClean="0"/>
          </a:p>
        </p:txBody>
      </p:sp>
      <p:sp>
        <p:nvSpPr>
          <p:cNvPr id="28675" name="Slide Number Placeholder 3"/>
          <p:cNvSpPr>
            <a:spLocks noGrp="1"/>
          </p:cNvSpPr>
          <p:nvPr>
            <p:ph type="sldNum" sz="quarter" idx="5"/>
          </p:nvPr>
        </p:nvSpPr>
        <p:spPr>
          <a:noFill/>
        </p:spPr>
        <p:txBody>
          <a:bodyPr/>
          <a:lstStyle/>
          <a:p>
            <a:fld id="{8372DEAA-923A-4837-AD61-FED9270866A4}" type="slidenum">
              <a:rPr lang="en-US" smtClean="0">
                <a:cs typeface="Arial" charset="0"/>
              </a:rPr>
              <a:pPr/>
              <a:t>7</a:t>
            </a:fld>
            <a:endParaRPr lang="en-US" smtClean="0">
              <a:cs typeface="Arial" charset="0"/>
            </a:endParaRPr>
          </a:p>
        </p:txBody>
      </p:sp>
    </p:spTree>
    <p:extLst>
      <p:ext uri="{BB962C8B-B14F-4D97-AF65-F5344CB8AC3E}">
        <p14:creationId xmlns:p14="http://schemas.microsoft.com/office/powerpoint/2010/main" val="1672914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p:cNvSpPr>
          <p:nvPr>
            <p:ph type="sldImg"/>
          </p:nvPr>
        </p:nvSpPr>
        <p:spPr>
          <a:ln/>
        </p:spPr>
      </p:sp>
      <p:sp>
        <p:nvSpPr>
          <p:cNvPr id="28674" name="Notes Placeholder 2"/>
          <p:cNvSpPr>
            <a:spLocks noGrp="1"/>
          </p:cNvSpPr>
          <p:nvPr>
            <p:ph type="body" idx="1"/>
          </p:nvPr>
        </p:nvSpPr>
        <p:spPr>
          <a:noFill/>
          <a:ln/>
        </p:spPr>
        <p:txBody>
          <a:bodyPr/>
          <a:lstStyle/>
          <a:p>
            <a:endParaRPr lang="en-US" dirty="0" smtClean="0"/>
          </a:p>
        </p:txBody>
      </p:sp>
      <p:sp>
        <p:nvSpPr>
          <p:cNvPr id="28675" name="Slide Number Placeholder 3"/>
          <p:cNvSpPr>
            <a:spLocks noGrp="1"/>
          </p:cNvSpPr>
          <p:nvPr>
            <p:ph type="sldNum" sz="quarter" idx="5"/>
          </p:nvPr>
        </p:nvSpPr>
        <p:spPr>
          <a:noFill/>
        </p:spPr>
        <p:txBody>
          <a:bodyPr/>
          <a:lstStyle/>
          <a:p>
            <a:fld id="{8372DEAA-923A-4837-AD61-FED9270866A4}" type="slidenum">
              <a:rPr lang="en-US" smtClean="0">
                <a:cs typeface="Arial" charset="0"/>
              </a:rPr>
              <a:pPr/>
              <a:t>8</a:t>
            </a:fld>
            <a:endParaRPr lang="en-US" smtClean="0">
              <a:cs typeface="Arial" charset="0"/>
            </a:endParaRPr>
          </a:p>
        </p:txBody>
      </p:sp>
    </p:spTree>
    <p:extLst>
      <p:ext uri="{BB962C8B-B14F-4D97-AF65-F5344CB8AC3E}">
        <p14:creationId xmlns:p14="http://schemas.microsoft.com/office/powerpoint/2010/main" val="1672914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p:cNvSpPr>
          <p:nvPr>
            <p:ph type="sldImg"/>
          </p:nvPr>
        </p:nvSpPr>
        <p:spPr>
          <a:ln/>
        </p:spPr>
      </p:sp>
      <p:sp>
        <p:nvSpPr>
          <p:cNvPr id="28674" name="Notes Placeholder 2"/>
          <p:cNvSpPr>
            <a:spLocks noGrp="1"/>
          </p:cNvSpPr>
          <p:nvPr>
            <p:ph type="body" idx="1"/>
          </p:nvPr>
        </p:nvSpPr>
        <p:spPr>
          <a:noFill/>
          <a:ln/>
        </p:spPr>
        <p:txBody>
          <a:bodyPr/>
          <a:lstStyle/>
          <a:p>
            <a:endParaRPr lang="en-US" dirty="0" smtClean="0"/>
          </a:p>
        </p:txBody>
      </p:sp>
      <p:sp>
        <p:nvSpPr>
          <p:cNvPr id="28675" name="Slide Number Placeholder 3"/>
          <p:cNvSpPr>
            <a:spLocks noGrp="1"/>
          </p:cNvSpPr>
          <p:nvPr>
            <p:ph type="sldNum" sz="quarter" idx="5"/>
          </p:nvPr>
        </p:nvSpPr>
        <p:spPr>
          <a:noFill/>
        </p:spPr>
        <p:txBody>
          <a:bodyPr/>
          <a:lstStyle/>
          <a:p>
            <a:fld id="{8372DEAA-923A-4837-AD61-FED9270866A4}" type="slidenum">
              <a:rPr lang="en-US" smtClean="0">
                <a:cs typeface="Arial" charset="0"/>
              </a:rPr>
              <a:pPr/>
              <a:t>9</a:t>
            </a:fld>
            <a:endParaRPr lang="en-US" smtClean="0">
              <a:cs typeface="Arial" charset="0"/>
            </a:endParaRPr>
          </a:p>
        </p:txBody>
      </p:sp>
    </p:spTree>
    <p:extLst>
      <p:ext uri="{BB962C8B-B14F-4D97-AF65-F5344CB8AC3E}">
        <p14:creationId xmlns:p14="http://schemas.microsoft.com/office/powerpoint/2010/main" val="16729141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grpSp>
        <p:nvGrpSpPr>
          <p:cNvPr id="5" name="Group 15"/>
          <p:cNvGrpSpPr>
            <a:grpSpLocks/>
          </p:cNvGrpSpPr>
          <p:nvPr/>
        </p:nvGrpSpPr>
        <p:grpSpPr bwMode="auto">
          <a:xfrm>
            <a:off x="-3175" y="4953000"/>
            <a:ext cx="9147175" cy="1911350"/>
            <a:chOff x="-3765" y="4832896"/>
            <a:chExt cx="9147765" cy="2032192"/>
          </a:xfrm>
        </p:grpSpPr>
        <p:sp>
          <p:nvSpPr>
            <p:cNvPr id="6" name="Freeform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eaLnBrk="0" hangingPunct="0">
                <a:defRPr/>
              </a:pPr>
              <a:endParaRPr lang="en-US">
                <a:cs typeface="+mn-cs"/>
              </a:endParaRPr>
            </a:p>
          </p:txBody>
        </p:sp>
        <p:sp>
          <p:nvSpPr>
            <p:cNvPr id="7" name="Freeform 6"/>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eaLnBrk="0" hangingPunct="0">
                <a:defRPr/>
              </a:pPr>
              <a:endParaRPr lang="en-US">
                <a:cs typeface="+mn-cs"/>
              </a:endParaRPr>
            </a:p>
          </p:txBody>
        </p:sp>
        <p:sp>
          <p:nvSpPr>
            <p:cNvPr id="8" name="Freeform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0" name="Straight Connector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1" name="Date Placeholder 29"/>
          <p:cNvSpPr>
            <a:spLocks noGrp="1"/>
          </p:cNvSpPr>
          <p:nvPr>
            <p:ph type="dt" sz="half" idx="10"/>
          </p:nvPr>
        </p:nvSpPr>
        <p:spPr/>
        <p:txBody>
          <a:bodyPr/>
          <a:lstStyle>
            <a:lvl1pPr>
              <a:defRPr>
                <a:solidFill>
                  <a:srgbClr val="FFFFFF"/>
                </a:solidFill>
              </a:defRPr>
            </a:lvl1pPr>
            <a:extLst/>
          </a:lstStyle>
          <a:p>
            <a:pPr>
              <a:defRPr/>
            </a:pPr>
            <a:endParaRPr lang="en-US"/>
          </a:p>
        </p:txBody>
      </p:sp>
      <p:sp>
        <p:nvSpPr>
          <p:cNvPr id="12"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US"/>
          </a:p>
        </p:txBody>
      </p:sp>
      <p:sp>
        <p:nvSpPr>
          <p:cNvPr id="13" name="Slide Number Placeholder 26"/>
          <p:cNvSpPr>
            <a:spLocks noGrp="1"/>
          </p:cNvSpPr>
          <p:nvPr>
            <p:ph type="sldNum" sz="quarter" idx="12"/>
          </p:nvPr>
        </p:nvSpPr>
        <p:spPr/>
        <p:txBody>
          <a:bodyPr/>
          <a:lstStyle>
            <a:lvl1pPr>
              <a:defRPr>
                <a:solidFill>
                  <a:srgbClr val="FFFFFF"/>
                </a:solidFill>
              </a:defRPr>
            </a:lvl1pPr>
            <a:extLst/>
          </a:lstStyle>
          <a:p>
            <a:pPr>
              <a:defRPr/>
            </a:pPr>
            <a:fld id="{A7836B91-A17B-42AE-9D46-4FA1DC4E1EE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9EBA5F61-B493-4A1E-A235-FA79AE2ECCA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ADD727DD-ABF5-4E2B-8FAC-4AA1184C859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rtlCol="0"/>
          <a:lstStyle>
            <a:extLst/>
          </a:lstStyle>
          <a:p>
            <a:r>
              <a:rPr lang="en-US" smtClean="0"/>
              <a:t>Click to edit Master title style</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a:xfrm>
            <a:off x="8305800" y="6408738"/>
            <a:ext cx="708025" cy="365125"/>
          </a:xfrm>
        </p:spPr>
        <p:txBody>
          <a:bodyPr/>
          <a:lstStyle>
            <a:lvl1pPr>
              <a:defRPr sz="2000"/>
            </a:lvl1pPr>
          </a:lstStyle>
          <a:p>
            <a:pPr>
              <a:defRPr/>
            </a:pPr>
            <a:fld id="{9627B9A6-7B5F-4A1C-AF38-AC2A3BCF40EB}"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4" name="Chevron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5" name="Chevron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endParaRPr lang="en-US"/>
          </a:p>
        </p:txBody>
      </p:sp>
      <p:sp>
        <p:nvSpPr>
          <p:cNvPr id="7" name="Footer Placeholder 4"/>
          <p:cNvSpPr>
            <a:spLocks noGrp="1"/>
          </p:cNvSpPr>
          <p:nvPr>
            <p:ph type="ftr" sz="quarter" idx="11"/>
          </p:nvPr>
        </p:nvSpPr>
        <p:spPr/>
        <p:txBody>
          <a:bodyPr/>
          <a:lstStyle>
            <a:lvl1pPr>
              <a:defRPr/>
            </a:lvl1pPr>
            <a:extLst/>
          </a:lstStyle>
          <a:p>
            <a:pPr>
              <a:defRPr/>
            </a:pPr>
            <a:endParaRPr lang="en-US"/>
          </a:p>
        </p:txBody>
      </p:sp>
      <p:sp>
        <p:nvSpPr>
          <p:cNvPr id="8" name="Slide Number Placeholder 5"/>
          <p:cNvSpPr>
            <a:spLocks noGrp="1"/>
          </p:cNvSpPr>
          <p:nvPr>
            <p:ph type="sldNum" sz="quarter" idx="12"/>
          </p:nvPr>
        </p:nvSpPr>
        <p:spPr/>
        <p:txBody>
          <a:bodyPr/>
          <a:lstStyle>
            <a:lvl1pPr>
              <a:defRPr/>
            </a:lvl1pPr>
            <a:extLst/>
          </a:lstStyle>
          <a:p>
            <a:pPr>
              <a:defRPr/>
            </a:pPr>
            <a:fld id="{4C8B952A-8A6E-4298-8730-D11ACDD593BB}"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extLst/>
          </a:lstStyle>
          <a:p>
            <a:r>
              <a:rPr lang="en-US" smtClean="0"/>
              <a:t>Click to edit Master title style</a:t>
            </a:r>
            <a:endParaRPr lang="en-US"/>
          </a:p>
        </p:txBody>
      </p:sp>
      <p:sp>
        <p:nvSpPr>
          <p:cNvPr id="5" name="Date Placeholder 4"/>
          <p:cNvSpPr>
            <a:spLocks noGrp="1"/>
          </p:cNvSpPr>
          <p:nvPr>
            <p:ph type="dt" sz="half" idx="10"/>
          </p:nvPr>
        </p:nvSpPr>
        <p:spPr/>
        <p:txBody>
          <a:bodyPr/>
          <a:lstStyle>
            <a:lvl1pPr>
              <a:defRPr/>
            </a:lvl1pPr>
            <a:extLst/>
          </a:lstStyle>
          <a:p>
            <a:pPr>
              <a:defRPr/>
            </a:pPr>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A1EDB3C1-ED74-4CDD-8981-AB2B0A1AFD3A}"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endParaRPr lang="en-US"/>
          </a:p>
        </p:txBody>
      </p:sp>
      <p:sp>
        <p:nvSpPr>
          <p:cNvPr id="8" name="Footer Placeholder 7"/>
          <p:cNvSpPr>
            <a:spLocks noGrp="1"/>
          </p:cNvSpPr>
          <p:nvPr>
            <p:ph type="ftr" sz="quarter" idx="11"/>
          </p:nvPr>
        </p:nvSpPr>
        <p:spPr/>
        <p:txBody>
          <a:bodyPr/>
          <a:lstStyle>
            <a:lvl1pPr>
              <a:defRPr/>
            </a:lvl1pPr>
            <a:extLst/>
          </a:lstStyle>
          <a:p>
            <a:pPr>
              <a:defRPr/>
            </a:pPr>
            <a:endParaRPr lang="en-US"/>
          </a:p>
        </p:txBody>
      </p:sp>
      <p:sp>
        <p:nvSpPr>
          <p:cNvPr id="9" name="Slide Number Placeholder 8"/>
          <p:cNvSpPr>
            <a:spLocks noGrp="1"/>
          </p:cNvSpPr>
          <p:nvPr>
            <p:ph type="sldNum" sz="quarter" idx="12"/>
          </p:nvPr>
        </p:nvSpPr>
        <p:spPr/>
        <p:txBody>
          <a:bodyPr/>
          <a:lstStyle>
            <a:lvl1pPr>
              <a:defRPr/>
            </a:lvl1pPr>
            <a:extLst/>
          </a:lstStyle>
          <a:p>
            <a:pPr>
              <a:defRPr/>
            </a:pPr>
            <a:fld id="{3C27A878-1F41-4470-BA4D-9233BE4B2D47}"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extLst/>
          </a:lstStyle>
          <a:p>
            <a:pPr>
              <a:defRPr/>
            </a:pPr>
            <a:endParaRPr lang="en-US"/>
          </a:p>
        </p:txBody>
      </p:sp>
      <p:sp>
        <p:nvSpPr>
          <p:cNvPr id="4" name="Footer Placeholder 3"/>
          <p:cNvSpPr>
            <a:spLocks noGrp="1"/>
          </p:cNvSpPr>
          <p:nvPr>
            <p:ph type="ftr" sz="quarter" idx="11"/>
          </p:nvPr>
        </p:nvSpPr>
        <p:spPr/>
        <p:txBody>
          <a:bodyPr/>
          <a:lstStyle>
            <a:lvl1pPr>
              <a:defRPr/>
            </a:lvl1pPr>
            <a:extLst/>
          </a:lstStyle>
          <a:p>
            <a:pPr>
              <a:defRPr/>
            </a:pPr>
            <a:endParaRPr lang="en-US"/>
          </a:p>
        </p:txBody>
      </p:sp>
      <p:sp>
        <p:nvSpPr>
          <p:cNvPr id="5" name="Slide Number Placeholder 4"/>
          <p:cNvSpPr>
            <a:spLocks noGrp="1"/>
          </p:cNvSpPr>
          <p:nvPr>
            <p:ph type="sldNum" sz="quarter" idx="12"/>
          </p:nvPr>
        </p:nvSpPr>
        <p:spPr/>
        <p:txBody>
          <a:bodyPr/>
          <a:lstStyle>
            <a:lvl1pPr>
              <a:defRPr/>
            </a:lvl1pPr>
            <a:extLst/>
          </a:lstStyle>
          <a:p>
            <a:pPr>
              <a:defRPr/>
            </a:pPr>
            <a:fld id="{998F41C6-2DEE-437B-8C64-700050B52099}"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95132A8E-FB09-433A-8DD4-FC4B2E7DB11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9340D3E3-87A9-4C4A-9E70-86ECFF57CCF1}"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5" name="Freeform 4"/>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eaLnBrk="0" hangingPunct="0">
              <a:defRPr/>
            </a:pPr>
            <a:endParaRPr lang="en-US">
              <a:cs typeface="+mn-cs"/>
            </a:endParaRPr>
          </a:p>
        </p:txBody>
      </p:sp>
      <p:sp>
        <p:nvSpPr>
          <p:cNvPr id="6" name="Freeform 5"/>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eaLnBrk="0" hangingPunct="0">
              <a:defRPr/>
            </a:pPr>
            <a:endParaRPr lang="en-US">
              <a:cs typeface="+mn-cs"/>
            </a:endParaRPr>
          </a:p>
        </p:txBody>
      </p:sp>
      <p:sp>
        <p:nvSpPr>
          <p:cNvPr id="7" name="Right Triangle 6"/>
          <p:cNvSpPr>
            <a:spLocks/>
          </p:cNvSpPr>
          <p:nvPr/>
        </p:nvSpPr>
        <p:spPr bwMode="auto">
          <a:xfrm>
            <a:off x="-6042" y="5791253"/>
            <a:ext cx="3402314" cy="1080868"/>
          </a:xfrm>
          <a:prstGeom prst="rtTriangle">
            <a:avLst/>
          </a:prstGeom>
          <a:blipFill>
            <a:blip r:embed="rId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8" name="Straight Connector 7"/>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10" name="Chevron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defRPr>
                <a:solidFill>
                  <a:schemeClr val="tx1"/>
                </a:solidFill>
              </a:defRPr>
            </a:lvl1pPr>
            <a:extLst/>
          </a:lstStyle>
          <a:p>
            <a:pPr>
              <a:defRPr/>
            </a:pPr>
            <a:endParaRPr lang="en-US"/>
          </a:p>
        </p:txBody>
      </p:sp>
      <p:sp>
        <p:nvSpPr>
          <p:cNvPr id="12" name="Footer Placeholder 5"/>
          <p:cNvSpPr>
            <a:spLocks noGrp="1"/>
          </p:cNvSpPr>
          <p:nvPr>
            <p:ph type="ftr" sz="quarter" idx="11"/>
          </p:nvPr>
        </p:nvSpPr>
        <p:spPr/>
        <p:txBody>
          <a:bodyPr/>
          <a:lstStyle>
            <a:lvl1pPr>
              <a:defRPr>
                <a:solidFill>
                  <a:schemeClr val="tx1"/>
                </a:solidFill>
              </a:defRPr>
            </a:lvl1pPr>
            <a:extLst/>
          </a:lstStyle>
          <a:p>
            <a:pPr>
              <a:defRPr/>
            </a:pPr>
            <a:endParaRPr lang="en-US"/>
          </a:p>
        </p:txBody>
      </p:sp>
      <p:sp>
        <p:nvSpPr>
          <p:cNvPr id="13" name="Slide Number Placeholder 6"/>
          <p:cNvSpPr>
            <a:spLocks noGrp="1"/>
          </p:cNvSpPr>
          <p:nvPr>
            <p:ph type="sldNum" sz="quarter" idx="12"/>
          </p:nvPr>
        </p:nvSpPr>
        <p:spPr/>
        <p:txBody>
          <a:bodyPr/>
          <a:lstStyle>
            <a:lvl1pPr>
              <a:defRPr>
                <a:solidFill>
                  <a:schemeClr val="tx1"/>
                </a:solidFill>
              </a:defRPr>
            </a:lvl1pPr>
            <a:extLst/>
          </a:lstStyle>
          <a:p>
            <a:pPr>
              <a:defRPr/>
            </a:pPr>
            <a:fld id="{FFB3D0A8-5485-4342-95EF-6512F82D6379}"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eaLnBrk="0" hangingPunct="0">
              <a:defRPr/>
            </a:pPr>
            <a:endParaRPr lang="en-US">
              <a:cs typeface="+mn-cs"/>
            </a:endParaRPr>
          </a:p>
        </p:txBody>
      </p:sp>
      <p:sp>
        <p:nvSpPr>
          <p:cNvPr id="12" name="Freeform 11"/>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eaLnBrk="0" hangingPunct="0">
              <a:defRPr/>
            </a:pPr>
            <a:endParaRPr lang="en-US">
              <a:cs typeface="+mn-cs"/>
            </a:endParaRPr>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n-US" smtClean="0"/>
              <a:t>Click to edit Master title style</a:t>
            </a:r>
            <a:endParaRPr lang="en-US"/>
          </a:p>
        </p:txBody>
      </p:sp>
      <p:sp>
        <p:nvSpPr>
          <p:cNvPr id="1033" name="Text Placeholder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eaLnBrk="1" latinLnBrk="0" hangingPunct="1">
              <a:defRPr kumimoji="0" sz="1000">
                <a:solidFill>
                  <a:schemeClr val="tx1"/>
                </a:solidFill>
                <a:cs typeface="+mn-cs"/>
              </a:defRPr>
            </a:lvl1pPr>
            <a:extLst/>
          </a:lstStyle>
          <a:p>
            <a:pPr>
              <a:defRPr/>
            </a:pPr>
            <a:endParaRPr lang="en-US"/>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eaLnBrk="1" latinLnBrk="0" hangingPunct="1">
              <a:defRPr kumimoji="0" sz="1000">
                <a:solidFill>
                  <a:schemeClr val="tx1"/>
                </a:solidFill>
                <a:cs typeface="+mn-cs"/>
              </a:defRPr>
            </a:lvl1pPr>
            <a:extLst/>
          </a:lstStyle>
          <a:p>
            <a:pPr>
              <a:defRPr/>
            </a:pPr>
            <a:endParaRPr lang="en-US"/>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anchor="b"/>
          <a:lstStyle>
            <a:lvl1pPr algn="r" eaLnBrk="1" latinLnBrk="0" hangingPunct="1">
              <a:defRPr kumimoji="0" sz="1000" b="0">
                <a:solidFill>
                  <a:schemeClr val="tx1"/>
                </a:solidFill>
                <a:cs typeface="+mn-cs"/>
              </a:defRPr>
            </a:lvl1pPr>
            <a:extLst/>
          </a:lstStyle>
          <a:p>
            <a:pPr>
              <a:defRPr/>
            </a:pPr>
            <a:fld id="{4EC61DE9-B07D-43DF-9B96-D6659CACFDF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89" r:id="rId1"/>
    <p:sldLayoutId id="2147483688" r:id="rId2"/>
    <p:sldLayoutId id="2147483690" r:id="rId3"/>
    <p:sldLayoutId id="2147483691" r:id="rId4"/>
    <p:sldLayoutId id="2147483692" r:id="rId5"/>
    <p:sldLayoutId id="2147483693" r:id="rId6"/>
    <p:sldLayoutId id="2147483687" r:id="rId7"/>
    <p:sldLayoutId id="2147483694" r:id="rId8"/>
    <p:sldLayoutId id="2147483695" r:id="rId9"/>
    <p:sldLayoutId id="2147483686" r:id="rId10"/>
    <p:sldLayoutId id="2147483685" r:id="rId11"/>
  </p:sldLayoutIdLst>
  <p:hf hdr="0" ftr="0" dt="0"/>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3"/>
          <p:cNvSpPr>
            <a:spLocks noGrp="1" noChangeArrowheads="1"/>
          </p:cNvSpPr>
          <p:nvPr>
            <p:ph type="subTitle" idx="1"/>
          </p:nvPr>
        </p:nvSpPr>
        <p:spPr>
          <a:xfrm>
            <a:off x="1562100" y="2390139"/>
            <a:ext cx="6019800" cy="762000"/>
          </a:xfrm>
        </p:spPr>
        <p:txBody>
          <a:bodyPr/>
          <a:lstStyle/>
          <a:p>
            <a:pPr marR="0" algn="ctr" eaLnBrk="1" hangingPunct="1"/>
            <a:r>
              <a:rPr lang="en-US" sz="3200" dirty="0" smtClean="0">
                <a:latin typeface="Arial" charset="0"/>
                <a:cs typeface="Arial" charset="0"/>
              </a:rPr>
              <a:t>Galatians 5:16-18</a:t>
            </a:r>
          </a:p>
        </p:txBody>
      </p:sp>
      <p:sp>
        <p:nvSpPr>
          <p:cNvPr id="15362" name="Text Box 4"/>
          <p:cNvSpPr txBox="1">
            <a:spLocks noChangeArrowheads="1"/>
          </p:cNvSpPr>
          <p:nvPr/>
        </p:nvSpPr>
        <p:spPr bwMode="auto">
          <a:xfrm>
            <a:off x="304800" y="5486400"/>
            <a:ext cx="3962400" cy="366713"/>
          </a:xfrm>
          <a:prstGeom prst="rect">
            <a:avLst/>
          </a:prstGeom>
          <a:noFill/>
          <a:ln w="9525">
            <a:noFill/>
            <a:miter lim="800000"/>
            <a:headEnd/>
            <a:tailEnd/>
          </a:ln>
        </p:spPr>
        <p:txBody>
          <a:bodyPr>
            <a:spAutoFit/>
          </a:bodyPr>
          <a:lstStyle/>
          <a:p>
            <a:pPr eaLnBrk="0" hangingPunct="0">
              <a:spcBef>
                <a:spcPct val="50000"/>
              </a:spcBef>
            </a:pPr>
            <a:endParaRPr lang="en-US"/>
          </a:p>
        </p:txBody>
      </p:sp>
      <p:sp>
        <p:nvSpPr>
          <p:cNvPr id="15363" name="Text Box 5"/>
          <p:cNvSpPr txBox="1">
            <a:spLocks noChangeArrowheads="1"/>
          </p:cNvSpPr>
          <p:nvPr/>
        </p:nvSpPr>
        <p:spPr bwMode="auto">
          <a:xfrm>
            <a:off x="2095500" y="3495298"/>
            <a:ext cx="4953000" cy="861774"/>
          </a:xfrm>
          <a:prstGeom prst="rect">
            <a:avLst/>
          </a:prstGeom>
          <a:noFill/>
          <a:ln w="9525">
            <a:noFill/>
            <a:miter lim="800000"/>
            <a:headEnd/>
            <a:tailEnd/>
          </a:ln>
        </p:spPr>
        <p:txBody>
          <a:bodyPr>
            <a:spAutoFit/>
          </a:bodyPr>
          <a:lstStyle/>
          <a:p>
            <a:pPr algn="ctr" eaLnBrk="0" hangingPunct="0">
              <a:spcBef>
                <a:spcPct val="50000"/>
              </a:spcBef>
            </a:pPr>
            <a:r>
              <a:rPr lang="en-US" sz="2000" dirty="0"/>
              <a:t>Presented by Bob DeWaay</a:t>
            </a:r>
          </a:p>
          <a:p>
            <a:pPr algn="ctr" eaLnBrk="0" hangingPunct="0">
              <a:spcBef>
                <a:spcPct val="50000"/>
              </a:spcBef>
            </a:pPr>
            <a:r>
              <a:rPr lang="en-US" sz="2000" dirty="0" smtClean="0"/>
              <a:t>March 9, 2014</a:t>
            </a:r>
            <a:endParaRPr lang="en-US" sz="2000" dirty="0"/>
          </a:p>
        </p:txBody>
      </p:sp>
      <p:sp>
        <p:nvSpPr>
          <p:cNvPr id="15364" name="Text Box 6"/>
          <p:cNvSpPr txBox="1">
            <a:spLocks noChangeArrowheads="1"/>
          </p:cNvSpPr>
          <p:nvPr/>
        </p:nvSpPr>
        <p:spPr bwMode="auto">
          <a:xfrm>
            <a:off x="723900" y="754559"/>
            <a:ext cx="7696200" cy="1446550"/>
          </a:xfrm>
          <a:prstGeom prst="rect">
            <a:avLst/>
          </a:prstGeom>
          <a:noFill/>
          <a:ln w="9525">
            <a:noFill/>
            <a:miter lim="800000"/>
            <a:headEnd/>
            <a:tailEnd/>
          </a:ln>
        </p:spPr>
        <p:txBody>
          <a:bodyPr>
            <a:spAutoFit/>
          </a:bodyPr>
          <a:lstStyle/>
          <a:p>
            <a:pPr algn="ctr"/>
            <a:r>
              <a:rPr lang="en-US" sz="4400" b="1" dirty="0" smtClean="0">
                <a:solidFill>
                  <a:srgbClr val="0070C0"/>
                </a:solidFill>
                <a:latin typeface="Arial" panose="020B0604020202020204" pitchFamily="34" charset="0"/>
                <a:cs typeface="Arial" panose="020B0604020202020204" pitchFamily="34" charset="0"/>
              </a:rPr>
              <a:t>Those </a:t>
            </a:r>
            <a:r>
              <a:rPr lang="en-US" sz="4400" b="1" dirty="0" smtClean="0">
                <a:solidFill>
                  <a:srgbClr val="0070C0"/>
                </a:solidFill>
                <a:latin typeface="Arial" panose="020B0604020202020204" pitchFamily="34" charset="0"/>
                <a:cs typeface="Arial" panose="020B0604020202020204" pitchFamily="34" charset="0"/>
              </a:rPr>
              <a:t>Who </a:t>
            </a:r>
            <a:r>
              <a:rPr lang="en-US" sz="4400" b="1" dirty="0" smtClean="0">
                <a:solidFill>
                  <a:srgbClr val="0070C0"/>
                </a:solidFill>
                <a:latin typeface="Arial" panose="020B0604020202020204" pitchFamily="34" charset="0"/>
                <a:cs typeface="Arial" panose="020B0604020202020204" pitchFamily="34" charset="0"/>
              </a:rPr>
              <a:t>Walk in the Spirit </a:t>
            </a:r>
            <a:r>
              <a:rPr lang="en-US" sz="4400" b="1" dirty="0" smtClean="0">
                <a:solidFill>
                  <a:srgbClr val="0070C0"/>
                </a:solidFill>
                <a:latin typeface="Arial" panose="020B0604020202020204" pitchFamily="34" charset="0"/>
                <a:cs typeface="Arial" panose="020B0604020202020204" pitchFamily="34" charset="0"/>
              </a:rPr>
              <a:t>Are </a:t>
            </a:r>
            <a:r>
              <a:rPr lang="en-US" sz="4400" b="1" dirty="0" smtClean="0">
                <a:solidFill>
                  <a:srgbClr val="0070C0"/>
                </a:solidFill>
                <a:latin typeface="Arial" panose="020B0604020202020204" pitchFamily="34" charset="0"/>
                <a:cs typeface="Arial" panose="020B0604020202020204" pitchFamily="34" charset="0"/>
              </a:rPr>
              <a:t>Led by the Spirit</a:t>
            </a:r>
            <a:endParaRPr lang="en-US" sz="4400" b="1" dirty="0">
              <a:solidFill>
                <a:srgbClr val="0070C0"/>
              </a:solidFill>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3"/>
          <p:cNvSpPr>
            <a:spLocks noGrp="1" noChangeArrowheads="1"/>
          </p:cNvSpPr>
          <p:nvPr>
            <p:ph idx="1"/>
          </p:nvPr>
        </p:nvSpPr>
        <p:spPr>
          <a:xfrm>
            <a:off x="228600" y="1143000"/>
            <a:ext cx="8610600" cy="3200400"/>
          </a:xfrm>
        </p:spPr>
        <p:txBody>
          <a:bodyPr/>
          <a:lstStyle/>
          <a:p>
            <a:pPr marL="639763" eaLnBrk="1" hangingPunct="1">
              <a:buFont typeface="Wingdings 3" pitchFamily="18" charset="2"/>
              <a:buNone/>
            </a:pPr>
            <a:r>
              <a:rPr lang="en-US" sz="2800" b="1" u="sng" dirty="0" smtClean="0">
                <a:latin typeface="Arial" charset="0"/>
                <a:cs typeface="Arial" charset="0"/>
              </a:rPr>
              <a:t>Mark 1:14, 15</a:t>
            </a:r>
            <a:r>
              <a:rPr lang="en-US" sz="2800" dirty="0" smtClean="0">
                <a:latin typeface="Arial" charset="0"/>
                <a:cs typeface="Arial" charset="0"/>
              </a:rPr>
              <a:t> (NASB)</a:t>
            </a:r>
            <a:r>
              <a:rPr lang="en-US" sz="2800" u="sng" dirty="0" smtClean="0">
                <a:latin typeface="Arial" charset="0"/>
              </a:rPr>
              <a:t> </a:t>
            </a:r>
          </a:p>
          <a:p>
            <a:pPr marL="639763">
              <a:buNone/>
            </a:pPr>
            <a:endParaRPr lang="en-US" sz="1100" dirty="0" smtClean="0">
              <a:latin typeface="Arial" charset="0"/>
              <a:cs typeface="Arial" charset="0"/>
            </a:endParaRPr>
          </a:p>
          <a:p>
            <a:pPr marL="639763">
              <a:buNone/>
            </a:pPr>
            <a:r>
              <a:rPr lang="en-US" sz="2800" dirty="0" smtClean="0">
                <a:latin typeface="Arial" charset="0"/>
                <a:cs typeface="Arial" charset="0"/>
              </a:rPr>
              <a:t>	Now after John had been taken into custody, Jesus came into Galilee, preaching the gospel of God, and saying, “The time is fulfilled, and the kingdom of God is at hand; </a:t>
            </a:r>
            <a:r>
              <a:rPr lang="en-US" sz="2800" dirty="0" smtClean="0">
                <a:solidFill>
                  <a:srgbClr val="C00000"/>
                </a:solidFill>
                <a:latin typeface="Arial" charset="0"/>
                <a:cs typeface="Arial" charset="0"/>
              </a:rPr>
              <a:t>repent and believe in the gospel</a:t>
            </a:r>
            <a:r>
              <a:rPr lang="en-US" sz="2800" dirty="0" smtClean="0">
                <a:latin typeface="Arial" charset="0"/>
                <a:cs typeface="Arial" charset="0"/>
              </a:rPr>
              <a:t>.”</a:t>
            </a:r>
          </a:p>
          <a:p>
            <a:pPr marL="639763">
              <a:buNone/>
            </a:pPr>
            <a:r>
              <a:rPr lang="en-US" sz="2800" dirty="0" smtClean="0">
                <a:latin typeface="Arial" charset="0"/>
                <a:cs typeface="Arial" charset="0"/>
              </a:rPr>
              <a:t> 	</a:t>
            </a:r>
          </a:p>
        </p:txBody>
      </p:sp>
      <p:sp>
        <p:nvSpPr>
          <p:cNvPr id="27650" name="Rectangle 4"/>
          <p:cNvSpPr>
            <a:spLocks noChangeArrowheads="1"/>
          </p:cNvSpPr>
          <p:nvPr/>
        </p:nvSpPr>
        <p:spPr bwMode="auto">
          <a:xfrm>
            <a:off x="250825" y="25793"/>
            <a:ext cx="8610600" cy="1143000"/>
          </a:xfrm>
          <a:prstGeom prst="rect">
            <a:avLst/>
          </a:prstGeom>
          <a:noFill/>
          <a:ln w="9525">
            <a:noFill/>
            <a:miter lim="800000"/>
            <a:headEnd/>
            <a:tailEnd/>
          </a:ln>
        </p:spPr>
        <p:txBody>
          <a:bodyPr anchor="ctr"/>
          <a:lstStyle/>
          <a:p>
            <a:pPr algn="ctr"/>
            <a:endParaRPr lang="en-US" sz="3400">
              <a:solidFill>
                <a:srgbClr val="3333CC"/>
              </a:solidFill>
            </a:endParaRPr>
          </a:p>
        </p:txBody>
      </p:sp>
      <p:sp>
        <p:nvSpPr>
          <p:cNvPr id="27651" name="Rectangle 6"/>
          <p:cNvSpPr>
            <a:spLocks noChangeArrowheads="1"/>
          </p:cNvSpPr>
          <p:nvPr/>
        </p:nvSpPr>
        <p:spPr bwMode="auto">
          <a:xfrm>
            <a:off x="98425" y="304870"/>
            <a:ext cx="8915400" cy="584775"/>
          </a:xfrm>
          <a:prstGeom prst="rect">
            <a:avLst/>
          </a:prstGeom>
          <a:noFill/>
          <a:ln w="9525">
            <a:noFill/>
            <a:miter lim="800000"/>
            <a:headEnd/>
            <a:tailEnd/>
          </a:ln>
        </p:spPr>
        <p:txBody>
          <a:bodyPr wrap="square">
            <a:spAutoFit/>
          </a:bodyPr>
          <a:lstStyle/>
          <a:p>
            <a:pPr algn="ctr">
              <a:spcBef>
                <a:spcPts val="600"/>
              </a:spcBef>
              <a:buClr>
                <a:schemeClr val="accent1"/>
              </a:buClr>
              <a:buSzPct val="68000"/>
              <a:buFont typeface="Wingdings" pitchFamily="2" charset="2"/>
              <a:buNone/>
            </a:pPr>
            <a:r>
              <a:rPr lang="en-US" sz="3200" dirty="0" smtClean="0">
                <a:solidFill>
                  <a:srgbClr val="3333CC"/>
                </a:solidFill>
              </a:rPr>
              <a:t>We Must Repent and Believe the Gospel</a:t>
            </a:r>
            <a:endParaRPr lang="en-US" sz="3200" dirty="0">
              <a:solidFill>
                <a:srgbClr val="3333CC"/>
              </a:solidFill>
            </a:endParaRPr>
          </a:p>
        </p:txBody>
      </p:sp>
      <p:sp>
        <p:nvSpPr>
          <p:cNvPr id="2" name="Slide Number Placeholder 1"/>
          <p:cNvSpPr>
            <a:spLocks noGrp="1"/>
          </p:cNvSpPr>
          <p:nvPr>
            <p:ph type="sldNum" sz="quarter" idx="12"/>
          </p:nvPr>
        </p:nvSpPr>
        <p:spPr/>
        <p:txBody>
          <a:bodyPr/>
          <a:lstStyle/>
          <a:p>
            <a:pPr>
              <a:defRPr/>
            </a:pPr>
            <a:fld id="{9627B9A6-7B5F-4A1C-AF38-AC2A3BCF40EB}" type="slidenum">
              <a:rPr lang="en-US" smtClean="0"/>
              <a:pPr>
                <a:defRPr/>
              </a:pPr>
              <a:t>10</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4"/>
          <p:cNvSpPr>
            <a:spLocks noChangeArrowheads="1"/>
          </p:cNvSpPr>
          <p:nvPr/>
        </p:nvSpPr>
        <p:spPr bwMode="auto">
          <a:xfrm>
            <a:off x="152400" y="165279"/>
            <a:ext cx="8839200" cy="990600"/>
          </a:xfrm>
          <a:prstGeom prst="rect">
            <a:avLst/>
          </a:prstGeom>
          <a:noFill/>
          <a:ln w="9525">
            <a:noFill/>
            <a:miter lim="800000"/>
            <a:headEnd/>
            <a:tailEnd/>
          </a:ln>
        </p:spPr>
        <p:txBody>
          <a:bodyPr anchor="ctr"/>
          <a:lstStyle/>
          <a:p>
            <a:pPr algn="ctr"/>
            <a:r>
              <a:rPr lang="en-US" sz="3600" dirty="0" smtClean="0">
                <a:solidFill>
                  <a:srgbClr val="3333CC"/>
                </a:solidFill>
              </a:rPr>
              <a:t>A Command and a Promise</a:t>
            </a:r>
            <a:endParaRPr lang="en-US" sz="3600" dirty="0">
              <a:solidFill>
                <a:srgbClr val="3333CC"/>
              </a:solidFill>
            </a:endParaRPr>
          </a:p>
        </p:txBody>
      </p:sp>
      <p:sp>
        <p:nvSpPr>
          <p:cNvPr id="21506" name="Rectangle 3"/>
          <p:cNvSpPr txBox="1">
            <a:spLocks noChangeArrowheads="1"/>
          </p:cNvSpPr>
          <p:nvPr/>
        </p:nvSpPr>
        <p:spPr bwMode="auto">
          <a:xfrm>
            <a:off x="304800" y="1371600"/>
            <a:ext cx="8610600" cy="2133600"/>
          </a:xfrm>
          <a:prstGeom prst="rect">
            <a:avLst/>
          </a:prstGeom>
          <a:noFill/>
          <a:ln w="9525">
            <a:noFill/>
            <a:miter lim="800000"/>
            <a:headEnd/>
            <a:tailEnd/>
          </a:ln>
        </p:spPr>
        <p:txBody>
          <a:bodyPr/>
          <a:lstStyle/>
          <a:p>
            <a:pPr marL="365125" indent="-255588">
              <a:buClr>
                <a:schemeClr val="accent1"/>
              </a:buClr>
              <a:buSzPct val="68000"/>
            </a:pPr>
            <a:r>
              <a:rPr lang="en-US" sz="2800" b="1" u="sng" dirty="0"/>
              <a:t>Galatians </a:t>
            </a:r>
            <a:r>
              <a:rPr lang="en-US" sz="2800" b="1" u="sng" dirty="0" smtClean="0"/>
              <a:t>5:16</a:t>
            </a:r>
            <a:r>
              <a:rPr lang="en-US" sz="2800" dirty="0" smtClean="0"/>
              <a:t> (NASB)</a:t>
            </a:r>
            <a:endParaRPr lang="en-US" sz="2800" dirty="0"/>
          </a:p>
          <a:p>
            <a:pPr marL="365125" indent="-255588">
              <a:buClr>
                <a:schemeClr val="accent1"/>
              </a:buClr>
              <a:buSzPct val="68000"/>
            </a:pPr>
            <a:r>
              <a:rPr lang="en-US" sz="1400" dirty="0"/>
              <a:t> </a:t>
            </a:r>
          </a:p>
          <a:p>
            <a:pPr marL="365125" indent="-255588">
              <a:buClr>
                <a:schemeClr val="accent1"/>
              </a:buClr>
              <a:buSzPct val="68000"/>
            </a:pPr>
            <a:r>
              <a:rPr lang="en-US" sz="2800" dirty="0"/>
              <a:t>	</a:t>
            </a:r>
            <a:r>
              <a:rPr lang="en-US" sz="2800" dirty="0" smtClean="0"/>
              <a:t>But I say, walk by the Spirit, and </a:t>
            </a:r>
            <a:r>
              <a:rPr lang="en-US" sz="2800" dirty="0" smtClean="0">
                <a:solidFill>
                  <a:srgbClr val="C00000"/>
                </a:solidFill>
              </a:rPr>
              <a:t>you will not</a:t>
            </a:r>
            <a:r>
              <a:rPr lang="en-US" sz="2800" dirty="0" smtClean="0"/>
              <a:t> carry out the desire of the flesh.</a:t>
            </a:r>
          </a:p>
          <a:p>
            <a:pPr marL="365125" indent="-255588">
              <a:buClr>
                <a:schemeClr val="accent1"/>
              </a:buClr>
              <a:buSzPct val="68000"/>
            </a:pPr>
            <a:endParaRPr lang="en-US" sz="2800" dirty="0" smtClean="0">
              <a:solidFill>
                <a:srgbClr val="C00000"/>
              </a:solidFill>
            </a:endParaRPr>
          </a:p>
          <a:p>
            <a:pPr marL="365125" indent="-255588">
              <a:buClr>
                <a:schemeClr val="accent1"/>
              </a:buClr>
              <a:buSzPct val="68000"/>
            </a:pPr>
            <a:endParaRPr lang="en-US" sz="2800" dirty="0" smtClean="0"/>
          </a:p>
          <a:p>
            <a:pPr marL="365125" indent="-255588">
              <a:buClr>
                <a:schemeClr val="accent1"/>
              </a:buClr>
              <a:buSzPct val="68000"/>
            </a:pPr>
            <a:endParaRPr lang="en-US" dirty="0"/>
          </a:p>
          <a:p>
            <a:pPr marL="365125" indent="-255588">
              <a:buClr>
                <a:schemeClr val="accent1"/>
              </a:buClr>
              <a:buSzPct val="68000"/>
            </a:pPr>
            <a:r>
              <a:rPr lang="en-US" sz="2800" dirty="0"/>
              <a:t>	</a:t>
            </a:r>
          </a:p>
        </p:txBody>
      </p:sp>
      <p:sp>
        <p:nvSpPr>
          <p:cNvPr id="21507" name="Rectangle 3"/>
          <p:cNvSpPr txBox="1">
            <a:spLocks noChangeArrowheads="1"/>
          </p:cNvSpPr>
          <p:nvPr/>
        </p:nvSpPr>
        <p:spPr bwMode="auto">
          <a:xfrm>
            <a:off x="762000" y="3124200"/>
            <a:ext cx="8305800" cy="2514600"/>
          </a:xfrm>
          <a:prstGeom prst="rect">
            <a:avLst/>
          </a:prstGeom>
          <a:noFill/>
          <a:ln w="9525">
            <a:noFill/>
            <a:miter lim="800000"/>
            <a:headEnd/>
            <a:tailEnd/>
          </a:ln>
        </p:spPr>
        <p:txBody>
          <a:bodyPr/>
          <a:lstStyle/>
          <a:p>
            <a:pPr marL="365125" indent="-255588">
              <a:buClr>
                <a:schemeClr val="accent1"/>
              </a:buClr>
              <a:buSzPct val="68000"/>
              <a:buFont typeface="Wingdings" pitchFamily="2" charset="2"/>
              <a:buChar char="Ø"/>
            </a:pPr>
            <a:r>
              <a:rPr lang="en-US" sz="2800" dirty="0" smtClean="0"/>
              <a:t>“Walk” is a command, in the imperative</a:t>
            </a:r>
          </a:p>
          <a:p>
            <a:pPr marL="365125" indent="-255588">
              <a:buClr>
                <a:schemeClr val="accent1"/>
              </a:buClr>
              <a:buSzPct val="68000"/>
              <a:buFont typeface="Wingdings" pitchFamily="2" charset="2"/>
              <a:buChar char="Ø"/>
            </a:pPr>
            <a:r>
              <a:rPr lang="en-US" sz="2800" dirty="0" smtClean="0"/>
              <a:t>“Carry out” is preceded by a double negative in the Greek </a:t>
            </a:r>
          </a:p>
          <a:p>
            <a:pPr marL="365125" indent="-255588">
              <a:buClr>
                <a:schemeClr val="accent1"/>
              </a:buClr>
              <a:buSzPct val="68000"/>
              <a:buFont typeface="Wingdings" pitchFamily="2" charset="2"/>
              <a:buChar char="Ø"/>
            </a:pPr>
            <a:r>
              <a:rPr lang="en-US" sz="2800" dirty="0" smtClean="0"/>
              <a:t>The flesh in this context is the whole person oriented to self-will and self-indulgence  </a:t>
            </a:r>
            <a:endParaRPr lang="en-US" sz="2800" dirty="0"/>
          </a:p>
          <a:p>
            <a:pPr marL="365125" indent="-255588">
              <a:buClr>
                <a:schemeClr val="accent1"/>
              </a:buClr>
              <a:buSzPct val="68000"/>
              <a:buFont typeface="Wingdings" pitchFamily="2" charset="2"/>
              <a:buChar char="Ø"/>
            </a:pPr>
            <a:endParaRPr lang="en-US" sz="2800" dirty="0" smtClean="0"/>
          </a:p>
        </p:txBody>
      </p:sp>
      <p:sp>
        <p:nvSpPr>
          <p:cNvPr id="2" name="Slide Number Placeholder 1"/>
          <p:cNvSpPr>
            <a:spLocks noGrp="1"/>
          </p:cNvSpPr>
          <p:nvPr>
            <p:ph type="sldNum" sz="quarter" idx="12"/>
          </p:nvPr>
        </p:nvSpPr>
        <p:spPr/>
        <p:txBody>
          <a:bodyPr/>
          <a:lstStyle/>
          <a:p>
            <a:pPr>
              <a:defRPr/>
            </a:pPr>
            <a:fld id="{9627B9A6-7B5F-4A1C-AF38-AC2A3BCF40EB}" type="slidenum">
              <a:rPr lang="en-US" smtClean="0"/>
              <a:pPr>
                <a:defRPr/>
              </a:pPr>
              <a:t>2</a:t>
            </a:fld>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4"/>
          <p:cNvSpPr>
            <a:spLocks noChangeArrowheads="1"/>
          </p:cNvSpPr>
          <p:nvPr/>
        </p:nvSpPr>
        <p:spPr bwMode="auto">
          <a:xfrm>
            <a:off x="152400" y="228600"/>
            <a:ext cx="8839200" cy="795130"/>
          </a:xfrm>
          <a:prstGeom prst="rect">
            <a:avLst/>
          </a:prstGeom>
          <a:noFill/>
          <a:ln w="9525">
            <a:noFill/>
            <a:miter lim="800000"/>
            <a:headEnd/>
            <a:tailEnd/>
          </a:ln>
        </p:spPr>
        <p:txBody>
          <a:bodyPr anchor="ctr"/>
          <a:lstStyle/>
          <a:p>
            <a:pPr algn="ctr"/>
            <a:r>
              <a:rPr lang="en-US" sz="3600" dirty="0" smtClean="0">
                <a:solidFill>
                  <a:srgbClr val="3333CC"/>
                </a:solidFill>
              </a:rPr>
              <a:t>The Conflict Between Flesh and the Spirit</a:t>
            </a:r>
            <a:endParaRPr lang="en-US" sz="3600" dirty="0">
              <a:solidFill>
                <a:srgbClr val="3333CC"/>
              </a:solidFill>
            </a:endParaRPr>
          </a:p>
        </p:txBody>
      </p:sp>
      <p:sp>
        <p:nvSpPr>
          <p:cNvPr id="21506" name="Rectangle 3"/>
          <p:cNvSpPr txBox="1">
            <a:spLocks noChangeArrowheads="1"/>
          </p:cNvSpPr>
          <p:nvPr/>
        </p:nvSpPr>
        <p:spPr bwMode="auto">
          <a:xfrm>
            <a:off x="304800" y="1066800"/>
            <a:ext cx="8610600" cy="3352800"/>
          </a:xfrm>
          <a:prstGeom prst="rect">
            <a:avLst/>
          </a:prstGeom>
          <a:noFill/>
          <a:ln w="9525">
            <a:noFill/>
            <a:miter lim="800000"/>
            <a:headEnd/>
            <a:tailEnd/>
          </a:ln>
        </p:spPr>
        <p:txBody>
          <a:bodyPr/>
          <a:lstStyle/>
          <a:p>
            <a:pPr marL="365125" indent="-255588">
              <a:buClr>
                <a:schemeClr val="accent1"/>
              </a:buClr>
              <a:buSzPct val="68000"/>
            </a:pPr>
            <a:r>
              <a:rPr lang="en-US" sz="2800" b="1" u="sng" dirty="0"/>
              <a:t>Galatians </a:t>
            </a:r>
            <a:r>
              <a:rPr lang="en-US" sz="2800" b="1" u="sng" dirty="0" smtClean="0"/>
              <a:t>5:17</a:t>
            </a:r>
            <a:r>
              <a:rPr lang="en-US" sz="2800" dirty="0" smtClean="0"/>
              <a:t> (NASB)</a:t>
            </a:r>
            <a:endParaRPr lang="en-US" sz="2800" dirty="0"/>
          </a:p>
          <a:p>
            <a:pPr marL="365125" indent="-255588">
              <a:buClr>
                <a:schemeClr val="accent1"/>
              </a:buClr>
              <a:buSzPct val="68000"/>
            </a:pPr>
            <a:r>
              <a:rPr lang="en-US" sz="1400" dirty="0"/>
              <a:t> </a:t>
            </a:r>
          </a:p>
          <a:p>
            <a:pPr marL="365125" indent="-255588">
              <a:buClr>
                <a:schemeClr val="accent1"/>
              </a:buClr>
              <a:buSzPct val="68000"/>
            </a:pPr>
            <a:r>
              <a:rPr lang="en-US" sz="2800" dirty="0"/>
              <a:t>	</a:t>
            </a:r>
            <a:r>
              <a:rPr lang="en-US" sz="2800" dirty="0" smtClean="0"/>
              <a:t>For the flesh sets its desire against the Spirit, and the Spirit against the flesh; for these are in opposition to one another, so that </a:t>
            </a:r>
            <a:r>
              <a:rPr lang="en-US" sz="2800" dirty="0" smtClean="0">
                <a:solidFill>
                  <a:srgbClr val="C00000"/>
                </a:solidFill>
              </a:rPr>
              <a:t>you may not do the things that you please</a:t>
            </a:r>
            <a:r>
              <a:rPr lang="en-US" sz="2800" dirty="0" smtClean="0"/>
              <a:t>.</a:t>
            </a:r>
          </a:p>
          <a:p>
            <a:pPr marL="365125" indent="-255588">
              <a:buClr>
                <a:schemeClr val="accent1"/>
              </a:buClr>
              <a:buSzPct val="68000"/>
            </a:pPr>
            <a:endParaRPr lang="en-US" sz="2800" dirty="0" smtClean="0"/>
          </a:p>
          <a:p>
            <a:pPr marL="365125" indent="-255588">
              <a:buClr>
                <a:schemeClr val="accent1"/>
              </a:buClr>
              <a:buSzPct val="68000"/>
            </a:pPr>
            <a:endParaRPr lang="en-US" sz="2800" dirty="0" smtClean="0"/>
          </a:p>
          <a:p>
            <a:pPr marL="365125" indent="-255588">
              <a:buClr>
                <a:schemeClr val="accent1"/>
              </a:buClr>
              <a:buSzPct val="68000"/>
            </a:pPr>
            <a:endParaRPr lang="en-US" dirty="0"/>
          </a:p>
          <a:p>
            <a:pPr marL="365125" indent="-255588">
              <a:buClr>
                <a:schemeClr val="accent1"/>
              </a:buClr>
              <a:buSzPct val="68000"/>
            </a:pPr>
            <a:r>
              <a:rPr lang="en-US" sz="2800" dirty="0"/>
              <a:t>	</a:t>
            </a:r>
          </a:p>
        </p:txBody>
      </p:sp>
      <p:sp>
        <p:nvSpPr>
          <p:cNvPr id="21507" name="Rectangle 3"/>
          <p:cNvSpPr txBox="1">
            <a:spLocks noChangeArrowheads="1"/>
          </p:cNvSpPr>
          <p:nvPr/>
        </p:nvSpPr>
        <p:spPr bwMode="auto">
          <a:xfrm>
            <a:off x="762000" y="3581400"/>
            <a:ext cx="8153400" cy="2514600"/>
          </a:xfrm>
          <a:prstGeom prst="rect">
            <a:avLst/>
          </a:prstGeom>
          <a:noFill/>
          <a:ln w="9525">
            <a:noFill/>
            <a:miter lim="800000"/>
            <a:headEnd/>
            <a:tailEnd/>
          </a:ln>
        </p:spPr>
        <p:txBody>
          <a:bodyPr/>
          <a:lstStyle/>
          <a:p>
            <a:pPr marL="365125" indent="-255588">
              <a:buClr>
                <a:schemeClr val="accent1"/>
              </a:buClr>
              <a:buSzPct val="68000"/>
              <a:buFont typeface="Wingdings" pitchFamily="2" charset="2"/>
              <a:buChar char="Ø"/>
            </a:pPr>
            <a:r>
              <a:rPr lang="en-US" sz="2800" dirty="0" smtClean="0"/>
              <a:t>There are two sets of strong desires operating in the believer</a:t>
            </a:r>
          </a:p>
          <a:p>
            <a:pPr marL="365125" indent="-255588">
              <a:buClr>
                <a:schemeClr val="accent1"/>
              </a:buClr>
              <a:buSzPct val="68000"/>
              <a:buFont typeface="Wingdings" pitchFamily="2" charset="2"/>
              <a:buChar char="Ø"/>
            </a:pPr>
            <a:r>
              <a:rPr lang="en-US" sz="2800" dirty="0" smtClean="0"/>
              <a:t>This is an on-going conflict</a:t>
            </a:r>
          </a:p>
          <a:p>
            <a:pPr marL="365125" indent="-255588">
              <a:buClr>
                <a:schemeClr val="accent1"/>
              </a:buClr>
              <a:buSzPct val="68000"/>
              <a:buFont typeface="Wingdings" pitchFamily="2" charset="2"/>
              <a:buChar char="Ø"/>
            </a:pPr>
            <a:r>
              <a:rPr lang="en-US" sz="2800" dirty="0" smtClean="0"/>
              <a:t>The believer wills to please God, but finds the fulfillment of this desire difficult</a:t>
            </a:r>
            <a:endParaRPr lang="en-US" sz="2800" dirty="0"/>
          </a:p>
        </p:txBody>
      </p:sp>
      <p:sp>
        <p:nvSpPr>
          <p:cNvPr id="2" name="Slide Number Placeholder 1"/>
          <p:cNvSpPr>
            <a:spLocks noGrp="1"/>
          </p:cNvSpPr>
          <p:nvPr>
            <p:ph type="sldNum" sz="quarter" idx="12"/>
          </p:nvPr>
        </p:nvSpPr>
        <p:spPr/>
        <p:txBody>
          <a:bodyPr/>
          <a:lstStyle/>
          <a:p>
            <a:pPr>
              <a:defRPr/>
            </a:pPr>
            <a:fld id="{9627B9A6-7B5F-4A1C-AF38-AC2A3BCF40EB}"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4"/>
          <p:cNvSpPr>
            <a:spLocks noChangeArrowheads="1"/>
          </p:cNvSpPr>
          <p:nvPr/>
        </p:nvSpPr>
        <p:spPr bwMode="auto">
          <a:xfrm>
            <a:off x="152400" y="114837"/>
            <a:ext cx="8839200" cy="982154"/>
          </a:xfrm>
          <a:prstGeom prst="rect">
            <a:avLst/>
          </a:prstGeom>
          <a:noFill/>
          <a:ln w="9525">
            <a:noFill/>
            <a:miter lim="800000"/>
            <a:headEnd/>
            <a:tailEnd/>
          </a:ln>
        </p:spPr>
        <p:txBody>
          <a:bodyPr anchor="ctr"/>
          <a:lstStyle/>
          <a:p>
            <a:pPr algn="ctr"/>
            <a:r>
              <a:rPr lang="en-US" sz="3600" dirty="0" smtClean="0">
                <a:solidFill>
                  <a:srgbClr val="3333CC"/>
                </a:solidFill>
              </a:rPr>
              <a:t>Led by the Spirit</a:t>
            </a:r>
            <a:endParaRPr lang="en-US" sz="3600" dirty="0">
              <a:solidFill>
                <a:srgbClr val="3333CC"/>
              </a:solidFill>
            </a:endParaRPr>
          </a:p>
        </p:txBody>
      </p:sp>
      <p:sp>
        <p:nvSpPr>
          <p:cNvPr id="21506" name="Rectangle 3"/>
          <p:cNvSpPr txBox="1">
            <a:spLocks noChangeArrowheads="1"/>
          </p:cNvSpPr>
          <p:nvPr/>
        </p:nvSpPr>
        <p:spPr bwMode="auto">
          <a:xfrm>
            <a:off x="304800" y="1219200"/>
            <a:ext cx="8610600" cy="1828800"/>
          </a:xfrm>
          <a:prstGeom prst="rect">
            <a:avLst/>
          </a:prstGeom>
          <a:noFill/>
          <a:ln w="9525">
            <a:noFill/>
            <a:miter lim="800000"/>
            <a:headEnd/>
            <a:tailEnd/>
          </a:ln>
        </p:spPr>
        <p:txBody>
          <a:bodyPr/>
          <a:lstStyle/>
          <a:p>
            <a:pPr marL="365125" indent="-255588">
              <a:buClr>
                <a:schemeClr val="accent1"/>
              </a:buClr>
              <a:buSzPct val="68000"/>
            </a:pPr>
            <a:r>
              <a:rPr lang="en-US" sz="2800" b="1" u="sng" dirty="0"/>
              <a:t>Galatians </a:t>
            </a:r>
            <a:r>
              <a:rPr lang="en-US" sz="2800" b="1" u="sng" dirty="0" smtClean="0"/>
              <a:t>5:18</a:t>
            </a:r>
            <a:r>
              <a:rPr lang="en-US" sz="2800" dirty="0" smtClean="0"/>
              <a:t> (NASB)</a:t>
            </a:r>
            <a:endParaRPr lang="en-US" sz="2800" dirty="0"/>
          </a:p>
          <a:p>
            <a:pPr marL="365125" indent="-255588">
              <a:buClr>
                <a:schemeClr val="accent1"/>
              </a:buClr>
              <a:buSzPct val="68000"/>
            </a:pPr>
            <a:r>
              <a:rPr lang="en-US" sz="1400" dirty="0"/>
              <a:t> </a:t>
            </a:r>
          </a:p>
          <a:p>
            <a:pPr marL="365125" indent="-255588">
              <a:buClr>
                <a:schemeClr val="accent1"/>
              </a:buClr>
              <a:buSzPct val="68000"/>
            </a:pPr>
            <a:r>
              <a:rPr lang="en-US" sz="2800" dirty="0"/>
              <a:t>	</a:t>
            </a:r>
            <a:r>
              <a:rPr lang="en-US" sz="2800" dirty="0" smtClean="0"/>
              <a:t>But if you are </a:t>
            </a:r>
            <a:r>
              <a:rPr lang="en-US" sz="2800" dirty="0" smtClean="0">
                <a:solidFill>
                  <a:srgbClr val="C00000"/>
                </a:solidFill>
              </a:rPr>
              <a:t>led by the Spirit</a:t>
            </a:r>
            <a:r>
              <a:rPr lang="en-US" sz="2800" dirty="0" smtClean="0"/>
              <a:t>, you are not under the Law.</a:t>
            </a:r>
          </a:p>
          <a:p>
            <a:pPr marL="365125" indent="-255588">
              <a:buClr>
                <a:schemeClr val="accent1"/>
              </a:buClr>
              <a:buSzPct val="68000"/>
            </a:pPr>
            <a:endParaRPr lang="en-US" sz="2800" dirty="0" smtClean="0"/>
          </a:p>
          <a:p>
            <a:pPr marL="365125" indent="-255588">
              <a:buClr>
                <a:schemeClr val="accent1"/>
              </a:buClr>
              <a:buSzPct val="68000"/>
            </a:pPr>
            <a:endParaRPr lang="en-US" sz="2800" dirty="0" smtClean="0"/>
          </a:p>
          <a:p>
            <a:pPr marL="365125" indent="-255588">
              <a:buClr>
                <a:schemeClr val="accent1"/>
              </a:buClr>
              <a:buSzPct val="68000"/>
            </a:pPr>
            <a:endParaRPr lang="en-US" dirty="0"/>
          </a:p>
          <a:p>
            <a:pPr marL="365125" indent="-255588">
              <a:buClr>
                <a:schemeClr val="accent1"/>
              </a:buClr>
              <a:buSzPct val="68000"/>
            </a:pPr>
            <a:r>
              <a:rPr lang="en-US" sz="2800" dirty="0"/>
              <a:t>	</a:t>
            </a:r>
          </a:p>
        </p:txBody>
      </p:sp>
      <p:sp>
        <p:nvSpPr>
          <p:cNvPr id="21507" name="Rectangle 3"/>
          <p:cNvSpPr txBox="1">
            <a:spLocks noChangeArrowheads="1"/>
          </p:cNvSpPr>
          <p:nvPr/>
        </p:nvSpPr>
        <p:spPr bwMode="auto">
          <a:xfrm>
            <a:off x="762000" y="2895600"/>
            <a:ext cx="8153400" cy="3124200"/>
          </a:xfrm>
          <a:prstGeom prst="rect">
            <a:avLst/>
          </a:prstGeom>
          <a:noFill/>
          <a:ln w="9525">
            <a:noFill/>
            <a:miter lim="800000"/>
            <a:headEnd/>
            <a:tailEnd/>
          </a:ln>
        </p:spPr>
        <p:txBody>
          <a:bodyPr/>
          <a:lstStyle/>
          <a:p>
            <a:pPr marL="365125" indent="-255588">
              <a:buClr>
                <a:schemeClr val="accent1"/>
              </a:buClr>
              <a:buSzPct val="68000"/>
              <a:buFont typeface="Wingdings" pitchFamily="2" charset="2"/>
              <a:buChar char="Ø"/>
            </a:pPr>
            <a:r>
              <a:rPr lang="en-US" sz="2800" dirty="0" smtClean="0"/>
              <a:t>“Led” in the Greek means “bring or carry” not to follow voices or subjective guidance</a:t>
            </a:r>
          </a:p>
          <a:p>
            <a:pPr marL="365125" indent="-255588">
              <a:buClr>
                <a:schemeClr val="accent1"/>
              </a:buClr>
              <a:buSzPct val="68000"/>
              <a:buFont typeface="Wingdings" pitchFamily="2" charset="2"/>
              <a:buChar char="Ø"/>
            </a:pPr>
            <a:r>
              <a:rPr lang="en-US" sz="2800" dirty="0" smtClean="0"/>
              <a:t>Being under law-works means being cursed (Galatians 3:10)</a:t>
            </a:r>
          </a:p>
          <a:p>
            <a:pPr marL="365125" indent="-255588">
              <a:buClr>
                <a:schemeClr val="accent1"/>
              </a:buClr>
              <a:buSzPct val="68000"/>
              <a:buFont typeface="Wingdings" pitchFamily="2" charset="2"/>
              <a:buChar char="Ø"/>
            </a:pPr>
            <a:r>
              <a:rPr lang="en-US" sz="2800" dirty="0" smtClean="0"/>
              <a:t>See Isaiah 63:11-14 and Romans 8:14</a:t>
            </a:r>
          </a:p>
          <a:p>
            <a:pPr marL="365125" indent="-255588">
              <a:buClr>
                <a:schemeClr val="accent1"/>
              </a:buClr>
              <a:buSzPct val="68000"/>
              <a:buFont typeface="Wingdings" pitchFamily="2" charset="2"/>
              <a:buChar char="Ø"/>
            </a:pPr>
            <a:r>
              <a:rPr lang="en-US" sz="2800" dirty="0" smtClean="0"/>
              <a:t>The “if . . . then” construction is in the form of a 1</a:t>
            </a:r>
            <a:r>
              <a:rPr lang="en-US" sz="2800" baseline="30000" dirty="0" smtClean="0"/>
              <a:t>st</a:t>
            </a:r>
            <a:r>
              <a:rPr lang="en-US" sz="2800" dirty="0" smtClean="0"/>
              <a:t> class conditional (“If as is the case”). </a:t>
            </a:r>
            <a:endParaRPr lang="en-US" sz="2800" dirty="0"/>
          </a:p>
          <a:p>
            <a:pPr marL="365125" indent="-255588">
              <a:buClr>
                <a:schemeClr val="accent1"/>
              </a:buClr>
              <a:buSzPct val="68000"/>
              <a:buFont typeface="Wingdings" pitchFamily="2" charset="2"/>
              <a:buChar char="Ø"/>
            </a:pPr>
            <a:endParaRPr lang="en-US" sz="2800" dirty="0"/>
          </a:p>
        </p:txBody>
      </p:sp>
      <p:sp>
        <p:nvSpPr>
          <p:cNvPr id="2" name="Slide Number Placeholder 1"/>
          <p:cNvSpPr>
            <a:spLocks noGrp="1"/>
          </p:cNvSpPr>
          <p:nvPr>
            <p:ph type="sldNum" sz="quarter" idx="12"/>
          </p:nvPr>
        </p:nvSpPr>
        <p:spPr/>
        <p:txBody>
          <a:bodyPr/>
          <a:lstStyle/>
          <a:p>
            <a:pPr>
              <a:defRPr/>
            </a:pPr>
            <a:fld id="{9627B9A6-7B5F-4A1C-AF38-AC2A3BCF40EB}" type="slidenum">
              <a:rPr lang="en-US" smtClean="0"/>
              <a:pPr>
                <a:defRPr/>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3"/>
          <p:cNvSpPr>
            <a:spLocks noGrp="1" noChangeArrowheads="1"/>
          </p:cNvSpPr>
          <p:nvPr>
            <p:ph idx="1"/>
          </p:nvPr>
        </p:nvSpPr>
        <p:spPr>
          <a:xfrm>
            <a:off x="762000" y="1219200"/>
            <a:ext cx="8001000" cy="4724400"/>
          </a:xfrm>
        </p:spPr>
        <p:txBody>
          <a:bodyPr/>
          <a:lstStyle/>
          <a:p>
            <a:pPr eaLnBrk="1" hangingPunct="1">
              <a:spcBef>
                <a:spcPts val="600"/>
              </a:spcBef>
              <a:spcAft>
                <a:spcPts val="1200"/>
              </a:spcAft>
              <a:buFont typeface="Wingdings" pitchFamily="2" charset="2"/>
              <a:buChar char="Ø"/>
            </a:pPr>
            <a:r>
              <a:rPr lang="en-US" sz="2800" dirty="0" smtClean="0">
                <a:latin typeface="Arial" charset="0"/>
                <a:cs typeface="Arial" charset="0"/>
              </a:rPr>
              <a:t>We have a command to walk in the Spirit; we need to practically see how we can do so</a:t>
            </a:r>
          </a:p>
          <a:p>
            <a:pPr eaLnBrk="1" hangingPunct="1">
              <a:spcBef>
                <a:spcPts val="600"/>
              </a:spcBef>
              <a:spcAft>
                <a:spcPts val="1200"/>
              </a:spcAft>
              <a:buFont typeface="Wingdings" pitchFamily="2" charset="2"/>
              <a:buChar char="Ø"/>
            </a:pPr>
            <a:r>
              <a:rPr lang="en-US" sz="2800" dirty="0" smtClean="0">
                <a:latin typeface="Arial" charset="0"/>
                <a:cs typeface="Arial" charset="0"/>
              </a:rPr>
              <a:t>The promise that we will not bring the works of the flesh to completion must be believed</a:t>
            </a:r>
          </a:p>
          <a:p>
            <a:pPr eaLnBrk="1" hangingPunct="1">
              <a:spcBef>
                <a:spcPts val="600"/>
              </a:spcBef>
              <a:spcAft>
                <a:spcPts val="1200"/>
              </a:spcAft>
              <a:buFont typeface="Wingdings" pitchFamily="2" charset="2"/>
              <a:buChar char="Ø"/>
            </a:pPr>
            <a:r>
              <a:rPr lang="en-US" sz="2800" dirty="0" smtClean="0">
                <a:latin typeface="Arial" charset="0"/>
                <a:cs typeface="Arial" charset="0"/>
              </a:rPr>
              <a:t>We must resist pietistic interpretations that cannot deliver what they promise</a:t>
            </a:r>
          </a:p>
          <a:p>
            <a:pPr eaLnBrk="1" hangingPunct="1">
              <a:spcBef>
                <a:spcPts val="600"/>
              </a:spcBef>
              <a:spcAft>
                <a:spcPts val="1200"/>
              </a:spcAft>
              <a:buFont typeface="Wingdings" pitchFamily="2" charset="2"/>
              <a:buChar char="Ø"/>
            </a:pPr>
            <a:r>
              <a:rPr lang="en-US" sz="2800" dirty="0" smtClean="0">
                <a:latin typeface="Arial" charset="0"/>
                <a:cs typeface="Arial" charset="0"/>
              </a:rPr>
              <a:t>To be led by the Spirit is to be carried by God, by His means, and according to His promises to Himself</a:t>
            </a:r>
          </a:p>
        </p:txBody>
      </p:sp>
      <p:sp>
        <p:nvSpPr>
          <p:cNvPr id="2" name="Rectangle 2"/>
          <p:cNvSpPr>
            <a:spLocks noGrp="1" noChangeArrowheads="1"/>
          </p:cNvSpPr>
          <p:nvPr>
            <p:ph type="title"/>
          </p:nvPr>
        </p:nvSpPr>
        <p:spPr>
          <a:xfrm>
            <a:off x="457200" y="227525"/>
            <a:ext cx="8229600" cy="762001"/>
          </a:xfrm>
        </p:spPr>
        <p:txBody>
          <a:bodyPr>
            <a:normAutofit/>
          </a:bodyPr>
          <a:lstStyle/>
          <a:p>
            <a:pPr algn="ctr" eaLnBrk="1" fontAlgn="auto" hangingPunct="1">
              <a:spcAft>
                <a:spcPts val="0"/>
              </a:spcAft>
              <a:defRPr/>
            </a:pPr>
            <a:r>
              <a:rPr lang="en-US" sz="3600" b="0" dirty="0">
                <a:solidFill>
                  <a:srgbClr val="3333CC"/>
                </a:solidFill>
                <a:effectLst/>
                <a:latin typeface="Arial" charset="0"/>
                <a:ea typeface="+mn-ea"/>
                <a:cs typeface="Arial" charset="0"/>
              </a:rPr>
              <a:t>Implications and Applications</a:t>
            </a:r>
          </a:p>
        </p:txBody>
      </p:sp>
      <p:sp>
        <p:nvSpPr>
          <p:cNvPr id="3" name="Slide Number Placeholder 2"/>
          <p:cNvSpPr>
            <a:spLocks noGrp="1"/>
          </p:cNvSpPr>
          <p:nvPr>
            <p:ph type="sldNum" sz="quarter" idx="12"/>
          </p:nvPr>
        </p:nvSpPr>
        <p:spPr/>
        <p:txBody>
          <a:bodyPr/>
          <a:lstStyle/>
          <a:p>
            <a:pPr>
              <a:defRPr/>
            </a:pPr>
            <a:fld id="{9627B9A6-7B5F-4A1C-AF38-AC2A3BCF40EB}"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3"/>
          <p:cNvSpPr>
            <a:spLocks noGrp="1" noChangeArrowheads="1"/>
          </p:cNvSpPr>
          <p:nvPr>
            <p:ph idx="1"/>
          </p:nvPr>
        </p:nvSpPr>
        <p:spPr>
          <a:xfrm>
            <a:off x="228600" y="990600"/>
            <a:ext cx="8610600" cy="2286000"/>
          </a:xfrm>
        </p:spPr>
        <p:txBody>
          <a:bodyPr/>
          <a:lstStyle/>
          <a:p>
            <a:pPr marL="639763" eaLnBrk="1" hangingPunct="1">
              <a:buFont typeface="Wingdings 3" pitchFamily="18" charset="2"/>
              <a:buNone/>
            </a:pPr>
            <a:r>
              <a:rPr lang="en-US" sz="2800" b="1" u="sng" dirty="0" smtClean="0">
                <a:latin typeface="Arial" charset="0"/>
                <a:cs typeface="Arial" charset="0"/>
              </a:rPr>
              <a:t>Romans 8:4</a:t>
            </a:r>
            <a:r>
              <a:rPr lang="en-US" sz="2800" dirty="0" smtClean="0">
                <a:latin typeface="Arial" charset="0"/>
                <a:cs typeface="Arial" charset="0"/>
              </a:rPr>
              <a:t> (NASB)</a:t>
            </a:r>
            <a:r>
              <a:rPr lang="en-US" sz="2800" u="sng" dirty="0" smtClean="0">
                <a:latin typeface="Arial" charset="0"/>
              </a:rPr>
              <a:t> </a:t>
            </a:r>
          </a:p>
          <a:p>
            <a:pPr>
              <a:buNone/>
            </a:pPr>
            <a:r>
              <a:rPr lang="en-US" sz="2800" dirty="0" smtClean="0">
                <a:latin typeface="Arial" pitchFamily="34" charset="0"/>
                <a:cs typeface="Arial" pitchFamily="34" charset="0"/>
              </a:rPr>
              <a:t>	so </a:t>
            </a:r>
            <a:r>
              <a:rPr lang="en-US" sz="2800" dirty="0" smtClean="0">
                <a:latin typeface="Arial" pitchFamily="34" charset="0"/>
                <a:cs typeface="Arial" pitchFamily="34" charset="0"/>
              </a:rPr>
              <a:t>that the requirement of the Law might be fulfilled in us, who do not walk according to the flesh but </a:t>
            </a:r>
            <a:r>
              <a:rPr lang="en-US" sz="2800" dirty="0" smtClean="0">
                <a:solidFill>
                  <a:srgbClr val="C00000"/>
                </a:solidFill>
                <a:latin typeface="Arial" pitchFamily="34" charset="0"/>
                <a:cs typeface="Arial" pitchFamily="34" charset="0"/>
              </a:rPr>
              <a:t>according to the Spirit</a:t>
            </a:r>
            <a:r>
              <a:rPr lang="en-US" sz="2800" dirty="0" smtClean="0">
                <a:latin typeface="Arial" pitchFamily="34" charset="0"/>
                <a:cs typeface="Arial" pitchFamily="34" charset="0"/>
              </a:rPr>
              <a:t>.</a:t>
            </a:r>
          </a:p>
          <a:p>
            <a:pPr>
              <a:buNone/>
            </a:pPr>
            <a:endParaRPr lang="en-US" sz="2800" dirty="0" smtClean="0">
              <a:latin typeface="Arial" pitchFamily="34" charset="0"/>
              <a:cs typeface="Arial" pitchFamily="34" charset="0"/>
            </a:endParaRPr>
          </a:p>
          <a:p>
            <a:pPr>
              <a:buNone/>
            </a:pPr>
            <a:endParaRPr lang="en-US" sz="2800" dirty="0" smtClean="0">
              <a:latin typeface="Arial" pitchFamily="34" charset="0"/>
              <a:cs typeface="Arial" pitchFamily="34" charset="0"/>
            </a:endParaRPr>
          </a:p>
          <a:p>
            <a:pPr>
              <a:buNone/>
            </a:pPr>
            <a:r>
              <a:rPr lang="en-US" sz="2800" dirty="0" smtClean="0">
                <a:latin typeface="Arial" pitchFamily="34" charset="0"/>
                <a:cs typeface="Arial" pitchFamily="34" charset="0"/>
              </a:rPr>
              <a:t>	</a:t>
            </a:r>
          </a:p>
          <a:p>
            <a:pPr>
              <a:buNone/>
            </a:pPr>
            <a:endParaRPr lang="en-US" sz="2800" dirty="0" smtClean="0">
              <a:latin typeface="Arial" pitchFamily="34" charset="0"/>
              <a:cs typeface="Arial" pitchFamily="34" charset="0"/>
            </a:endParaRPr>
          </a:p>
        </p:txBody>
      </p:sp>
      <p:sp>
        <p:nvSpPr>
          <p:cNvPr id="27650" name="Rectangle 4"/>
          <p:cNvSpPr>
            <a:spLocks noChangeArrowheads="1"/>
          </p:cNvSpPr>
          <p:nvPr/>
        </p:nvSpPr>
        <p:spPr bwMode="auto">
          <a:xfrm>
            <a:off x="304800" y="0"/>
            <a:ext cx="8610600" cy="1143000"/>
          </a:xfrm>
          <a:prstGeom prst="rect">
            <a:avLst/>
          </a:prstGeom>
          <a:noFill/>
          <a:ln w="9525">
            <a:noFill/>
            <a:miter lim="800000"/>
            <a:headEnd/>
            <a:tailEnd/>
          </a:ln>
        </p:spPr>
        <p:txBody>
          <a:bodyPr anchor="ctr"/>
          <a:lstStyle/>
          <a:p>
            <a:pPr algn="ctr"/>
            <a:endParaRPr lang="en-US" sz="3400">
              <a:solidFill>
                <a:srgbClr val="3333CC"/>
              </a:solidFill>
            </a:endParaRPr>
          </a:p>
        </p:txBody>
      </p:sp>
      <p:sp>
        <p:nvSpPr>
          <p:cNvPr id="27651" name="Rectangle 6"/>
          <p:cNvSpPr>
            <a:spLocks noChangeArrowheads="1"/>
          </p:cNvSpPr>
          <p:nvPr/>
        </p:nvSpPr>
        <p:spPr bwMode="auto">
          <a:xfrm>
            <a:off x="152400" y="317212"/>
            <a:ext cx="8915400" cy="584775"/>
          </a:xfrm>
          <a:prstGeom prst="rect">
            <a:avLst/>
          </a:prstGeom>
          <a:noFill/>
          <a:ln w="9525">
            <a:noFill/>
            <a:miter lim="800000"/>
            <a:headEnd/>
            <a:tailEnd/>
          </a:ln>
        </p:spPr>
        <p:txBody>
          <a:bodyPr wrap="square" anchor="ctr">
            <a:spAutoFit/>
          </a:bodyPr>
          <a:lstStyle/>
          <a:p>
            <a:pPr algn="ctr">
              <a:spcBef>
                <a:spcPts val="600"/>
              </a:spcBef>
              <a:buClr>
                <a:schemeClr val="accent1"/>
              </a:buClr>
              <a:buSzPct val="68000"/>
              <a:buFont typeface="Wingdings" pitchFamily="2" charset="2"/>
              <a:buNone/>
            </a:pPr>
            <a:r>
              <a:rPr lang="en-US" sz="3200" dirty="0" smtClean="0">
                <a:solidFill>
                  <a:srgbClr val="3333CC"/>
                </a:solidFill>
              </a:rPr>
              <a:t>We Must Walk in the Spirit</a:t>
            </a:r>
            <a:endParaRPr lang="en-US" sz="3200" dirty="0">
              <a:solidFill>
                <a:srgbClr val="3333CC"/>
              </a:solidFill>
            </a:endParaRPr>
          </a:p>
        </p:txBody>
      </p:sp>
      <p:sp>
        <p:nvSpPr>
          <p:cNvPr id="5" name="Rectangle 3"/>
          <p:cNvSpPr txBox="1">
            <a:spLocks noChangeArrowheads="1"/>
          </p:cNvSpPr>
          <p:nvPr/>
        </p:nvSpPr>
        <p:spPr bwMode="auto">
          <a:xfrm>
            <a:off x="762000" y="2971800"/>
            <a:ext cx="8153400" cy="3124200"/>
          </a:xfrm>
          <a:prstGeom prst="rect">
            <a:avLst/>
          </a:prstGeom>
          <a:noFill/>
          <a:ln w="9525">
            <a:noFill/>
            <a:miter lim="800000"/>
            <a:headEnd/>
            <a:tailEnd/>
          </a:ln>
        </p:spPr>
        <p:txBody>
          <a:bodyPr/>
          <a:lstStyle/>
          <a:p>
            <a:pPr marL="365125" indent="-255588">
              <a:buClr>
                <a:schemeClr val="accent1"/>
              </a:buClr>
              <a:buSzPct val="68000"/>
              <a:buFont typeface="Wingdings" pitchFamily="2" charset="2"/>
              <a:buChar char="Ø"/>
            </a:pPr>
            <a:r>
              <a:rPr lang="en-US" sz="2800" dirty="0" smtClean="0"/>
              <a:t>The Holy Spirit </a:t>
            </a:r>
            <a:r>
              <a:rPr lang="en-US" sz="2800" dirty="0" smtClean="0"/>
              <a:t>inspired </a:t>
            </a:r>
            <a:r>
              <a:rPr lang="en-US" sz="2800" dirty="0" smtClean="0"/>
              <a:t>the Scriptures</a:t>
            </a:r>
          </a:p>
          <a:p>
            <a:pPr marL="365125" indent="-255588">
              <a:buClr>
                <a:schemeClr val="accent1"/>
              </a:buClr>
              <a:buSzPct val="68000"/>
              <a:buFont typeface="Wingdings" pitchFamily="2" charset="2"/>
              <a:buChar char="Ø"/>
            </a:pPr>
            <a:r>
              <a:rPr lang="en-US" sz="2800" dirty="0" smtClean="0"/>
              <a:t>The Holy Spirit indwells all believers</a:t>
            </a:r>
          </a:p>
          <a:p>
            <a:pPr marL="365125" indent="-255588">
              <a:buClr>
                <a:schemeClr val="accent1"/>
              </a:buClr>
              <a:buSzPct val="68000"/>
              <a:buFont typeface="Wingdings" pitchFamily="2" charset="2"/>
              <a:buChar char="Ø"/>
            </a:pPr>
            <a:r>
              <a:rPr lang="en-US" sz="2800" dirty="0" smtClean="0"/>
              <a:t>The Holy Spirit intercedes in us and for us (Romans 8:26; Galatians 4:6)</a:t>
            </a:r>
          </a:p>
          <a:p>
            <a:pPr marL="365125" indent="-255588">
              <a:buClr>
                <a:schemeClr val="accent1"/>
              </a:buClr>
              <a:buSzPct val="68000"/>
              <a:buFont typeface="Wingdings" pitchFamily="2" charset="2"/>
              <a:buChar char="Ø"/>
            </a:pPr>
            <a:r>
              <a:rPr lang="en-US" sz="2800" dirty="0" smtClean="0"/>
              <a:t>The Holy Spirit testifies of Christ (John 15:26)</a:t>
            </a:r>
          </a:p>
          <a:p>
            <a:pPr marL="365125" indent="-255588">
              <a:buClr>
                <a:schemeClr val="accent1"/>
              </a:buClr>
              <a:buSzPct val="68000"/>
              <a:buFont typeface="Wingdings" pitchFamily="2" charset="2"/>
              <a:buChar char="Ø"/>
            </a:pPr>
            <a:r>
              <a:rPr lang="en-US" sz="2800" dirty="0" smtClean="0"/>
              <a:t>The Holy Spirit leads us to fellowship with one another in Christ (1John 1:3; 1John 4:2)</a:t>
            </a:r>
            <a:endParaRPr lang="en-US" sz="2800" dirty="0"/>
          </a:p>
        </p:txBody>
      </p:sp>
      <p:sp>
        <p:nvSpPr>
          <p:cNvPr id="2" name="Slide Number Placeholder 1"/>
          <p:cNvSpPr>
            <a:spLocks noGrp="1"/>
          </p:cNvSpPr>
          <p:nvPr>
            <p:ph type="sldNum" sz="quarter" idx="12"/>
          </p:nvPr>
        </p:nvSpPr>
        <p:spPr/>
        <p:txBody>
          <a:bodyPr/>
          <a:lstStyle/>
          <a:p>
            <a:pPr>
              <a:defRPr/>
            </a:pPr>
            <a:fld id="{9627B9A6-7B5F-4A1C-AF38-AC2A3BCF40EB}" type="slidenum">
              <a:rPr lang="en-US" smtClean="0"/>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3"/>
          <p:cNvSpPr>
            <a:spLocks noGrp="1" noChangeArrowheads="1"/>
          </p:cNvSpPr>
          <p:nvPr>
            <p:ph idx="1"/>
          </p:nvPr>
        </p:nvSpPr>
        <p:spPr>
          <a:xfrm>
            <a:off x="152400" y="1219200"/>
            <a:ext cx="8839200" cy="2133600"/>
          </a:xfrm>
        </p:spPr>
        <p:txBody>
          <a:bodyPr/>
          <a:lstStyle/>
          <a:p>
            <a:pPr marL="639763" eaLnBrk="1" hangingPunct="1">
              <a:buFont typeface="Wingdings 3" pitchFamily="18" charset="2"/>
              <a:buNone/>
            </a:pPr>
            <a:r>
              <a:rPr lang="en-US" sz="2800" b="1" u="sng" dirty="0" smtClean="0">
                <a:latin typeface="Arial" charset="0"/>
                <a:cs typeface="Arial" charset="0"/>
              </a:rPr>
              <a:t>Galatians 5:16</a:t>
            </a:r>
            <a:r>
              <a:rPr lang="en-US" sz="2800" dirty="0" smtClean="0">
                <a:latin typeface="Arial" charset="0"/>
                <a:cs typeface="Arial" charset="0"/>
              </a:rPr>
              <a:t> (NKJV)</a:t>
            </a:r>
            <a:r>
              <a:rPr lang="en-US" sz="2800" u="sng" dirty="0" smtClean="0">
                <a:latin typeface="Arial" charset="0"/>
              </a:rPr>
              <a:t> </a:t>
            </a:r>
          </a:p>
          <a:p>
            <a:pPr marL="639763" eaLnBrk="1" hangingPunct="1">
              <a:buFont typeface="Wingdings 3" pitchFamily="18" charset="2"/>
              <a:buNone/>
            </a:pPr>
            <a:endParaRPr lang="en-US" sz="1200" dirty="0" smtClean="0">
              <a:latin typeface="Arial" charset="0"/>
              <a:cs typeface="Arial" charset="0"/>
            </a:endParaRPr>
          </a:p>
          <a:p>
            <a:pPr>
              <a:buNone/>
            </a:pPr>
            <a:r>
              <a:rPr lang="en-US" sz="2800" dirty="0" smtClean="0">
                <a:latin typeface="Arial" pitchFamily="34" charset="0"/>
                <a:cs typeface="Arial" pitchFamily="34" charset="0"/>
              </a:rPr>
              <a:t>	I say then: Walk in the Spirit, and </a:t>
            </a:r>
            <a:r>
              <a:rPr lang="en-US" sz="2800" dirty="0" smtClean="0">
                <a:solidFill>
                  <a:srgbClr val="C00000"/>
                </a:solidFill>
                <a:latin typeface="Arial" pitchFamily="34" charset="0"/>
                <a:cs typeface="Arial" pitchFamily="34" charset="0"/>
              </a:rPr>
              <a:t>you shall </a:t>
            </a:r>
            <a:r>
              <a:rPr lang="en-US" sz="2800" dirty="0" smtClean="0">
                <a:solidFill>
                  <a:srgbClr val="008000"/>
                </a:solidFill>
                <a:latin typeface="Arial" pitchFamily="34" charset="0"/>
                <a:cs typeface="Arial" pitchFamily="34" charset="0"/>
              </a:rPr>
              <a:t>not fulfill</a:t>
            </a:r>
            <a:r>
              <a:rPr lang="en-US" sz="2800" dirty="0" smtClean="0">
                <a:solidFill>
                  <a:srgbClr val="C00000"/>
                </a:solidFill>
                <a:latin typeface="Arial" pitchFamily="34" charset="0"/>
                <a:cs typeface="Arial" pitchFamily="34" charset="0"/>
              </a:rPr>
              <a:t> the lust of the flesh</a:t>
            </a:r>
            <a:r>
              <a:rPr lang="en-US" sz="2800" dirty="0" smtClean="0">
                <a:latin typeface="Arial" pitchFamily="34" charset="0"/>
                <a:cs typeface="Arial" pitchFamily="34" charset="0"/>
              </a:rPr>
              <a:t>. </a:t>
            </a:r>
          </a:p>
          <a:p>
            <a:pPr>
              <a:buNone/>
            </a:pPr>
            <a:endParaRPr lang="en-US" sz="2800" dirty="0" smtClean="0">
              <a:latin typeface="Arial" pitchFamily="34" charset="0"/>
              <a:cs typeface="Arial" pitchFamily="34" charset="0"/>
            </a:endParaRPr>
          </a:p>
        </p:txBody>
      </p:sp>
      <p:sp>
        <p:nvSpPr>
          <p:cNvPr id="27650" name="Rectangle 4"/>
          <p:cNvSpPr>
            <a:spLocks noChangeArrowheads="1"/>
          </p:cNvSpPr>
          <p:nvPr/>
        </p:nvSpPr>
        <p:spPr bwMode="auto">
          <a:xfrm>
            <a:off x="304800" y="0"/>
            <a:ext cx="8610600" cy="1143000"/>
          </a:xfrm>
          <a:prstGeom prst="rect">
            <a:avLst/>
          </a:prstGeom>
          <a:noFill/>
          <a:ln w="9525">
            <a:noFill/>
            <a:miter lim="800000"/>
            <a:headEnd/>
            <a:tailEnd/>
          </a:ln>
        </p:spPr>
        <p:txBody>
          <a:bodyPr anchor="ctr"/>
          <a:lstStyle/>
          <a:p>
            <a:pPr algn="ctr"/>
            <a:endParaRPr lang="en-US" sz="3400">
              <a:solidFill>
                <a:srgbClr val="3333CC"/>
              </a:solidFill>
            </a:endParaRPr>
          </a:p>
        </p:txBody>
      </p:sp>
      <p:sp>
        <p:nvSpPr>
          <p:cNvPr id="27651" name="Rectangle 6"/>
          <p:cNvSpPr>
            <a:spLocks noChangeArrowheads="1"/>
          </p:cNvSpPr>
          <p:nvPr/>
        </p:nvSpPr>
        <p:spPr bwMode="auto">
          <a:xfrm>
            <a:off x="114300" y="316746"/>
            <a:ext cx="8915400" cy="584775"/>
          </a:xfrm>
          <a:prstGeom prst="rect">
            <a:avLst/>
          </a:prstGeom>
          <a:noFill/>
          <a:ln w="9525">
            <a:noFill/>
            <a:miter lim="800000"/>
            <a:headEnd/>
            <a:tailEnd/>
          </a:ln>
        </p:spPr>
        <p:txBody>
          <a:bodyPr wrap="square" anchor="ctr">
            <a:spAutoFit/>
          </a:bodyPr>
          <a:lstStyle/>
          <a:p>
            <a:pPr algn="ctr">
              <a:spcBef>
                <a:spcPts val="600"/>
              </a:spcBef>
              <a:buClr>
                <a:schemeClr val="accent1"/>
              </a:buClr>
              <a:buSzPct val="68000"/>
              <a:buFont typeface="Wingdings" pitchFamily="2" charset="2"/>
              <a:buNone/>
            </a:pPr>
            <a:r>
              <a:rPr lang="en-US" sz="3200" dirty="0" smtClean="0">
                <a:solidFill>
                  <a:srgbClr val="3333CC"/>
                </a:solidFill>
              </a:rPr>
              <a:t>We Must Believe God’s Promises</a:t>
            </a:r>
            <a:endParaRPr lang="en-US" sz="3200" dirty="0">
              <a:solidFill>
                <a:srgbClr val="3333CC"/>
              </a:solidFill>
            </a:endParaRPr>
          </a:p>
        </p:txBody>
      </p:sp>
      <p:sp>
        <p:nvSpPr>
          <p:cNvPr id="5" name="Rectangle 3"/>
          <p:cNvSpPr txBox="1">
            <a:spLocks noChangeArrowheads="1"/>
          </p:cNvSpPr>
          <p:nvPr/>
        </p:nvSpPr>
        <p:spPr bwMode="auto">
          <a:xfrm>
            <a:off x="762000" y="3048000"/>
            <a:ext cx="8229600" cy="2057400"/>
          </a:xfrm>
          <a:prstGeom prst="rect">
            <a:avLst/>
          </a:prstGeom>
          <a:noFill/>
          <a:ln w="9525">
            <a:noFill/>
            <a:miter lim="800000"/>
            <a:headEnd/>
            <a:tailEnd/>
          </a:ln>
        </p:spPr>
        <p:txBody>
          <a:bodyPr/>
          <a:lstStyle/>
          <a:p>
            <a:pPr marL="365125" indent="-255588">
              <a:spcAft>
                <a:spcPts val="600"/>
              </a:spcAft>
              <a:buClr>
                <a:schemeClr val="accent1"/>
              </a:buClr>
              <a:buSzPct val="68000"/>
              <a:buFont typeface="Wingdings" pitchFamily="2" charset="2"/>
              <a:buChar char="Ø"/>
            </a:pPr>
            <a:r>
              <a:rPr lang="en-US" sz="2800" dirty="0" smtClean="0"/>
              <a:t>“Fulfill” is </a:t>
            </a:r>
            <a:r>
              <a:rPr lang="en-US" sz="2800" i="1" dirty="0" err="1" smtClean="0"/>
              <a:t>teleo</a:t>
            </a:r>
            <a:r>
              <a:rPr lang="en-US" sz="2800" i="1" dirty="0" smtClean="0"/>
              <a:t>_</a:t>
            </a:r>
            <a:r>
              <a:rPr lang="en-US" sz="2800" dirty="0" smtClean="0"/>
              <a:t> which means bring to completion</a:t>
            </a:r>
          </a:p>
          <a:p>
            <a:pPr marL="365125" indent="-255588">
              <a:spcAft>
                <a:spcPts val="600"/>
              </a:spcAft>
              <a:buClr>
                <a:schemeClr val="accent1"/>
              </a:buClr>
              <a:buSzPct val="68000"/>
              <a:buFont typeface="Wingdings" pitchFamily="2" charset="2"/>
              <a:buChar char="Ø"/>
            </a:pPr>
            <a:r>
              <a:rPr lang="en-US" sz="2800" dirty="0" smtClean="0"/>
              <a:t>The “end” of fulfilling the desires of the flesh is eschatological ruin</a:t>
            </a:r>
          </a:p>
          <a:p>
            <a:pPr marL="365125" indent="-255588">
              <a:spcAft>
                <a:spcPts val="600"/>
              </a:spcAft>
              <a:buClr>
                <a:schemeClr val="accent1"/>
              </a:buClr>
              <a:buSzPct val="68000"/>
              <a:buFont typeface="Wingdings" pitchFamily="2" charset="2"/>
              <a:buChar char="Ø"/>
            </a:pPr>
            <a:r>
              <a:rPr lang="en-US" sz="2800" dirty="0" smtClean="0"/>
              <a:t>That we will not come to this end is God’s promise</a:t>
            </a:r>
            <a:endParaRPr lang="en-US" sz="2800" dirty="0"/>
          </a:p>
        </p:txBody>
      </p:sp>
      <p:sp>
        <p:nvSpPr>
          <p:cNvPr id="2" name="Slide Number Placeholder 1"/>
          <p:cNvSpPr>
            <a:spLocks noGrp="1"/>
          </p:cNvSpPr>
          <p:nvPr>
            <p:ph type="sldNum" sz="quarter" idx="12"/>
          </p:nvPr>
        </p:nvSpPr>
        <p:spPr/>
        <p:txBody>
          <a:bodyPr/>
          <a:lstStyle/>
          <a:p>
            <a:pPr>
              <a:defRPr/>
            </a:pPr>
            <a:fld id="{9627B9A6-7B5F-4A1C-AF38-AC2A3BCF40EB}" type="slidenum">
              <a:rPr lang="en-US" smtClean="0"/>
              <a:pPr>
                <a:defRPr/>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3"/>
          <p:cNvSpPr>
            <a:spLocks noGrp="1" noChangeArrowheads="1"/>
          </p:cNvSpPr>
          <p:nvPr>
            <p:ph idx="1"/>
          </p:nvPr>
        </p:nvSpPr>
        <p:spPr>
          <a:xfrm>
            <a:off x="228600" y="1295400"/>
            <a:ext cx="8382000" cy="3200400"/>
          </a:xfrm>
        </p:spPr>
        <p:txBody>
          <a:bodyPr/>
          <a:lstStyle/>
          <a:p>
            <a:pPr marL="639763" eaLnBrk="1" hangingPunct="1">
              <a:buFont typeface="Wingdings 3" pitchFamily="18" charset="2"/>
              <a:buNone/>
            </a:pPr>
            <a:r>
              <a:rPr lang="en-US" sz="2800" b="1" u="sng" dirty="0" smtClean="0">
                <a:latin typeface="Arial" charset="0"/>
                <a:cs typeface="Arial" charset="0"/>
              </a:rPr>
              <a:t>1John 2:27</a:t>
            </a:r>
            <a:r>
              <a:rPr lang="en-US" sz="2800" dirty="0" smtClean="0">
                <a:latin typeface="Arial" charset="0"/>
                <a:cs typeface="Arial" charset="0"/>
              </a:rPr>
              <a:t> (NASB)</a:t>
            </a:r>
            <a:r>
              <a:rPr lang="en-US" sz="2800" u="sng" dirty="0" smtClean="0">
                <a:latin typeface="Arial" charset="0"/>
              </a:rPr>
              <a:t> </a:t>
            </a:r>
          </a:p>
          <a:p>
            <a:pPr marL="639763">
              <a:buNone/>
            </a:pPr>
            <a:r>
              <a:rPr lang="en-US" sz="2800" dirty="0" smtClean="0">
                <a:latin typeface="Arial" charset="0"/>
                <a:cs typeface="Arial" charset="0"/>
              </a:rPr>
              <a:t>	As for you, the anointing which you received from Him abides in you, and </a:t>
            </a:r>
            <a:r>
              <a:rPr lang="en-US" sz="2800" dirty="0" smtClean="0">
                <a:solidFill>
                  <a:srgbClr val="C00000"/>
                </a:solidFill>
                <a:latin typeface="Arial" charset="0"/>
                <a:cs typeface="Arial" charset="0"/>
              </a:rPr>
              <a:t>you have no need for anyone to teach you</a:t>
            </a:r>
            <a:r>
              <a:rPr lang="en-US" sz="2800" dirty="0" smtClean="0">
                <a:latin typeface="Arial" charset="0"/>
                <a:cs typeface="Arial" charset="0"/>
              </a:rPr>
              <a:t>; but as His anointing teaches you about all things, and is true and is not a lie, and just as it has taught you, you abide in Him</a:t>
            </a:r>
            <a:r>
              <a:rPr lang="en-US" sz="2800" dirty="0" smtClean="0">
                <a:latin typeface="Arial" charset="0"/>
                <a:cs typeface="Arial" charset="0"/>
              </a:rPr>
              <a:t>.</a:t>
            </a:r>
            <a:endParaRPr lang="en-US" sz="2800" dirty="0" smtClean="0">
              <a:latin typeface="Arial" charset="0"/>
              <a:cs typeface="Arial" charset="0"/>
            </a:endParaRPr>
          </a:p>
        </p:txBody>
      </p:sp>
      <p:sp>
        <p:nvSpPr>
          <p:cNvPr id="27650" name="Rectangle 4"/>
          <p:cNvSpPr>
            <a:spLocks noChangeArrowheads="1"/>
          </p:cNvSpPr>
          <p:nvPr/>
        </p:nvSpPr>
        <p:spPr bwMode="auto">
          <a:xfrm>
            <a:off x="304800" y="0"/>
            <a:ext cx="8610600" cy="1143000"/>
          </a:xfrm>
          <a:prstGeom prst="rect">
            <a:avLst/>
          </a:prstGeom>
          <a:noFill/>
          <a:ln w="9525">
            <a:noFill/>
            <a:miter lim="800000"/>
            <a:headEnd/>
            <a:tailEnd/>
          </a:ln>
        </p:spPr>
        <p:txBody>
          <a:bodyPr anchor="ctr"/>
          <a:lstStyle/>
          <a:p>
            <a:pPr algn="ctr"/>
            <a:endParaRPr lang="en-US" sz="3400">
              <a:solidFill>
                <a:srgbClr val="3333CC"/>
              </a:solidFill>
            </a:endParaRPr>
          </a:p>
        </p:txBody>
      </p:sp>
      <p:sp>
        <p:nvSpPr>
          <p:cNvPr id="27651" name="Rectangle 6"/>
          <p:cNvSpPr>
            <a:spLocks noChangeArrowheads="1"/>
          </p:cNvSpPr>
          <p:nvPr/>
        </p:nvSpPr>
        <p:spPr bwMode="auto">
          <a:xfrm>
            <a:off x="114300" y="112693"/>
            <a:ext cx="8915400" cy="954107"/>
          </a:xfrm>
          <a:prstGeom prst="rect">
            <a:avLst/>
          </a:prstGeom>
          <a:noFill/>
          <a:ln w="9525">
            <a:noFill/>
            <a:miter lim="800000"/>
            <a:headEnd/>
            <a:tailEnd/>
          </a:ln>
        </p:spPr>
        <p:txBody>
          <a:bodyPr wrap="square">
            <a:spAutoFit/>
          </a:bodyPr>
          <a:lstStyle/>
          <a:p>
            <a:pPr algn="ctr">
              <a:spcBef>
                <a:spcPts val="600"/>
              </a:spcBef>
              <a:buClr>
                <a:schemeClr val="accent1"/>
              </a:buClr>
              <a:buSzPct val="68000"/>
              <a:buFont typeface="Wingdings" pitchFamily="2" charset="2"/>
              <a:buNone/>
            </a:pPr>
            <a:r>
              <a:rPr lang="en-US" sz="2800" dirty="0" smtClean="0">
                <a:solidFill>
                  <a:srgbClr val="3333CC"/>
                </a:solidFill>
              </a:rPr>
              <a:t>We </a:t>
            </a:r>
            <a:r>
              <a:rPr lang="en-US" sz="2800" dirty="0" smtClean="0">
                <a:solidFill>
                  <a:srgbClr val="3333CC"/>
                </a:solidFill>
              </a:rPr>
              <a:t>Must </a:t>
            </a:r>
            <a:r>
              <a:rPr lang="en-US" sz="2800" dirty="0" smtClean="0">
                <a:solidFill>
                  <a:srgbClr val="3333CC"/>
                </a:solidFill>
              </a:rPr>
              <a:t>Resist Pietistic Interpretations that </a:t>
            </a:r>
            <a:r>
              <a:rPr lang="en-US" sz="2800" dirty="0" smtClean="0">
                <a:solidFill>
                  <a:srgbClr val="3333CC"/>
                </a:solidFill>
              </a:rPr>
              <a:t/>
            </a:r>
            <a:br>
              <a:rPr lang="en-US" sz="2800" dirty="0" smtClean="0">
                <a:solidFill>
                  <a:srgbClr val="3333CC"/>
                </a:solidFill>
              </a:rPr>
            </a:br>
            <a:r>
              <a:rPr lang="en-US" sz="2800" dirty="0" smtClean="0">
                <a:solidFill>
                  <a:srgbClr val="3333CC"/>
                </a:solidFill>
              </a:rPr>
              <a:t>Cannot </a:t>
            </a:r>
            <a:r>
              <a:rPr lang="en-US" sz="2800" dirty="0" smtClean="0">
                <a:solidFill>
                  <a:srgbClr val="3333CC"/>
                </a:solidFill>
              </a:rPr>
              <a:t>Deliver What </a:t>
            </a:r>
            <a:r>
              <a:rPr lang="en-US" sz="2800" dirty="0" smtClean="0">
                <a:solidFill>
                  <a:srgbClr val="3333CC"/>
                </a:solidFill>
              </a:rPr>
              <a:t>They </a:t>
            </a:r>
            <a:r>
              <a:rPr lang="en-US" sz="2800" dirty="0" smtClean="0">
                <a:solidFill>
                  <a:srgbClr val="3333CC"/>
                </a:solidFill>
              </a:rPr>
              <a:t>Promise</a:t>
            </a:r>
          </a:p>
        </p:txBody>
      </p:sp>
      <p:sp>
        <p:nvSpPr>
          <p:cNvPr id="2" name="Slide Number Placeholder 1"/>
          <p:cNvSpPr>
            <a:spLocks noGrp="1"/>
          </p:cNvSpPr>
          <p:nvPr>
            <p:ph type="sldNum" sz="quarter" idx="12"/>
          </p:nvPr>
        </p:nvSpPr>
        <p:spPr/>
        <p:txBody>
          <a:bodyPr/>
          <a:lstStyle/>
          <a:p>
            <a:pPr>
              <a:defRPr/>
            </a:pPr>
            <a:fld id="{9627B9A6-7B5F-4A1C-AF38-AC2A3BCF40EB}" type="slidenum">
              <a:rPr lang="en-US" smtClean="0"/>
              <a:pPr>
                <a:defRPr/>
              </a:pPr>
              <a:t>8</a:t>
            </a:fld>
            <a:endParaRPr lang="en-US"/>
          </a:p>
        </p:txBody>
      </p:sp>
      <p:sp>
        <p:nvSpPr>
          <p:cNvPr id="6" name="Rectangle 3"/>
          <p:cNvSpPr txBox="1">
            <a:spLocks noChangeArrowheads="1"/>
          </p:cNvSpPr>
          <p:nvPr/>
        </p:nvSpPr>
        <p:spPr bwMode="auto">
          <a:xfrm>
            <a:off x="762000" y="4495800"/>
            <a:ext cx="8229600" cy="1600200"/>
          </a:xfrm>
          <a:prstGeom prst="rect">
            <a:avLst/>
          </a:prstGeom>
          <a:noFill/>
          <a:ln w="9525">
            <a:noFill/>
            <a:miter lim="800000"/>
            <a:headEnd/>
            <a:tailEnd/>
          </a:ln>
        </p:spPr>
        <p:txBody>
          <a:bodyPr/>
          <a:lstStyle/>
          <a:p>
            <a:pPr marL="365125" indent="-255588">
              <a:spcAft>
                <a:spcPts val="600"/>
              </a:spcAft>
              <a:buClr>
                <a:schemeClr val="accent1"/>
              </a:buClr>
              <a:buSzPct val="68000"/>
              <a:buFont typeface="Wingdings" pitchFamily="2" charset="2"/>
              <a:buChar char="Ø"/>
            </a:pPr>
            <a:r>
              <a:rPr lang="en-US" sz="2800" dirty="0" smtClean="0"/>
              <a:t>Jeremiah 31:34 teaches this</a:t>
            </a:r>
          </a:p>
          <a:p>
            <a:pPr marL="365125" indent="-255588">
              <a:spcAft>
                <a:spcPts val="600"/>
              </a:spcAft>
              <a:buClr>
                <a:schemeClr val="accent1"/>
              </a:buClr>
              <a:buSzPct val="68000"/>
              <a:buFont typeface="Wingdings" pitchFamily="2" charset="2"/>
              <a:buChar char="Ø"/>
            </a:pPr>
            <a:r>
              <a:rPr lang="en-US" sz="2800" dirty="0" err="1" smtClean="0"/>
              <a:t>Pietists</a:t>
            </a:r>
            <a:r>
              <a:rPr lang="en-US" sz="2800" dirty="0" smtClean="0"/>
              <a:t> claim special status above ordinary Christians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3"/>
          <p:cNvSpPr>
            <a:spLocks noGrp="1" noChangeArrowheads="1"/>
          </p:cNvSpPr>
          <p:nvPr>
            <p:ph idx="1"/>
          </p:nvPr>
        </p:nvSpPr>
        <p:spPr>
          <a:xfrm>
            <a:off x="228600" y="1143000"/>
            <a:ext cx="8610600" cy="2209800"/>
          </a:xfrm>
        </p:spPr>
        <p:txBody>
          <a:bodyPr/>
          <a:lstStyle/>
          <a:p>
            <a:pPr marL="639763" eaLnBrk="1" hangingPunct="1">
              <a:buFont typeface="Wingdings 3" pitchFamily="18" charset="2"/>
              <a:buNone/>
            </a:pPr>
            <a:r>
              <a:rPr lang="en-US" sz="2800" b="1" u="sng" dirty="0" smtClean="0">
                <a:latin typeface="Arial" charset="0"/>
                <a:cs typeface="Arial" charset="0"/>
              </a:rPr>
              <a:t>Exodus 19:4</a:t>
            </a:r>
            <a:r>
              <a:rPr lang="en-US" sz="2800" dirty="0" smtClean="0">
                <a:latin typeface="Arial" charset="0"/>
                <a:cs typeface="Arial" charset="0"/>
              </a:rPr>
              <a:t> (NASB)</a:t>
            </a:r>
            <a:r>
              <a:rPr lang="en-US" sz="2800" u="sng" dirty="0" smtClean="0">
                <a:latin typeface="Arial" charset="0"/>
              </a:rPr>
              <a:t> </a:t>
            </a:r>
          </a:p>
          <a:p>
            <a:pPr marL="639763">
              <a:buNone/>
            </a:pPr>
            <a:endParaRPr lang="en-US" sz="1100" dirty="0" smtClean="0">
              <a:latin typeface="Arial" charset="0"/>
              <a:cs typeface="Arial" charset="0"/>
            </a:endParaRPr>
          </a:p>
          <a:p>
            <a:pPr marL="639763">
              <a:buNone/>
            </a:pPr>
            <a:r>
              <a:rPr lang="en-US" sz="2800" dirty="0" smtClean="0">
                <a:latin typeface="Arial" charset="0"/>
                <a:cs typeface="Arial" charset="0"/>
              </a:rPr>
              <a:t>	“You yourselves have seen what I did to the Egyptians, and how I bore you on eagles' wings, and </a:t>
            </a:r>
            <a:r>
              <a:rPr lang="en-US" sz="2800" dirty="0" smtClean="0">
                <a:solidFill>
                  <a:srgbClr val="C00000"/>
                </a:solidFill>
                <a:latin typeface="Arial" charset="0"/>
                <a:cs typeface="Arial" charset="0"/>
              </a:rPr>
              <a:t>brought you to Myself</a:t>
            </a:r>
            <a:r>
              <a:rPr lang="en-US" sz="2800" dirty="0" smtClean="0">
                <a:latin typeface="Arial" charset="0"/>
                <a:cs typeface="Arial" charset="0"/>
              </a:rPr>
              <a:t>.” 	</a:t>
            </a:r>
          </a:p>
        </p:txBody>
      </p:sp>
      <p:sp>
        <p:nvSpPr>
          <p:cNvPr id="27650" name="Rectangle 4"/>
          <p:cNvSpPr>
            <a:spLocks noChangeArrowheads="1"/>
          </p:cNvSpPr>
          <p:nvPr/>
        </p:nvSpPr>
        <p:spPr bwMode="auto">
          <a:xfrm>
            <a:off x="250825" y="25793"/>
            <a:ext cx="8610600" cy="1143000"/>
          </a:xfrm>
          <a:prstGeom prst="rect">
            <a:avLst/>
          </a:prstGeom>
          <a:noFill/>
          <a:ln w="9525">
            <a:noFill/>
            <a:miter lim="800000"/>
            <a:headEnd/>
            <a:tailEnd/>
          </a:ln>
        </p:spPr>
        <p:txBody>
          <a:bodyPr anchor="ctr"/>
          <a:lstStyle/>
          <a:p>
            <a:pPr algn="ctr"/>
            <a:endParaRPr lang="en-US" sz="3400">
              <a:solidFill>
                <a:srgbClr val="3333CC"/>
              </a:solidFill>
            </a:endParaRPr>
          </a:p>
        </p:txBody>
      </p:sp>
      <p:sp>
        <p:nvSpPr>
          <p:cNvPr id="27651" name="Rectangle 6"/>
          <p:cNvSpPr>
            <a:spLocks noChangeArrowheads="1"/>
          </p:cNvSpPr>
          <p:nvPr/>
        </p:nvSpPr>
        <p:spPr bwMode="auto">
          <a:xfrm>
            <a:off x="98425" y="304870"/>
            <a:ext cx="8915400" cy="584775"/>
          </a:xfrm>
          <a:prstGeom prst="rect">
            <a:avLst/>
          </a:prstGeom>
          <a:noFill/>
          <a:ln w="9525">
            <a:noFill/>
            <a:miter lim="800000"/>
            <a:headEnd/>
            <a:tailEnd/>
          </a:ln>
        </p:spPr>
        <p:txBody>
          <a:bodyPr wrap="square">
            <a:spAutoFit/>
          </a:bodyPr>
          <a:lstStyle/>
          <a:p>
            <a:pPr algn="ctr">
              <a:spcBef>
                <a:spcPts val="600"/>
              </a:spcBef>
              <a:buClr>
                <a:schemeClr val="accent1"/>
              </a:buClr>
              <a:buSzPct val="68000"/>
              <a:buFont typeface="Wingdings" pitchFamily="2" charset="2"/>
              <a:buNone/>
            </a:pPr>
            <a:r>
              <a:rPr lang="en-US" sz="3200" dirty="0" smtClean="0">
                <a:solidFill>
                  <a:srgbClr val="3333CC"/>
                </a:solidFill>
              </a:rPr>
              <a:t>Carried by God to Himself</a:t>
            </a:r>
            <a:endParaRPr lang="en-US" sz="3200" dirty="0">
              <a:solidFill>
                <a:srgbClr val="3333CC"/>
              </a:solidFill>
            </a:endParaRPr>
          </a:p>
        </p:txBody>
      </p:sp>
      <p:sp>
        <p:nvSpPr>
          <p:cNvPr id="5" name="Rectangle 3"/>
          <p:cNvSpPr txBox="1">
            <a:spLocks noChangeArrowheads="1"/>
          </p:cNvSpPr>
          <p:nvPr/>
        </p:nvSpPr>
        <p:spPr bwMode="auto">
          <a:xfrm>
            <a:off x="228600" y="3352800"/>
            <a:ext cx="8610600" cy="1828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639763" marR="0" lvl="0" indent="-255588" algn="l" defTabSz="914400" rtl="0" eaLnBrk="1" fontAlgn="base" latinLnBrk="0" hangingPunct="1">
              <a:lnSpc>
                <a:spcPct val="100000"/>
              </a:lnSpc>
              <a:spcBef>
                <a:spcPts val="400"/>
              </a:spcBef>
              <a:spcAft>
                <a:spcPct val="0"/>
              </a:spcAft>
              <a:buClr>
                <a:schemeClr val="accent1"/>
              </a:buClr>
              <a:buSzPct val="68000"/>
              <a:buFont typeface="Wingdings 3" pitchFamily="18" charset="2"/>
              <a:buNone/>
              <a:tabLst/>
              <a:defRPr/>
            </a:pPr>
            <a:r>
              <a:rPr kumimoji="0" lang="en-US" sz="2800" b="1" i="0" u="sng" strike="noStrike" kern="1200" cap="none" spc="0" normalizeH="0" baseline="0" noProof="0" dirty="0" smtClean="0">
                <a:ln>
                  <a:noFill/>
                </a:ln>
                <a:solidFill>
                  <a:schemeClr val="tx1"/>
                </a:solidFill>
                <a:effectLst/>
                <a:uLnTx/>
                <a:uFillTx/>
                <a:latin typeface="Arial" charset="0"/>
                <a:ea typeface="+mn-ea"/>
                <a:cs typeface="Arial" charset="0"/>
              </a:rPr>
              <a:t>Psalm 23:3</a:t>
            </a:r>
            <a:r>
              <a:rPr kumimoji="0" lang="en-US" sz="2800" b="0" i="0" u="none" strike="noStrike" kern="1200" cap="none" spc="0" normalizeH="0" baseline="0" noProof="0" dirty="0" smtClean="0">
                <a:ln>
                  <a:noFill/>
                </a:ln>
                <a:solidFill>
                  <a:schemeClr val="tx1"/>
                </a:solidFill>
                <a:effectLst/>
                <a:uLnTx/>
                <a:uFillTx/>
                <a:latin typeface="Arial" charset="0"/>
                <a:ea typeface="+mn-ea"/>
                <a:cs typeface="Arial" charset="0"/>
              </a:rPr>
              <a:t> (NASB)</a:t>
            </a:r>
            <a:r>
              <a:rPr kumimoji="0" lang="en-US" sz="2800" b="0" i="0" u="sng" strike="noStrike" kern="1200" cap="none" spc="0" normalizeH="0" baseline="0" noProof="0" dirty="0" smtClean="0">
                <a:ln>
                  <a:noFill/>
                </a:ln>
                <a:solidFill>
                  <a:schemeClr val="tx1"/>
                </a:solidFill>
                <a:effectLst/>
                <a:uLnTx/>
                <a:uFillTx/>
                <a:latin typeface="Arial" charset="0"/>
                <a:ea typeface="+mn-ea"/>
                <a:cs typeface="+mn-cs"/>
              </a:rPr>
              <a:t> </a:t>
            </a:r>
          </a:p>
          <a:p>
            <a:pPr marL="639763" lvl="0" indent="-255588" eaLnBrk="0" hangingPunct="0">
              <a:spcBef>
                <a:spcPts val="0"/>
              </a:spcBef>
              <a:buClr>
                <a:schemeClr val="accent1"/>
              </a:buClr>
              <a:buSzPct val="68000"/>
            </a:pPr>
            <a:r>
              <a:rPr lang="en-US" sz="1100" dirty="0" smtClean="0"/>
              <a:t>	</a:t>
            </a:r>
          </a:p>
          <a:p>
            <a:pPr marL="639763" lvl="0" indent="-255588" eaLnBrk="0" hangingPunct="0">
              <a:spcBef>
                <a:spcPts val="400"/>
              </a:spcBef>
              <a:buClr>
                <a:schemeClr val="accent1"/>
              </a:buClr>
              <a:buSzPct val="68000"/>
              <a:defRPr/>
            </a:pPr>
            <a:r>
              <a:rPr lang="en-US" sz="2800" dirty="0" smtClean="0"/>
              <a:t>	He restores my soul; </a:t>
            </a:r>
            <a:r>
              <a:rPr lang="en-US" sz="2800" dirty="0" smtClean="0">
                <a:solidFill>
                  <a:srgbClr val="C00000"/>
                </a:solidFill>
              </a:rPr>
              <a:t>He guides me in the paths of righteousness</a:t>
            </a:r>
            <a:r>
              <a:rPr lang="en-US" sz="2800" dirty="0" smtClean="0"/>
              <a:t> For His name's sake.</a:t>
            </a:r>
          </a:p>
          <a:p>
            <a:pPr marL="639763" marR="0" lvl="0" indent="-255588" algn="l" defTabSz="914400" rtl="0" eaLnBrk="0" fontAlgn="base" latinLnBrk="0" hangingPunct="0">
              <a:lnSpc>
                <a:spcPct val="100000"/>
              </a:lnSpc>
              <a:spcBef>
                <a:spcPts val="400"/>
              </a:spcBef>
              <a:spcAft>
                <a:spcPct val="0"/>
              </a:spcAft>
              <a:buClr>
                <a:schemeClr val="accent1"/>
              </a:buClr>
              <a:buSzPct val="68000"/>
              <a:buFont typeface="Wingdings 3" pitchFamily="18" charset="2"/>
              <a:buNone/>
              <a:tabLst/>
              <a:defRPr/>
            </a:pPr>
            <a:endParaRPr kumimoji="0" lang="en-US" sz="2800" b="0" i="0" u="none" strike="noStrike" kern="1200" cap="none" spc="0" normalizeH="0" baseline="0" noProof="0" dirty="0" smtClean="0">
              <a:ln>
                <a:noFill/>
              </a:ln>
              <a:solidFill>
                <a:schemeClr val="tx1"/>
              </a:solidFill>
              <a:effectLst/>
              <a:uLnTx/>
              <a:uFillTx/>
              <a:latin typeface="Arial" charset="0"/>
              <a:ea typeface="+mn-ea"/>
              <a:cs typeface="Arial" charset="0"/>
            </a:endParaRPr>
          </a:p>
        </p:txBody>
      </p:sp>
      <p:sp>
        <p:nvSpPr>
          <p:cNvPr id="2" name="Slide Number Placeholder 1"/>
          <p:cNvSpPr>
            <a:spLocks noGrp="1"/>
          </p:cNvSpPr>
          <p:nvPr>
            <p:ph type="sldNum" sz="quarter" idx="12"/>
          </p:nvPr>
        </p:nvSpPr>
        <p:spPr/>
        <p:txBody>
          <a:bodyPr/>
          <a:lstStyle/>
          <a:p>
            <a:pPr>
              <a:defRPr/>
            </a:pPr>
            <a:fld id="{9627B9A6-7B5F-4A1C-AF38-AC2A3BCF40EB}" type="slidenum">
              <a:rPr lang="en-US" smtClean="0"/>
              <a:pPr>
                <a:defRPr/>
              </a:pPr>
              <a:t>9</a:t>
            </a:fld>
            <a:endParaRPr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Concourse</Template>
  <TotalTime>24778</TotalTime>
  <Words>523</Words>
  <Application>Microsoft Office PowerPoint</Application>
  <PresentationFormat>On-screen Show (4:3)</PresentationFormat>
  <Paragraphs>101</Paragraphs>
  <Slides>10</Slides>
  <Notes>10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Lucida Sans Unicode</vt:lpstr>
      <vt:lpstr>Verdana</vt:lpstr>
      <vt:lpstr>Wingdings</vt:lpstr>
      <vt:lpstr>Wingdings 2</vt:lpstr>
      <vt:lpstr>Wingdings 3</vt:lpstr>
      <vt:lpstr>Concourse</vt:lpstr>
      <vt:lpstr>PowerPoint Presentation</vt:lpstr>
      <vt:lpstr>PowerPoint Presentation</vt:lpstr>
      <vt:lpstr>PowerPoint Presentation</vt:lpstr>
      <vt:lpstr>PowerPoint Presentation</vt:lpstr>
      <vt:lpstr>Implications and Applications</vt:lpstr>
      <vt:lpstr>PowerPoint Presentation</vt:lpstr>
      <vt:lpstr>PowerPoint Presentation</vt:lpstr>
      <vt:lpstr>PowerPoint Presentation</vt:lpstr>
      <vt:lpstr>PowerPoint Presentation</vt:lpstr>
      <vt:lpstr>PowerPoint Presentation</vt:lpstr>
    </vt:vector>
  </TitlesOfParts>
  <Company>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Resurrection</dc:title>
  <dc:creator>jentoft</dc:creator>
  <cp:lastModifiedBy>Christy</cp:lastModifiedBy>
  <cp:revision>1897</cp:revision>
  <cp:lastPrinted>2014-02-28T00:09:41Z</cp:lastPrinted>
  <dcterms:created xsi:type="dcterms:W3CDTF">2004-04-07T22:52:17Z</dcterms:created>
  <dcterms:modified xsi:type="dcterms:W3CDTF">2014-03-06T21:47:37Z</dcterms:modified>
</cp:coreProperties>
</file>