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8" r:id="rId3"/>
    <p:sldId id="261" r:id="rId4"/>
    <p:sldId id="262" r:id="rId5"/>
    <p:sldId id="263" r:id="rId6"/>
    <p:sldId id="265" r:id="rId7"/>
    <p:sldId id="266" r:id="rId8"/>
    <p:sldId id="267" r:id="rId9"/>
    <p:sldId id="260"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14" autoAdjust="0"/>
  </p:normalViewPr>
  <p:slideViewPr>
    <p:cSldViewPr>
      <p:cViewPr varScale="1">
        <p:scale>
          <a:sx n="62" d="100"/>
          <a:sy n="62" d="100"/>
        </p:scale>
        <p:origin x="1542" y="60"/>
      </p:cViewPr>
      <p:guideLst>
        <p:guide orient="horz" pos="24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533400" y="307024"/>
            <a:ext cx="3529020" cy="485240"/>
          </a:xfrm>
          <a:prstGeom prst="rect">
            <a:avLst/>
          </a:prstGeom>
        </p:spPr>
        <p:txBody>
          <a:bodyPr vert="horz" lIns="97454" tIns="48728" rIns="97454" bIns="48728" rtlCol="0"/>
          <a:lstStyle>
            <a:lvl1pPr algn="l">
              <a:defRPr sz="1300"/>
            </a:lvl1pPr>
          </a:lstStyle>
          <a:p>
            <a:r>
              <a:rPr lang="en-US" sz="1400" dirty="0">
                <a:cs typeface="Arial" panose="020B0604020202020204" pitchFamily="34" charset="0"/>
              </a:rPr>
              <a:t>Mark 11: </a:t>
            </a:r>
            <a:r>
              <a:rPr lang="en-US" sz="1400" dirty="0" smtClean="0">
                <a:cs typeface="Arial" panose="020B0604020202020204" pitchFamily="34" charset="0"/>
              </a:rPr>
              <a:t>15-21</a:t>
            </a:r>
          </a:p>
          <a:p>
            <a:r>
              <a:rPr lang="en-US" sz="1400" dirty="0">
                <a:cs typeface="Arial" panose="020B0604020202020204" pitchFamily="34" charset="0"/>
              </a:rPr>
              <a:t>For Whose Glory Are You Living</a:t>
            </a:r>
            <a:r>
              <a:rPr lang="en-US" sz="1400" dirty="0" smtClean="0">
                <a:cs typeface="Arial" panose="020B0604020202020204" pitchFamily="34" charset="0"/>
              </a:rPr>
              <a:t>?</a:t>
            </a:r>
            <a:endParaRPr lang="en-US" sz="1400" dirty="0">
              <a:cs typeface="Arial" panose="020B0604020202020204" pitchFamily="34" charset="0"/>
            </a:endParaRPr>
          </a:p>
        </p:txBody>
      </p:sp>
      <p:sp>
        <p:nvSpPr>
          <p:cNvPr id="7" name="Date Placeholder 2"/>
          <p:cNvSpPr>
            <a:spLocks noGrp="1"/>
          </p:cNvSpPr>
          <p:nvPr>
            <p:ph type="dt" sz="quarter" idx="1"/>
          </p:nvPr>
        </p:nvSpPr>
        <p:spPr>
          <a:xfrm>
            <a:off x="3154574" y="307024"/>
            <a:ext cx="3200739" cy="485240"/>
          </a:xfrm>
          <a:prstGeom prst="rect">
            <a:avLst/>
          </a:prstGeom>
        </p:spPr>
        <p:txBody>
          <a:bodyPr vert="horz" lIns="97454" tIns="48728" rIns="97454" bIns="48728" rtlCol="0"/>
          <a:lstStyle>
            <a:lvl1pPr algn="r">
              <a:defRPr sz="1300"/>
            </a:lvl1pPr>
          </a:lstStyle>
          <a:p>
            <a:r>
              <a:rPr lang="en-US" sz="1400" dirty="0" smtClean="0"/>
              <a:t>03/16/2014</a:t>
            </a:r>
            <a:r>
              <a:rPr lang="en-US" sz="1400" dirty="0"/>
              <a:t/>
            </a:r>
            <a:br>
              <a:rPr lang="en-US" sz="1400" dirty="0"/>
            </a:br>
            <a:r>
              <a:rPr lang="en-US" sz="1400" dirty="0"/>
              <a:t>by Eric Douma</a:t>
            </a:r>
          </a:p>
        </p:txBody>
      </p:sp>
      <p:sp>
        <p:nvSpPr>
          <p:cNvPr id="8" name="Slide Number Placeholder 4"/>
          <p:cNvSpPr>
            <a:spLocks noGrp="1"/>
          </p:cNvSpPr>
          <p:nvPr>
            <p:ph type="sldNum" sz="quarter" idx="3"/>
          </p:nvPr>
        </p:nvSpPr>
        <p:spPr>
          <a:xfrm>
            <a:off x="3154574" y="8366363"/>
            <a:ext cx="3231515" cy="485239"/>
          </a:xfrm>
          <a:prstGeom prst="rect">
            <a:avLst/>
          </a:prstGeom>
        </p:spPr>
        <p:txBody>
          <a:bodyPr vert="horz" lIns="97454" tIns="48728" rIns="97454" bIns="48728" rtlCol="0" anchor="b"/>
          <a:lstStyle>
            <a:lvl1pPr algn="r">
              <a:defRPr sz="1300"/>
            </a:lvl1pPr>
          </a:lstStyle>
          <a:p>
            <a:pPr algn="l">
              <a:tabLst>
                <a:tab pos="3209925" algn="r"/>
              </a:tabLst>
            </a:pPr>
            <a:r>
              <a:rPr lang="en-US" sz="1400" dirty="0" smtClean="0"/>
              <a:t>www.gospelofgracefellowship.org	</a:t>
            </a:r>
            <a:fld id="{0BBBAE45-9901-4674-9676-D21FB25714E7}" type="slidenum">
              <a:rPr lang="en-US" sz="1400" smtClean="0"/>
              <a:pPr algn="l">
                <a:tabLst>
                  <a:tab pos="3209925" algn="r"/>
                </a:tabLst>
              </a:pPr>
              <a:t>‹#›</a:t>
            </a:fld>
            <a:endParaRPr lang="en-US" sz="14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636" y="8327796"/>
            <a:ext cx="2449094" cy="729368"/>
          </a:xfrm>
          <a:prstGeom prst="rect">
            <a:avLst/>
          </a:prstGeom>
        </p:spPr>
      </p:pic>
    </p:spTree>
    <p:extLst>
      <p:ext uri="{BB962C8B-B14F-4D97-AF65-F5344CB8AC3E}">
        <p14:creationId xmlns:p14="http://schemas.microsoft.com/office/powerpoint/2010/main" val="4171529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18D39-2C3B-4ADC-8BE9-C00959CCAD0D}" type="datetimeFigureOut">
              <a:rPr lang="en-US" smtClean="0"/>
              <a:t>3/14/2014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13C258-361B-406B-B397-2D9118280781}" type="slidenum">
              <a:rPr lang="en-US" smtClean="0"/>
              <a:t>‹#›</a:t>
            </a:fld>
            <a:endParaRPr lang="en-US"/>
          </a:p>
        </p:txBody>
      </p:sp>
    </p:spTree>
    <p:extLst>
      <p:ext uri="{BB962C8B-B14F-4D97-AF65-F5344CB8AC3E}">
        <p14:creationId xmlns:p14="http://schemas.microsoft.com/office/powerpoint/2010/main" val="3139747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13C258-361B-406B-B397-2D9118280781}" type="slidenum">
              <a:rPr lang="en-US" smtClean="0"/>
              <a:t>1</a:t>
            </a:fld>
            <a:endParaRPr lang="en-US"/>
          </a:p>
        </p:txBody>
      </p:sp>
    </p:spTree>
    <p:extLst>
      <p:ext uri="{BB962C8B-B14F-4D97-AF65-F5344CB8AC3E}">
        <p14:creationId xmlns:p14="http://schemas.microsoft.com/office/powerpoint/2010/main" val="401601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5213C258-361B-406B-B397-2D9118280781}" type="slidenum">
              <a:rPr lang="en-US" smtClean="0"/>
              <a:t>10</a:t>
            </a:fld>
            <a:endParaRPr lang="en-US"/>
          </a:p>
        </p:txBody>
      </p:sp>
    </p:spTree>
    <p:extLst>
      <p:ext uri="{BB962C8B-B14F-4D97-AF65-F5344CB8AC3E}">
        <p14:creationId xmlns:p14="http://schemas.microsoft.com/office/powerpoint/2010/main" val="4247282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5213C258-361B-406B-B397-2D9118280781}" type="slidenum">
              <a:rPr lang="en-US" smtClean="0"/>
              <a:t>11</a:t>
            </a:fld>
            <a:endParaRPr lang="en-US"/>
          </a:p>
        </p:txBody>
      </p:sp>
    </p:spTree>
    <p:extLst>
      <p:ext uri="{BB962C8B-B14F-4D97-AF65-F5344CB8AC3E}">
        <p14:creationId xmlns:p14="http://schemas.microsoft.com/office/powerpoint/2010/main" val="145364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4D66B591-C4A8-44E0-A3B9-3F3A2EDF3395}" type="slidenum">
              <a:rPr lang="en-US" smtClean="0"/>
              <a:t>2</a:t>
            </a:fld>
            <a:endParaRPr lang="en-US"/>
          </a:p>
        </p:txBody>
      </p:sp>
    </p:spTree>
    <p:extLst>
      <p:ext uri="{BB962C8B-B14F-4D97-AF65-F5344CB8AC3E}">
        <p14:creationId xmlns:p14="http://schemas.microsoft.com/office/powerpoint/2010/main" val="2232986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213C258-361B-406B-B397-2D9118280781}" type="slidenum">
              <a:rPr lang="en-US" smtClean="0"/>
              <a:t>3</a:t>
            </a:fld>
            <a:endParaRPr lang="en-US"/>
          </a:p>
        </p:txBody>
      </p:sp>
    </p:spTree>
    <p:extLst>
      <p:ext uri="{BB962C8B-B14F-4D97-AF65-F5344CB8AC3E}">
        <p14:creationId xmlns:p14="http://schemas.microsoft.com/office/powerpoint/2010/main" val="2893654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213C258-361B-406B-B397-2D9118280781}" type="slidenum">
              <a:rPr lang="en-US" smtClean="0"/>
              <a:t>4</a:t>
            </a:fld>
            <a:endParaRPr lang="en-US"/>
          </a:p>
        </p:txBody>
      </p:sp>
    </p:spTree>
    <p:extLst>
      <p:ext uri="{BB962C8B-B14F-4D97-AF65-F5344CB8AC3E}">
        <p14:creationId xmlns:p14="http://schemas.microsoft.com/office/powerpoint/2010/main" val="1495166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13C258-361B-406B-B397-2D9118280781}" type="slidenum">
              <a:rPr lang="en-US" smtClean="0"/>
              <a:t>5</a:t>
            </a:fld>
            <a:endParaRPr lang="en-US"/>
          </a:p>
        </p:txBody>
      </p:sp>
    </p:spTree>
    <p:extLst>
      <p:ext uri="{BB962C8B-B14F-4D97-AF65-F5344CB8AC3E}">
        <p14:creationId xmlns:p14="http://schemas.microsoft.com/office/powerpoint/2010/main" val="3175533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13C258-361B-406B-B397-2D9118280781}" type="slidenum">
              <a:rPr lang="en-US" smtClean="0"/>
              <a:t>6</a:t>
            </a:fld>
            <a:endParaRPr lang="en-US"/>
          </a:p>
        </p:txBody>
      </p:sp>
    </p:spTree>
    <p:extLst>
      <p:ext uri="{BB962C8B-B14F-4D97-AF65-F5344CB8AC3E}">
        <p14:creationId xmlns:p14="http://schemas.microsoft.com/office/powerpoint/2010/main" val="3920511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13C258-361B-406B-B397-2D9118280781}" type="slidenum">
              <a:rPr lang="en-US" smtClean="0"/>
              <a:t>7</a:t>
            </a:fld>
            <a:endParaRPr lang="en-US"/>
          </a:p>
        </p:txBody>
      </p:sp>
    </p:spTree>
    <p:extLst>
      <p:ext uri="{BB962C8B-B14F-4D97-AF65-F5344CB8AC3E}">
        <p14:creationId xmlns:p14="http://schemas.microsoft.com/office/powerpoint/2010/main" val="4231091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I just had mentioned that Isaiah 40-55 was about the suffering servant Israel/Messiah. Isaiah 56  begins the last section of Isaiah about the coming conquering king. SO this chapter begins by describing the benefits of the suffering servant’s work – SALVATION FOR ALL NATIONS!</a:t>
            </a:r>
          </a:p>
          <a:p>
            <a:endParaRPr lang="en-US" baseline="0" dirty="0" smtClean="0"/>
          </a:p>
          <a:p>
            <a:r>
              <a:rPr lang="en-US" baseline="0" dirty="0" smtClean="0"/>
              <a:t>1.Isaiah 56:4-5 PUT UP “eunuchs” (castrated men) were considered cursed. They were more than likely made eunuchs either by being captured in battle or by pagan ritual. In the Jewish mind, if you didn’t have offspring, it was a sign of being cursed. You weren’t fulfilling the basic command of God “be fruitful and multiply” (Genesis 1:22)</a:t>
            </a:r>
          </a:p>
          <a:p>
            <a:endParaRPr lang="en-US" baseline="0" dirty="0" smtClean="0"/>
          </a:p>
          <a:p>
            <a:r>
              <a:rPr lang="en-US" baseline="0" dirty="0" smtClean="0"/>
              <a:t>You couldn’t get any more cursed than a Eunuch!</a:t>
            </a:r>
          </a:p>
          <a:p>
            <a:r>
              <a:rPr lang="en-US" baseline="0" dirty="0" smtClean="0"/>
              <a:t>Captive</a:t>
            </a:r>
          </a:p>
          <a:p>
            <a:r>
              <a:rPr lang="en-US" baseline="0" dirty="0" smtClean="0"/>
              <a:t>Foreign Gentile</a:t>
            </a:r>
          </a:p>
          <a:p>
            <a:r>
              <a:rPr lang="en-US" baseline="0" dirty="0" smtClean="0"/>
              <a:t>Without offspring  - YET even to them God promises “to the eunuchs who keep My </a:t>
            </a:r>
            <a:r>
              <a:rPr lang="en-US" baseline="0" dirty="0" err="1" smtClean="0"/>
              <a:t>sabbaths</a:t>
            </a:r>
            <a:r>
              <a:rPr lang="en-US" baseline="0" dirty="0" smtClean="0"/>
              <a:t> and choose what pleases Me, and hold fast My covenant (faith) READ RED!</a:t>
            </a:r>
          </a:p>
          <a:p>
            <a:endParaRPr lang="en-US" baseline="0" dirty="0" smtClean="0"/>
          </a:p>
          <a:p>
            <a:r>
              <a:rPr lang="en-US" baseline="0" dirty="0" smtClean="0"/>
              <a:t>2.”a name better than that of sons and daughters” The blessing of salvation and eternal life – is better than anything we may miss here and now.</a:t>
            </a:r>
          </a:p>
          <a:p>
            <a:endParaRPr lang="en-US" baseline="0" dirty="0" smtClean="0"/>
          </a:p>
          <a:p>
            <a:r>
              <a:rPr lang="en-US" baseline="0" dirty="0" smtClean="0"/>
              <a:t>3.HERE’S THE SIN IN JESUS’ Day – (1) Just two verses after Isaiah makes this promise, God promised, in Isaiah 56:7 that His temple would be “a house of prayer for all the nations” -Read Mark 11:17  - PUT UP “BUT YOU” (2) Remember- the High Priest in Israel had put markets in the one spot reserved for Gentiles!</a:t>
            </a:r>
          </a:p>
          <a:p>
            <a:endParaRPr lang="en-US" baseline="0" dirty="0" smtClean="0"/>
          </a:p>
          <a:p>
            <a:r>
              <a:rPr lang="en-US" baseline="0" dirty="0" smtClean="0"/>
              <a:t>Israel didn’t care to be a light! //They didn’t care about Gentiles coming to Yahweh!// They didn’t care about GOD’S GLORY!</a:t>
            </a:r>
          </a:p>
        </p:txBody>
      </p:sp>
      <p:sp>
        <p:nvSpPr>
          <p:cNvPr id="4" name="Slide Number Placeholder 3"/>
          <p:cNvSpPr>
            <a:spLocks noGrp="1"/>
          </p:cNvSpPr>
          <p:nvPr>
            <p:ph type="sldNum" sz="quarter" idx="10"/>
          </p:nvPr>
        </p:nvSpPr>
        <p:spPr/>
        <p:txBody>
          <a:bodyPr/>
          <a:lstStyle/>
          <a:p>
            <a:fld id="{5213C258-361B-406B-B397-2D9118280781}" type="slidenum">
              <a:rPr lang="en-US" smtClean="0"/>
              <a:t>8</a:t>
            </a:fld>
            <a:endParaRPr lang="en-US"/>
          </a:p>
        </p:txBody>
      </p:sp>
    </p:spTree>
    <p:extLst>
      <p:ext uri="{BB962C8B-B14F-4D97-AF65-F5344CB8AC3E}">
        <p14:creationId xmlns:p14="http://schemas.microsoft.com/office/powerpoint/2010/main" val="473315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First: Herod’s Temple as it would have looked in Jesus’ day – looking to the south west.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1.Explain different courts: Holy of holies (High priest once a year Lev. 16)//Holy place//Court of priests//court of Israel – men//court of women// This is the “</a:t>
            </a:r>
            <a:r>
              <a:rPr lang="en-US" sz="1200" b="0" i="0" u="none" strike="noStrike" kern="1200" baseline="0" dirty="0" err="1" smtClean="0">
                <a:solidFill>
                  <a:schemeClr val="tx1"/>
                </a:solidFill>
                <a:latin typeface="+mn-lt"/>
                <a:ea typeface="+mn-ea"/>
                <a:cs typeface="+mn-cs"/>
              </a:rPr>
              <a:t>naos</a:t>
            </a:r>
            <a:r>
              <a:rPr lang="en-US" sz="1200" b="0" i="0" u="none" strike="noStrike" kern="1200" baseline="0" dirty="0" smtClean="0">
                <a:solidFill>
                  <a:schemeClr val="tx1"/>
                </a:solidFill>
                <a:latin typeface="+mn-lt"/>
                <a:ea typeface="+mn-ea"/>
                <a:cs typeface="+mn-cs"/>
              </a:rPr>
              <a:t>” proper – outside is the “court of the Gentiles” separated by this balustrade.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2.So the one area separated for the Gentiles was turned into a market place of animals and moneychangers by this wicked High Priest – </a:t>
            </a:r>
            <a:r>
              <a:rPr lang="en-US" sz="1200" b="0" i="0" u="none" strike="noStrike" kern="1200" baseline="0" dirty="0" err="1" smtClean="0">
                <a:solidFill>
                  <a:schemeClr val="tx1"/>
                </a:solidFill>
                <a:latin typeface="+mn-lt"/>
                <a:ea typeface="+mn-ea"/>
                <a:cs typeface="+mn-cs"/>
              </a:rPr>
              <a:t>Caiphas</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JESUS GOES BALLISTIC – RIGHTFULLY SO – (1) Don’t you have concern for these peoples? (2) Don’t you have concern for the glory of God?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3.Now let me show you what Christ has done for us:</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err="1" smtClean="0">
                <a:solidFill>
                  <a:schemeClr val="tx1"/>
                </a:solidFill>
                <a:latin typeface="+mn-lt"/>
                <a:ea typeface="+mn-ea"/>
                <a:cs typeface="+mn-cs"/>
              </a:rPr>
              <a:t>Epesians</a:t>
            </a:r>
            <a:r>
              <a:rPr lang="en-US" sz="1200" b="0" i="0" u="none" strike="noStrike" kern="1200" baseline="0" dirty="0" smtClean="0">
                <a:solidFill>
                  <a:schemeClr val="tx1"/>
                </a:solidFill>
                <a:latin typeface="+mn-lt"/>
                <a:ea typeface="+mn-ea"/>
                <a:cs typeface="+mn-cs"/>
              </a:rPr>
              <a:t> 2:11- 15 Therefore remember that formerly you, the Gentiles in the flesh, who are called “</a:t>
            </a:r>
            <a:r>
              <a:rPr lang="en-US" sz="1200" b="0" i="0" u="none" strike="noStrike" kern="1200" baseline="0" dirty="0" err="1" smtClean="0">
                <a:solidFill>
                  <a:schemeClr val="tx1"/>
                </a:solidFill>
                <a:latin typeface="+mn-lt"/>
                <a:ea typeface="+mn-ea"/>
                <a:cs typeface="+mn-cs"/>
              </a:rPr>
              <a:t>Uncircumcision</a:t>
            </a:r>
            <a:r>
              <a:rPr lang="en-US" sz="1200" b="0" i="0" u="none" strike="noStrike" kern="1200" baseline="0" dirty="0" smtClean="0">
                <a:solidFill>
                  <a:schemeClr val="tx1"/>
                </a:solidFill>
                <a:latin typeface="+mn-lt"/>
                <a:ea typeface="+mn-ea"/>
                <a:cs typeface="+mn-cs"/>
              </a:rPr>
              <a:t>” by the so-called “Circumcision,” which is performed in the flesh by human hands—  </a:t>
            </a:r>
            <a:r>
              <a:rPr lang="en-US" sz="1200" b="0" i="0" u="sng" strike="noStrike" kern="1200" baseline="0" dirty="0" smtClean="0">
                <a:solidFill>
                  <a:schemeClr val="tx1"/>
                </a:solidFill>
                <a:latin typeface="+mn-lt"/>
                <a:ea typeface="+mn-ea"/>
                <a:cs typeface="+mn-cs"/>
              </a:rPr>
              <a:t>12</a:t>
            </a:r>
            <a:r>
              <a:rPr lang="en-US" sz="1200" b="0" i="0" u="none" strike="noStrike" kern="1200" baseline="0" dirty="0" smtClean="0">
                <a:solidFill>
                  <a:schemeClr val="tx1"/>
                </a:solidFill>
                <a:latin typeface="+mn-lt"/>
                <a:ea typeface="+mn-ea"/>
                <a:cs typeface="+mn-cs"/>
              </a:rPr>
              <a:t> remember that you were at that time separate from Christ, excluded from the commonwealth of Israel, and strangers to the covenants of promise, having no hope and without God in the world.  </a:t>
            </a:r>
            <a:r>
              <a:rPr lang="en-US" sz="1200" b="0" i="0" u="sng" strike="noStrike" kern="1200" baseline="0" dirty="0" smtClean="0">
                <a:solidFill>
                  <a:schemeClr val="tx1"/>
                </a:solidFill>
                <a:latin typeface="+mn-lt"/>
                <a:ea typeface="+mn-ea"/>
                <a:cs typeface="+mn-cs"/>
              </a:rPr>
              <a:t>13</a:t>
            </a:r>
            <a:r>
              <a:rPr lang="en-US" sz="1200" b="0" i="0" u="none" strike="noStrike" kern="1200" baseline="0" dirty="0" smtClean="0">
                <a:solidFill>
                  <a:schemeClr val="tx1"/>
                </a:solidFill>
                <a:latin typeface="+mn-lt"/>
                <a:ea typeface="+mn-ea"/>
                <a:cs typeface="+mn-cs"/>
              </a:rPr>
              <a:t> But now in Christ Jesus you who formerly were far off have been brought near by the blood of Christ.  </a:t>
            </a:r>
            <a:r>
              <a:rPr lang="en-US" sz="1200" b="0" i="0" u="sng" strike="noStrike" kern="1200" baseline="0" dirty="0" smtClean="0">
                <a:solidFill>
                  <a:schemeClr val="tx1"/>
                </a:solidFill>
                <a:latin typeface="+mn-lt"/>
                <a:ea typeface="+mn-ea"/>
                <a:cs typeface="+mn-cs"/>
              </a:rPr>
              <a:t>14</a:t>
            </a:r>
            <a:r>
              <a:rPr lang="en-US" sz="1200" b="0" i="0" u="none" strike="noStrike" kern="1200" baseline="0" dirty="0" smtClean="0">
                <a:solidFill>
                  <a:schemeClr val="tx1"/>
                </a:solidFill>
                <a:latin typeface="+mn-lt"/>
                <a:ea typeface="+mn-ea"/>
                <a:cs typeface="+mn-cs"/>
              </a:rPr>
              <a:t> For He Himself is our peace, who made both groups into one and broke down the barrier of the dividing wall,  </a:t>
            </a:r>
            <a:r>
              <a:rPr lang="en-US" sz="1200" b="0" i="0" u="sng" strike="noStrike" kern="1200" baseline="0" dirty="0" smtClean="0">
                <a:solidFill>
                  <a:schemeClr val="tx1"/>
                </a:solidFill>
                <a:latin typeface="+mn-lt"/>
                <a:ea typeface="+mn-ea"/>
                <a:cs typeface="+mn-cs"/>
              </a:rPr>
              <a:t>15</a:t>
            </a:r>
            <a:r>
              <a:rPr lang="en-US" sz="1200" b="0" i="0" u="none" strike="noStrike" kern="1200" baseline="0" dirty="0" smtClean="0">
                <a:solidFill>
                  <a:schemeClr val="tx1"/>
                </a:solidFill>
                <a:latin typeface="+mn-lt"/>
                <a:ea typeface="+mn-ea"/>
                <a:cs typeface="+mn-cs"/>
              </a:rPr>
              <a:t> by abolishing in His flesh the enmity, which is the Law of commandments contained in ordinances, so that in Himself He might make the two into one new man, thus establishing peace,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Paul was saying that the real “balustrade” was the law – BUT JESUS FULFILLED THAT FOR US!!!!   GOSPEL</a:t>
            </a:r>
            <a:endParaRPr lang="en-US" dirty="0"/>
          </a:p>
        </p:txBody>
      </p:sp>
      <p:sp>
        <p:nvSpPr>
          <p:cNvPr id="4" name="Slide Number Placeholder 3"/>
          <p:cNvSpPr>
            <a:spLocks noGrp="1"/>
          </p:cNvSpPr>
          <p:nvPr>
            <p:ph type="sldNum" sz="quarter" idx="10"/>
          </p:nvPr>
        </p:nvSpPr>
        <p:spPr/>
        <p:txBody>
          <a:bodyPr/>
          <a:lstStyle/>
          <a:p>
            <a:fld id="{5213C258-361B-406B-B397-2D9118280781}" type="slidenum">
              <a:rPr lang="en-US" smtClean="0"/>
              <a:t>9</a:t>
            </a:fld>
            <a:endParaRPr lang="en-US"/>
          </a:p>
        </p:txBody>
      </p:sp>
    </p:spTree>
    <p:extLst>
      <p:ext uri="{BB962C8B-B14F-4D97-AF65-F5344CB8AC3E}">
        <p14:creationId xmlns:p14="http://schemas.microsoft.com/office/powerpoint/2010/main" val="4306993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A98FB5A9-0BAB-4B93-8E3A-2AD5CEC12454}" type="datetime1">
              <a:rPr lang="en-US" smtClean="0"/>
              <a:t>3/14/2014</a:t>
            </a:fld>
            <a:endParaRPr lang="en-US"/>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8DE7A4-6AD6-4D49-8A29-47CCABC0D2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033FBC8A-AE80-4F1F-94C1-115D78C870D8}" type="datetime1">
              <a:rPr lang="en-US" smtClean="0"/>
              <a:t>3/14/2014</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8DE7A4-6AD6-4D49-8A29-47CCABC0D2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70E81403-4FC7-44BF-93DA-E2AF5F83A24C}" type="datetime1">
              <a:rPr lang="en-US" smtClean="0"/>
              <a:t>3/14/2014</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8DE7A4-6AD6-4D49-8A29-47CCABC0D2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C50F093F-0308-4B1A-B098-11817D30968C}" type="datetime1">
              <a:rPr lang="en-US" smtClean="0"/>
              <a:t>3/14/2014</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8DE7A4-6AD6-4D49-8A29-47CCABC0D26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fld id="{B9343988-E342-4DAD-9A00-E06D914E32BA}" type="datetime1">
              <a:rPr lang="en-US" smtClean="0"/>
              <a:t>3/14/2014</a:t>
            </a:fld>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8DE7A4-6AD6-4D49-8A29-47CCABC0D26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fld id="{488C185A-DCF7-4B75-9415-DF809E5E6182}" type="datetime1">
              <a:rPr lang="en-US" smtClean="0"/>
              <a:t>3/14/2014</a:t>
            </a:fld>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28DE7A4-6AD6-4D49-8A29-47CCABC0D26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extLst/>
          </a:lstStyle>
          <a:p>
            <a:fld id="{CA5923DE-C964-4CB4-BF54-735C36376DEF}" type="datetime1">
              <a:rPr lang="en-US" smtClean="0"/>
              <a:t>3/14/2014</a:t>
            </a:fld>
            <a:endParaRPr lang="en-US"/>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28DE7A4-6AD6-4D49-8A29-47CCABC0D26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727032" y="6407944"/>
            <a:ext cx="1920240" cy="365760"/>
          </a:xfrm>
          <a:prstGeom prst="rect">
            <a:avLst/>
          </a:prstGeom>
        </p:spPr>
        <p:txBody>
          <a:bodyPr/>
          <a:lstStyle>
            <a:extLst/>
          </a:lstStyle>
          <a:p>
            <a:fld id="{D157961A-9240-427E-BB11-03D2E0C72A5C}" type="datetime1">
              <a:rPr lang="en-US" smtClean="0"/>
              <a:t>3/14/2014</a:t>
            </a:fld>
            <a:endParaRPr lang="en-US"/>
          </a:p>
        </p:txBody>
      </p:sp>
      <p:sp>
        <p:nvSpPr>
          <p:cNvPr id="4" name="Footer Placeholder 3"/>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28DE7A4-6AD6-4D49-8A29-47CCABC0D26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27032" y="6407944"/>
            <a:ext cx="1920240" cy="365760"/>
          </a:xfrm>
          <a:prstGeom prst="rect">
            <a:avLst/>
          </a:prstGeom>
        </p:spPr>
        <p:txBody>
          <a:bodyPr/>
          <a:lstStyle>
            <a:extLst/>
          </a:lstStyle>
          <a:p>
            <a:fld id="{267687F3-3F6E-47F2-917A-F3E4DA50ADC5}" type="datetime1">
              <a:rPr lang="en-US" smtClean="0"/>
              <a:t>3/14/2014</a:t>
            </a:fld>
            <a:endParaRPr lang="en-US"/>
          </a:p>
        </p:txBody>
      </p:sp>
      <p:sp>
        <p:nvSpPr>
          <p:cNvPr id="3" name="Footer Placeholder 2"/>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28DE7A4-6AD6-4D49-8A29-47CCABC0D2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fld id="{FF52A36B-C7A6-4CDD-A95F-B9A04878FE66}" type="datetime1">
              <a:rPr lang="en-US" smtClean="0"/>
              <a:t>3/14/2014</a:t>
            </a:fld>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28DE7A4-6AD6-4D49-8A29-47CCABC0D26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a:xfrm>
            <a:off x="6727032" y="6407944"/>
            <a:ext cx="1920240" cy="365760"/>
          </a:xfrm>
          <a:prstGeom prst="rect">
            <a:avLst/>
          </a:prstGeom>
        </p:spPr>
        <p:txBody>
          <a:bodyPr/>
          <a:lstStyle>
            <a:lvl1pPr>
              <a:defRPr>
                <a:solidFill>
                  <a:schemeClr val="tx1"/>
                </a:solidFill>
              </a:defRPr>
            </a:lvl1pPr>
            <a:extLst/>
          </a:lstStyle>
          <a:p>
            <a:fld id="{19AB0E75-DDCF-4C1B-AE8E-E551EA1A2164}" type="datetime1">
              <a:rPr lang="en-US" smtClean="0"/>
              <a:t>3/14/2014</a:t>
            </a:fld>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8DE7A4-6AD6-4D49-8A29-47CCABC0D26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8" name="Slide Number Placeholder 17"/>
          <p:cNvSpPr>
            <a:spLocks noGrp="1"/>
          </p:cNvSpPr>
          <p:nvPr>
            <p:ph type="sldNum" sz="quarter" idx="4"/>
          </p:nvPr>
        </p:nvSpPr>
        <p:spPr>
          <a:xfrm>
            <a:off x="8305800" y="6324600"/>
            <a:ext cx="707232" cy="448469"/>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328DE7A4-6AD6-4D49-8A29-47CCABC0D2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1700" y="1066800"/>
            <a:ext cx="4800600" cy="1220162"/>
          </a:xfrm>
        </p:spPr>
        <p:txBody>
          <a:bodyPr/>
          <a:lstStyle/>
          <a:p>
            <a:r>
              <a:rPr lang="en-US" dirty="0" smtClean="0">
                <a:solidFill>
                  <a:srgbClr val="0070C0"/>
                </a:solidFill>
                <a:effectLst/>
                <a:latin typeface="Arial" panose="020B0604020202020204" pitchFamily="34" charset="0"/>
                <a:cs typeface="Arial" panose="020B0604020202020204" pitchFamily="34" charset="0"/>
              </a:rPr>
              <a:t>Mark 11:15-21</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219200" y="2789901"/>
            <a:ext cx="6705600" cy="791499"/>
          </a:xfrm>
        </p:spPr>
        <p:txBody>
          <a:bodyPr>
            <a:normAutofit/>
          </a:bodyPr>
          <a:lstStyle/>
          <a:p>
            <a:pPr algn="ctr"/>
            <a:r>
              <a:rPr lang="en-US" sz="3200" b="1" dirty="0" smtClean="0">
                <a:latin typeface="Arial" panose="020B0604020202020204" pitchFamily="34" charset="0"/>
                <a:cs typeface="Arial" panose="020B0604020202020204" pitchFamily="34" charset="0"/>
              </a:rPr>
              <a:t>For Whose Glory Are You Living?</a:t>
            </a:r>
            <a:endParaRPr lang="en-US" sz="3200" b="1" dirty="0">
              <a:latin typeface="Arial" panose="020B0604020202020204" pitchFamily="34" charset="0"/>
              <a:cs typeface="Arial" panose="020B0604020202020204" pitchFamily="34" charset="0"/>
            </a:endParaRPr>
          </a:p>
        </p:txBody>
      </p:sp>
      <p:sp>
        <p:nvSpPr>
          <p:cNvPr id="4" name="TextBox 3"/>
          <p:cNvSpPr txBox="1"/>
          <p:nvPr/>
        </p:nvSpPr>
        <p:spPr>
          <a:xfrm>
            <a:off x="2400300" y="4077125"/>
            <a:ext cx="4343400" cy="830997"/>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Presented </a:t>
            </a:r>
            <a:r>
              <a:rPr lang="en-US" sz="2400" dirty="0" smtClean="0">
                <a:latin typeface="Arial" panose="020B0604020202020204" pitchFamily="34" charset="0"/>
                <a:cs typeface="Arial" panose="020B0604020202020204" pitchFamily="34" charset="0"/>
              </a:rPr>
              <a:t>by Eric Douma</a:t>
            </a:r>
          </a:p>
          <a:p>
            <a:pPr algn="ctr"/>
            <a:r>
              <a:rPr lang="en-US" sz="2400" dirty="0" smtClean="0">
                <a:latin typeface="Arial" panose="020B0604020202020204" pitchFamily="34" charset="0"/>
                <a:cs typeface="Arial" panose="020B0604020202020204" pitchFamily="34" charset="0"/>
              </a:rPr>
              <a:t>March 16, 2014</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6773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154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1 Corinthians 3:16-17</a:t>
            </a:r>
            <a:r>
              <a:rPr lang="en-US" sz="2800" dirty="0" smtClean="0">
                <a:latin typeface="Arial" panose="020B0604020202020204" pitchFamily="34" charset="0"/>
                <a:cs typeface="Arial" panose="020B0604020202020204" pitchFamily="34" charset="0"/>
              </a:rPr>
              <a:t> Do </a:t>
            </a:r>
            <a:r>
              <a:rPr lang="en-US" sz="2800" dirty="0">
                <a:latin typeface="Arial" panose="020B0604020202020204" pitchFamily="34" charset="0"/>
                <a:cs typeface="Arial" panose="020B0604020202020204" pitchFamily="34" charset="0"/>
              </a:rPr>
              <a:t>you not know that </a:t>
            </a:r>
            <a:r>
              <a:rPr lang="en-US" sz="2800" dirty="0">
                <a:solidFill>
                  <a:srgbClr val="FF0000"/>
                </a:solidFill>
                <a:latin typeface="Arial" panose="020B0604020202020204" pitchFamily="34" charset="0"/>
                <a:cs typeface="Arial" panose="020B0604020202020204" pitchFamily="34" charset="0"/>
              </a:rPr>
              <a:t>you are a temple of God </a:t>
            </a:r>
            <a:r>
              <a:rPr lang="en-US" sz="2800" dirty="0">
                <a:latin typeface="Arial" panose="020B0604020202020204" pitchFamily="34" charset="0"/>
                <a:cs typeface="Arial" panose="020B0604020202020204" pitchFamily="34" charset="0"/>
              </a:rPr>
              <a:t>and that the Spirit of God dwells in you? </a:t>
            </a:r>
            <a:r>
              <a:rPr lang="en-US" sz="2800" dirty="0" smtClean="0">
                <a:latin typeface="Arial" panose="020B0604020202020204" pitchFamily="34" charset="0"/>
                <a:cs typeface="Arial" panose="020B0604020202020204" pitchFamily="34" charset="0"/>
              </a:rPr>
              <a:t>If </a:t>
            </a:r>
            <a:r>
              <a:rPr lang="en-US" sz="2800" dirty="0">
                <a:latin typeface="Arial" panose="020B0604020202020204" pitchFamily="34" charset="0"/>
                <a:cs typeface="Arial" panose="020B0604020202020204" pitchFamily="34" charset="0"/>
              </a:rPr>
              <a:t>any man destroys the temple of God, God will destroy him, for the temple of God is holy, and that is what you are</a:t>
            </a:r>
            <a:r>
              <a:rPr lang="en-US" sz="2800" dirty="0" smtClean="0">
                <a:latin typeface="Arial" panose="020B0604020202020204" pitchFamily="34" charset="0"/>
                <a:cs typeface="Arial" panose="020B0604020202020204" pitchFamily="34" charset="0"/>
              </a:rPr>
              <a:t>.</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1 Corinthians 10:31</a:t>
            </a:r>
            <a:r>
              <a:rPr lang="en-US" sz="2800" dirty="0" smtClean="0">
                <a:latin typeface="Arial" panose="020B0604020202020204" pitchFamily="34" charset="0"/>
                <a:cs typeface="Arial" panose="020B0604020202020204" pitchFamily="34" charset="0"/>
              </a:rPr>
              <a:t> Whether</a:t>
            </a:r>
            <a:r>
              <a:rPr lang="en-US" sz="2800" dirty="0">
                <a:latin typeface="Arial" panose="020B0604020202020204" pitchFamily="34" charset="0"/>
                <a:cs typeface="Arial" panose="020B0604020202020204" pitchFamily="34" charset="0"/>
              </a:rPr>
              <a:t>, then, you eat or drink or whatever you do, </a:t>
            </a:r>
            <a:r>
              <a:rPr lang="en-US" sz="2800" dirty="0">
                <a:solidFill>
                  <a:srgbClr val="FF0000"/>
                </a:solidFill>
                <a:latin typeface="Arial" panose="020B0604020202020204" pitchFamily="34" charset="0"/>
                <a:cs typeface="Arial" panose="020B0604020202020204" pitchFamily="34" charset="0"/>
              </a:rPr>
              <a:t>do all to the glory of God</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733586" y="0"/>
            <a:ext cx="8229600" cy="792162"/>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Call to Bring Glory to God</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28DE7A4-6AD6-4D49-8A29-47CCABC0D261}" type="slidenum">
              <a:rPr lang="en-US" smtClean="0"/>
              <a:t>10</a:t>
            </a:fld>
            <a:endParaRPr lang="en-US"/>
          </a:p>
        </p:txBody>
      </p:sp>
    </p:spTree>
    <p:extLst>
      <p:ext uri="{BB962C8B-B14F-4D97-AF65-F5344CB8AC3E}">
        <p14:creationId xmlns:p14="http://schemas.microsoft.com/office/powerpoint/2010/main" val="332854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50709"/>
            <a:ext cx="8991600" cy="52452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Man’s Temple By Works:</a:t>
            </a:r>
          </a:p>
          <a:p>
            <a:pPr marL="109728" indent="0">
              <a:buNone/>
            </a:pPr>
            <a:r>
              <a:rPr lang="en-US" sz="2800" u="sng" dirty="0" smtClean="0">
                <a:latin typeface="Arial" panose="020B0604020202020204" pitchFamily="34" charset="0"/>
                <a:cs typeface="Arial" panose="020B0604020202020204" pitchFamily="34" charset="0"/>
              </a:rPr>
              <a:t>Genesis 11:3, 4b </a:t>
            </a:r>
            <a:r>
              <a:rPr lang="en-US" sz="2800" dirty="0" smtClean="0">
                <a:latin typeface="Arial" panose="020B0604020202020204" pitchFamily="34" charset="0"/>
                <a:cs typeface="Arial" panose="020B0604020202020204" pitchFamily="34" charset="0"/>
              </a:rPr>
              <a:t>They </a:t>
            </a:r>
            <a:r>
              <a:rPr lang="en-US" sz="2800" dirty="0">
                <a:latin typeface="Arial" panose="020B0604020202020204" pitchFamily="34" charset="0"/>
                <a:cs typeface="Arial" panose="020B0604020202020204" pitchFamily="34" charset="0"/>
              </a:rPr>
              <a:t>said to one another, “Come, let us make bricks and burn them thoroughly.” And they used </a:t>
            </a:r>
            <a:r>
              <a:rPr lang="en-US" sz="2800" dirty="0">
                <a:solidFill>
                  <a:srgbClr val="FF0000"/>
                </a:solidFill>
                <a:latin typeface="Arial" panose="020B0604020202020204" pitchFamily="34" charset="0"/>
                <a:cs typeface="Arial" panose="020B0604020202020204" pitchFamily="34" charset="0"/>
              </a:rPr>
              <a:t>brick for stone</a:t>
            </a:r>
            <a:r>
              <a:rPr lang="en-US" sz="2800" dirty="0">
                <a:latin typeface="Arial" panose="020B0604020202020204" pitchFamily="34" charset="0"/>
                <a:cs typeface="Arial" panose="020B0604020202020204" pitchFamily="34" charset="0"/>
              </a:rPr>
              <a:t>, and they used </a:t>
            </a:r>
            <a:r>
              <a:rPr lang="en-US" sz="2800" dirty="0">
                <a:solidFill>
                  <a:srgbClr val="FF0000"/>
                </a:solidFill>
                <a:latin typeface="Arial" panose="020B0604020202020204" pitchFamily="34" charset="0"/>
                <a:cs typeface="Arial" panose="020B0604020202020204" pitchFamily="34" charset="0"/>
              </a:rPr>
              <a:t>tar for </a:t>
            </a:r>
            <a:r>
              <a:rPr lang="en-US" sz="2800" dirty="0" smtClean="0">
                <a:solidFill>
                  <a:srgbClr val="FF0000"/>
                </a:solidFill>
                <a:latin typeface="Arial" panose="020B0604020202020204" pitchFamily="34" charset="0"/>
                <a:cs typeface="Arial" panose="020B0604020202020204" pitchFamily="34" charset="0"/>
              </a:rPr>
              <a:t>mortar</a:t>
            </a:r>
            <a:r>
              <a:rPr lang="en-US" sz="2800" dirty="0" smtClean="0">
                <a:latin typeface="Arial" panose="020B0604020202020204" pitchFamily="34" charset="0"/>
                <a:cs typeface="Arial" panose="020B0604020202020204" pitchFamily="34" charset="0"/>
              </a:rPr>
              <a:t>. They said “…come let us make a name for ourselves…” </a:t>
            </a:r>
          </a:p>
          <a:p>
            <a:pPr marL="109728" indent="0">
              <a:buNone/>
            </a:pPr>
            <a:endParaRPr lang="en-US" sz="2800" b="1" dirty="0" smtClean="0">
              <a:latin typeface="Arial" panose="020B0604020202020204" pitchFamily="34" charset="0"/>
              <a:cs typeface="Arial" panose="020B0604020202020204" pitchFamily="34" charset="0"/>
            </a:endParaRPr>
          </a:p>
          <a:p>
            <a:pPr marL="109728" indent="0">
              <a:buNone/>
            </a:pPr>
            <a:r>
              <a:rPr lang="en-US" sz="2800" b="1" dirty="0" smtClean="0">
                <a:latin typeface="Arial" panose="020B0604020202020204" pitchFamily="34" charset="0"/>
                <a:cs typeface="Arial" panose="020B0604020202020204" pitchFamily="34" charset="0"/>
              </a:rPr>
              <a:t>God’s Temple By Faith:</a:t>
            </a:r>
          </a:p>
          <a:p>
            <a:pPr marL="109728" indent="0">
              <a:buNone/>
            </a:pPr>
            <a:r>
              <a:rPr lang="en-US" sz="2800" u="sng" dirty="0" smtClean="0">
                <a:latin typeface="Arial" panose="020B0604020202020204" pitchFamily="34" charset="0"/>
                <a:cs typeface="Arial" panose="020B0604020202020204" pitchFamily="34" charset="0"/>
              </a:rPr>
              <a:t>1 Peter 2:5</a:t>
            </a:r>
            <a:r>
              <a:rPr lang="en-US" sz="2800" dirty="0" smtClean="0">
                <a:latin typeface="Arial" panose="020B0604020202020204" pitchFamily="34" charset="0"/>
                <a:cs typeface="Arial" panose="020B0604020202020204" pitchFamily="34" charset="0"/>
              </a:rPr>
              <a:t> you </a:t>
            </a:r>
            <a:r>
              <a:rPr lang="en-US" sz="2800" dirty="0">
                <a:latin typeface="Arial" panose="020B0604020202020204" pitchFamily="34" charset="0"/>
                <a:cs typeface="Arial" panose="020B0604020202020204" pitchFamily="34" charset="0"/>
              </a:rPr>
              <a:t>also, as </a:t>
            </a:r>
            <a:r>
              <a:rPr lang="en-US" sz="2800" dirty="0">
                <a:solidFill>
                  <a:srgbClr val="FF0000"/>
                </a:solidFill>
                <a:latin typeface="Arial" panose="020B0604020202020204" pitchFamily="34" charset="0"/>
                <a:cs typeface="Arial" panose="020B0604020202020204" pitchFamily="34" charset="0"/>
              </a:rPr>
              <a:t>living stones</a:t>
            </a:r>
            <a:r>
              <a:rPr lang="en-US" sz="2800" dirty="0">
                <a:latin typeface="Arial" panose="020B0604020202020204" pitchFamily="34" charset="0"/>
                <a:cs typeface="Arial" panose="020B0604020202020204" pitchFamily="34" charset="0"/>
              </a:rPr>
              <a:t>, are being built up as a spiritual house for a holy priesthood, to offer up spiritual sacrifices acceptable to God through Jesus Christ. </a:t>
            </a:r>
            <a:endParaRPr lang="en-US" sz="2800"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219200" y="105038"/>
            <a:ext cx="6705600" cy="6096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Two Systems in Contrast</a:t>
            </a:r>
            <a:endParaRPr lang="en-US" sz="3200" dirty="0">
              <a:solidFill>
                <a:srgbClr val="FF000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2514600" y="3060509"/>
            <a:ext cx="5257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391400" y="4932852"/>
            <a:ext cx="1600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81000" y="5346509"/>
            <a:ext cx="5715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328DE7A4-6AD6-4D49-8A29-47CCABC0D261}" type="slidenum">
              <a:rPr lang="en-US" smtClean="0"/>
              <a:t>11</a:t>
            </a:fld>
            <a:endParaRPr lang="en-US"/>
          </a:p>
        </p:txBody>
      </p:sp>
    </p:spTree>
    <p:extLst>
      <p:ext uri="{BB962C8B-B14F-4D97-AF65-F5344CB8AC3E}">
        <p14:creationId xmlns:p14="http://schemas.microsoft.com/office/powerpoint/2010/main" val="1127723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22337"/>
            <a:ext cx="8839200" cy="5181601"/>
          </a:xfrm>
        </p:spPr>
        <p:txBody>
          <a:bodyPr/>
          <a:lstStyle/>
          <a:p>
            <a:pPr marL="109728" indent="0">
              <a:buNone/>
            </a:pPr>
            <a:r>
              <a:rPr lang="en-US" sz="2800" dirty="0" smtClean="0">
                <a:latin typeface="Arial" panose="020B0604020202020204" pitchFamily="34" charset="0"/>
                <a:cs typeface="Arial" panose="020B0604020202020204" pitchFamily="34" charset="0"/>
              </a:rPr>
              <a:t>A. Fig Tree: </a:t>
            </a:r>
            <a:r>
              <a:rPr lang="en-US" sz="2800" dirty="0">
                <a:latin typeface="Arial" panose="020B0604020202020204" pitchFamily="34" charset="0"/>
                <a:cs typeface="Arial" panose="020B0604020202020204" pitchFamily="34" charset="0"/>
              </a:rPr>
              <a:t>F</a:t>
            </a:r>
            <a:r>
              <a:rPr lang="en-US" sz="2800" dirty="0" smtClean="0">
                <a:latin typeface="Arial" panose="020B0604020202020204" pitchFamily="34" charset="0"/>
                <a:cs typeface="Arial" panose="020B0604020202020204" pitchFamily="34" charset="0"/>
              </a:rPr>
              <a:t>ound with no fruit                 (11:12-14)</a:t>
            </a:r>
          </a:p>
          <a:p>
            <a:pPr marL="109728" indent="0">
              <a:buNone/>
            </a:pPr>
            <a:r>
              <a:rPr lang="en-US" sz="2800" dirty="0" smtClean="0">
                <a:latin typeface="Arial" panose="020B0604020202020204" pitchFamily="34" charset="0"/>
                <a:cs typeface="Arial" panose="020B0604020202020204" pitchFamily="34" charset="0"/>
              </a:rPr>
              <a:t>          </a:t>
            </a:r>
            <a:r>
              <a:rPr lang="en-US" sz="2800" dirty="0" smtClean="0">
                <a:solidFill>
                  <a:srgbClr val="FF0000"/>
                </a:solidFill>
                <a:latin typeface="Arial" panose="020B0604020202020204" pitchFamily="34" charset="0"/>
                <a:cs typeface="Arial" panose="020B0604020202020204" pitchFamily="34" charset="0"/>
              </a:rPr>
              <a:t>B. Temple: Israel has no fruit           (11:15-19)</a:t>
            </a:r>
          </a:p>
          <a:p>
            <a:pPr marL="109728" indent="0">
              <a:buNone/>
            </a:pPr>
            <a:r>
              <a:rPr lang="en-US" sz="2800" dirty="0" smtClean="0">
                <a:latin typeface="Arial" panose="020B0604020202020204" pitchFamily="34" charset="0"/>
                <a:cs typeface="Arial" panose="020B0604020202020204" pitchFamily="34" charset="0"/>
              </a:rPr>
              <a:t>A. Fig Tree: Found withered from root up  (11:20-21)</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11:15-16</a:t>
            </a:r>
            <a:r>
              <a:rPr lang="en-US" sz="2800" dirty="0" smtClean="0">
                <a:latin typeface="Arial" panose="020B0604020202020204" pitchFamily="34" charset="0"/>
                <a:cs typeface="Arial" panose="020B0604020202020204" pitchFamily="34" charset="0"/>
              </a:rPr>
              <a:t> Then </a:t>
            </a:r>
            <a:r>
              <a:rPr lang="en-US" sz="2800" dirty="0">
                <a:latin typeface="Arial" panose="020B0604020202020204" pitchFamily="34" charset="0"/>
                <a:cs typeface="Arial" panose="020B0604020202020204" pitchFamily="34" charset="0"/>
              </a:rPr>
              <a:t>they came to Jerusalem. And He entered the temple and began to </a:t>
            </a:r>
            <a:r>
              <a:rPr lang="en-US" sz="2800" dirty="0">
                <a:solidFill>
                  <a:srgbClr val="FF0000"/>
                </a:solidFill>
                <a:latin typeface="Arial" panose="020B0604020202020204" pitchFamily="34" charset="0"/>
                <a:cs typeface="Arial" panose="020B0604020202020204" pitchFamily="34" charset="0"/>
              </a:rPr>
              <a:t>drive out </a:t>
            </a:r>
            <a:r>
              <a:rPr lang="en-US" sz="2800" dirty="0">
                <a:latin typeface="Arial" panose="020B0604020202020204" pitchFamily="34" charset="0"/>
                <a:cs typeface="Arial" panose="020B0604020202020204" pitchFamily="34" charset="0"/>
              </a:rPr>
              <a:t>those who were buying and selling in the temple, and overturned the tables of the money changers and the seats of those who were selling doves</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and He would not permit anyone to carry merchandise through the temple.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endParaRPr lang="en-US" sz="2800" u="sng" dirty="0" smtClean="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457200" y="78581"/>
            <a:ext cx="8229600" cy="672307"/>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Finds a Fruitless Israel</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AutoShape 2" descr="data:image/jpeg;base64,/9j/4AAQSkZJRgABAQAAAQABAAD/2wCEAAkGBxQTEhUUExQWFhQXFRcXGBcXGBcXFxYXFxcXFxQVFRgYHCggGBwlHBcVITEiJSkrLi4uFx8zODQsNygtLisBCgoKDg0OGxAQGywkHyQsLCwsLCwsLCwsLCwsLCwsLCwsLCwsLCwsLCwsLCwsLCwsLCwsLCwsLCwsLCwsLCwsLP/AABEIAQMAwgMBIgACEQEDEQH/xAAcAAABBQEBAQAAAAAAAAAAAAADAAECBAUGBwj/xAA8EAACAQMDAgUCAwcEAQMFAAABAhEAAxIEITEFQQYTIlFhMnGBkfAHFCNCobHRFVLB4ZIzctIkNENTYv/EABgBAAMBAQAAAAAAAAAAAAAAAAABAgME/8QAIBEAAwEBAAIDAQEBAAAAAAAAAAERAiESMQNBURNhIv/aAAwDAQACEQMRAD8A6iyMjP5VctafeaCrQa0bcEV2uo5EQZKrva5o194NINtNNITZjaq2BVYWz2B/KuktaJW3IqTaUCtF8iRD+Ns5+ypFXEE9qt6i0BwKEFjcinaKQlbOJ2rU07yKzwwqxp3rPSpplwsaq0SDFA0GhPL/AJVey2mg3NV2rNNyItpWsLceNuw7VTv3MiAKco7/AE1Y0WkCnJh6qOIOsJo9HiN+atramllNFURWL02bJIG9sUBtJJmrNxSeKiWgUJsGV7tkCqlw0TUXjVC/cNa5y2Z60R1d2msVQuXSTFadqwQBWmsxGedVh4qBqWJqQs1i0apgopqseXSqSivc0UmTVq3pVFT1De1At3CCBzNa9aMuJlfW6bfY80a1pAo5rRs6bud6mVFL+n0C+P7KKXY2plaTR7tmkoAp1BGBa0Kp6sGNhWjIqFxQaeXBNU59qfTXjkB81c1GjqoDiePxroTTRztNM3lb00HRaTNiW+kf1ptNdDVcZgNhtXO6uHQo+ltIXYCKcrPNBsL3NHa4KwaNkyQWKRaoBqUVJVJzVa+1HFI6eaa4D6Y954NQ8sHmtDXacAf81T6d6jv2rdP/AJpi12AtNpYaT24/zV0gVZugdqBjUvVKWYCxpyaa8aCXinKKwPNKq9Kl4h5Fpl+KLa0YnI80UgCiqah6ZXiiGVM1EipBamjhXRahesTxV7CoMlNa6DyZrWCB70HE8CtOKFfStFsh5KXlH3oX+nye1WiKGHI5rVN/Rm0vsGuixNRdvUKLc1G0VStE5gjc/wDFUk31kNpcRpm4YFWEE80L95FTDVg0bphcwKdDNV8DU1kVDRSZcRaITVIaimvamBU+LL8kPrboxIPtWfobkoIqveLOYUVraPRhFAPNbNLGYYpvegQUmpXhA2qeqvgbCo27s1PfZXPRWf5oYWrl8Aih2wBVJ8Ja6V/3b701XfMpUeTH4okxqxbAqtdt1KxeHHtUNVcHYy2BTzQxcqYFZw0TJA1FjU1tU626A6Vzaoq2/eiTTFqKERmdRtECRWPf1BO1dDqrkiKwbljf3rs+B1dOT5/fCC25EzvULd6N6ItyDAoEFmgDc1ul+nO3+GhadTvRhdHY/hUx00QBIBqoemtJxO/96wuH9m82vouWdR70W7eBqmvT3USSPsKsaXSzzWeln2maZevTQNQZo6aUtzxVxLYA4pXrm21Z+bfo18UvZC1aCDYf5oF2/O29Wee9K3a24pJ/bCfSKd1JFCSwe1awsbVHyQKa+QHgqJpgRO9VrqQauljO3FU7ze4Jqs2k6kBZD3FKn8tf9v8AWlWnDPpp20nkUO7poMzArRqvqHkEfFc2dOm+sqFC2rAZRI+Kv2boqnp7pQDvv7R+E1Zyy4G9abRGHCwz1E3KGFMVEqQazSNGxM5qJu0cOIoHnpMGml/hLf8AoVUBFUWtDKCBVm5qAvHFBvtlwJPxV4TRGmmUtXpSD239qhb05T1QT+NX79skCRvI7/0psHIYKJHt9+1bL5HDJ4VpGxbZ9+x7/wCKuppwo3JJqOg0rAerYdvij3NOTwaw3rspvjPLDPuKxaASR+u9WrVrGrC2GHcVPCpe/opY+yuxmgvcjYjb3rRFqnNsVK0U8mZYJDRiY96uLPtRthUTcpPVBKDYVBrXzQ712KD5jHgE01lg9IM6imOHsKdbbEcb1FtFJkn8qfPth36B5J7D8qejfuw9qVHkhRlJ9cRQRfZiMVk+9bCaJPk/iaOtsAQBFX/TK9Ij+en7Zj37zKskD5jimds/ogHuK09Sm0kSBzQzAE/2FC2p6B4d9ldb0gdj3pM5I2j7Hv8AY0a4ZEEc/H9RQrKkDsYpc9h30Cnf2NVdbZMyOatXbsnYQY+1DtARk5mJP2Hcmtcvx6ZamuFS3n/t/X2rT0zsOViuOuftJ0gV8LdwsAMQ0KGP80suWAHuRVvp3j207sl6zcsYhpJDXACu5H8NT2DGTGynkCax38+dcNcfC89p0zXhOR7dvn3p7+vS2pZiFUSWJIAAG5JJoQ1tlkFzNQpn/wBQG2donZwDtI7d68S8Z+K21tzDywtpH9AyuDIBol1kAsdtgsj3qN7ykXnOqehdO/aGj6u6jXLA0qglbhLW3hRJMNIed+I2E/Fa2l/aF09zH7wF4HrVlG4nkjaODPf7ivCNRZJ9RtqpEArIUsZIlVMExEHtsT71a6X01blwK1zBiYxKFm2xyEfGRPMegjkCcfLRtEfR+k1qXVD23V0PDKQwP4ii+ZXl37K+u3VY6O5bOKzjsA6NGTm4C5OJJMEDuNhIFelk1oukMP5tPkO9VZpU4AS6QaALfyankKg1ymhOE2RSIO9JTGwFDBpTQAYXqc3zQQ1SzogBMzSqHmUqIBeBprlwKCWIAHJJgD7k1WZSK4z9ozq6WrTh2QvNxUdUZFKsEuMDyJBiYXY7ipdg6ab+PtJ+9JpkJdmZkZwIRGHYk/VJ29MiuV6/+0XVW2Ny1Ytrp8sFF0fxWbbdlW4DbkSQGAPMivOtbctWyyWv4u7MD3tlVIDZRO05CIAMcxNZupv3HLRJJyZt8txyzHu0Abn2Hesqy4j33p3jTQ3bSO+pto5G6F/UpHYj9fBPNdENVbW35rOgtgT5mQxg98uIr5r0nS1Z7Sm8AzAFySAiydlLEgqf5SYgN77T22g8bJp9Dd0Yt3FYOwt5eU6hHOZDmYblpIBHrEE81fk/snxX0dL4p8e6Wyy4Hz5LAhTjhiYMyJ37bdq8s654lv6i+LqkoYCqqFhiARxueTuaNeP7x5htWFCsEQA3M/Lb6iVOIkmG39I5nLen6l0s6e1Za5bbFmfFmYFSmzAYYRMuTs0c87ijWtaXXxCznOXZ0paTUXTuysFWVYqu6gbOADspgkmYBg8zVvV9UVGXycWVECKzqT9yFJxgyTuDzHAFZ3+suEdBdcC4FDrJIIUyu5k/G0Ag94k0vMWPpJMGCWjfmTzO327e1ZN/hqjR1PULjOMbhYAbCXKoCvqQZMcQB6ZngUK/1FmW2hVCtsEKIj6jMlhE78e0fjVN3TDDBjdkS0yu2QcRHeUPaMTVk6ObUruywVif4gKs10iOcCACP/69qEvwRtvr7dm7bs73LVuSCLYJ9S3C4YKRk6lsg07Efcnp/Dlgwt61/GVhOIh7iRBOWRIUNhcUIeMwSw2I8st3JIB47xEmR8/H9Jq9a6o6I1tdkdQpMLuobPGRvz+P9qtMUOx8T9WW27+VaOdshM7rrda0ZyKpDMGxCRBMAsdvfLHjzXevLUMQ4xaIGPE+XjHlnbkRya5m1k3pUSACSB2AgSQDvu39arkmYA+w5Px81LbYRHoHQv2g6pGwuX8kPe4oYrG5hgJM8bzz25rW8VeLGu3AdNr1tWxZEqqsGa7DFgQwlRAUAk7T+NeWo0/eCee3tHvzz2imDnfZt9tthJ3G8ff8qE2uBEdvpv2k6tDbAeQiAMHCt5hBJLO8ZcQNiOK6HQftbBZRc00KSMmR5IH8zBCu/wBprye3bEd/y3AAP9Jj+vvVmxZErJgEgTK7byYHHf43+xo8mvsIj6T6N1ezqU8yxcFxQcSRIIaAcWB3BgitDy68Q8P+I26atxBm5dJlVTFGbHy7plTmYJ3yAJhY2mtPw3481dkWrmqvC9prj+WWYQ6H6nuLimTKARz7wOK18yYet4U5FD6brbN9PMs3FuIdslIInmD7HcbGrJ+BVUQHEU9S3pUxGX4u6zc02mNyz5ZuBlAW4T655RACCzmNh3rw3xE2svXFu3yxbUW2a2co/hbtgEBkLj/J3y7zv7v1rply8iqlzy4aSQATsDjE7bEg/MRtXnz9MbSn+MyXV9UvcuxbsgFoO/Y5FoJBlgoJ+oZazWUnDh10Flxbayw8uLfmS480TkLoKGAq5KpgzIMzvWjpemLa1FzC9Zt22zUXPMENaFqSgNxYFzdWK77FoMLJr+MNbbBsWtLZay7Ww1+BDu93FiqkywEhwSd/WwMjY4uk0qXYRn1EbQrRDXWcWw8MQqIs21Jgn24imnPQNUu9K1KC7dKnzHQTayTLzZIz80YFoKvImCPcAbQHTvQWvLcW4ty3aKkgrMerYEH0gfSAdsd95rLTToEYKj55Eh5gFZhQFmCTsPf1CPY2dLq9VpC2JVC6H0kqXxacWeB9XqJnn3gRTcnRL2WdT1Q37FvTQi+WWWWZLQMsjFrk8AFBud5EzvFa3UdQNZpcrxA1FtyFe3j5TpjaQm4Q2QaQsMPbeBEcpqNQx2n0+0KrTyZYAFvVJk/0mhpr7ijDN8CIKBiFYErkpAPBxX8h7VnS4aHVOlPbTJlDMbhUup2tkTNu4o2RiIOMSBB71k2dQQYMmD8x3/Hf86JfvvcMlmOTD+YkbCFmeYECTvQ9LpTPZROzMQqncqCGnf1Kw/CiUAgtuoJAECGEwRyAAe3J3Brpel6O3KgL5mpuq0IXVbdtsmkXiCJtYDtu4ZoHFc3qNTIVSoBthkJBmd53HH1F9x7jmASTS6p1aVdl9WZKeliRIBQLAkZNHtvRYD6bmp8OAXmseapvhjaYPK5tlCkFWKiFZCATsEg8Saa9JYgXXdEtYwHcqoEKPLUAkH6cYnfYmDVEa64VwgMHYTkewyJBMiJLAk7fQPY1paHqi6Wwxe3butenyy4yNgiV83Hhpngx9E/Z3vQMvXaIWz6DmgCnNZAPpRnKkgHHmO3EU2gcAQhTzT9LFiAkKZUTAyJCwT3CweaLrb3mYhWdsgjXbjs7C4ywGi2okQCAGMbIYO9No9APOCi9/EhYItm6VEggqFBhlXeAdojIbwxAbbZ5ElEwAEbAQBsBtuTEb9499lqVhvT3PIxYwIJKkfUNz/mr/VOm2bSgLqvMczlbCHIFW2ncYSZPr7Tv2NfTWFNt4HmOMfpzlFGbOSBIiFHJ7mODSaAri+QYA59vuNgPeQK63o/QRc0lxjIcKAPWqi7EObQn+YL6hM7nsBvmaHwzedhgoIxOxbNvSoJOFmW77LAI2yjvcRvKDaa7fVLTsM8VcmP97q+6gBFXHYmTkDBIEp7ClTSi87Ii5lcICHJpyGACB0xkBeAIODNPIqK9Ka3dI3ZlKqv+4OR6TB3KiAOB78Dfd6J0TUW9QEtm2LgCuhZUYG04bNlRwXMGPUGM4iJA267xZ4d1F2cWtlpUK7DF2WQWDFABsexEQdtxVSoVNH9lmke1p7jOyZXLgcqpWEOIBRlUwrA+wHb2ruBfFcx4W0l62jm95YZ2DBbYhVGIkDczJkyd/VWs5NWlwlsv/vA+PypqzppVUFTWzNZfWuirqMCYWMlYhVya2w9dvIiUBIUkrB22IrRVqqanq6J5oVgz2lDNblVb1TgJchZaIEkD7VMHTyXqnhy2mpa1bKW3RITLzEF5/qZVdml4mNpEDdiTV3w54TtPkVtkOAXBIBUO8E2myQyAI3QiQTBmDXQXpuanz10wWyc1u3nKqpwONu4MWOaQp5H88SN63H6hbthIDP5jCcVjBTlN25mRigxMn7bb1qs5hk96p594p8J6K1HouWlxYEsrvayHlwBcb+Ig3YTkO/IBB5i34fBBuPFq2GLXLbhrl+zbKzacKIzTcDKZgAmN67Dxp44tWL721speYYyXJwUrwIn1QSdtpnmuLu+NdQLq3gUV2D5MqKVe3d8oPaKEb4C2Ilv6GsNeNNs2FL/RP4j53V8tGUebD+WVaYLNAx2K7E8iKzdfplUvijEZEISZwAmSXUFGH4n+8bg8WE+X5du2rW7awSCw8y3sSiEn1OMAXPq9OxgEN0XgbrWhJx1aWvPe6WN28ieiBLL5rAyMl2E9zxtLmXxCul04e701rdrzcrPlyoEXbZYs4bdQSM4A3gg7jaKJa1qLcVrVs5qqj0plldYr5gvW7o3B4xHcAggEg9Z+0fxHpjdnQXv4jJ5bNaOFtRInAhQGZgACwOwUe9cU2ltP6b9wW3WSxjMuYd2Aw7klVOTf14TifCk6ulbq2rdrhyALL6XIdXBaZYoV2K/CyokDaRXS+HuiBrVvUNbLhmK+lypt4hYuASpaGKj/AGiTJOwrl7eu/heQysyNd81QGAOTJ5ZkxBMYEbfllQW8xR5QZ8SZa3kQk7BW3OJ/93xzFTEMval0LsEWEmBJBj4kcj2+ImTvQmUd2G47wBGwkn9f80O7piygWxeYqGZ1ZSRbUES0gxHAmBJPvAq2qgBeCxCtkFcMDIMKWP8AKREjnfc1DzOjQaxqMA6NZsnKIZ7a5W2EGfpyIKgiFIPuTuDeF65d/wDqJsWBhcVBbXNnEY3rqLdJ8sPDjP3JgSZrE1dzNdx6iSSQFEyTMwoPfif70TSasWwQgZS4gsHxAjcHLBmiQJjng7VSaEdf1jXaGwbapaOoLYlrlx1bURsEbzkYiSArKO0BYWTFTrOqUadQjg3AP/TG+IM3C7PLZtg2Jyx4bmIqmdRds2FLPZY+YWCKCMlAAi4vkDzAGE+ptu0cifTNBe1iDC6sKxe6nlOVVmDBWd2eXLYkQvB7DmqEV7Xii9bQ2RKrwAvoAmciAoBkyJyJn7GKq2OoXM1drjkgrDSTCqMQIJ4A2AkRjXSt4O6i1sC5prcoph5BdiIMFVzJYliZIUekgwCtZur6CqhgXxdMBDqbZJuHfKbjAEer6ZB7UnljqNjoXiG+bqDK3cu2gfLu3WfHBlJGaqyqdjySD2JJgHoNV4h1N9rWF22MpcLauW0BRGxd2LMzH6ZH07XIMQSOb0Hhd2sA22ttceFCC27FwdwXnZIVgCSvLgGTWdr+gtZDZ+lxDjIKgO5DeVBKuIjLdSMDTVFw7vw74pvWruOruNct3CIc+WBZMZQ4CriuJUzJ5B7798CGEgyCJBG4IPBFeLWl85CUsst5XyNtnOLWWteq3aOQcSg2UA+ldtwDXp3hnrFm9bRLcIwtK3lZISEgepQpkpJgMYmKvLJ0jX3pU8fNKrIM7xb1TU24WzbW4jI3mA5q2PfB12UxPueCAYrxXqmiKtiWVEb+LbQsxfEyRGe6uxJ+qCWB22E+mftP6xbez+6W8nvl1bC3uwVDJJiYMgEAjsDXK9G6XYN1XezKkB7So8qhtiG85yq5bmfaWaTsIjSTZWW0jmdPqL1xLiy+BFxwo33LI7lMon6QTiZ2+9aFjxbdXTXtMq5JdlVLuwZFO8KoMDfkCBvG9dk3Siba42EtjfDDAuUYkstpGVZX1kFiQJaRAgVy3WvCj2F81bd1LS4yXeyzkO0Qqoe0czvPsJqGmlwrj9nJKBG8lpEGTHztG/buOeDS1djcqVZSsKR9W8D+pP8AcxW91fSmw9z+Dct5n0Fyq3EtpDXCAGI/LgbCcjWLqLisVIxbA5SwJkbDEyfUNhO32nmoRRVyQ4wFBA3Mk5fJBMfgNqCiKSFkDL3JAEn33jj2qY06srMWhlO2xIfcZQw7gEH2MmloNJfvOFsqbrf7V5iCwJYwB9LbTOx9qaywpd6dpFvPAUJCgLGRU3DAUszRjv3b0z71Y13QUs3Ar3bYkT6D5xXf/wDIiNIn78L3rIGoa0zq9tMyuJFxMntgwwa2GOzEbAmdj+NEs9ZCrdDDzPMWBkYKMHDrc22J9KgiBMkSI3vhPS7b0dvyCxuIWFwhLe+Zg/UFMHEr3IEe29P01wHOSFlxeIIGJ+oMZ7D1SBvvtxWZb6isbochJByA5gDZpJ37Dfc9pNS6drXDZKouBd2DKWQAR63x3ABjeR+Rg5+LLp0fSNFN5yj/AEsogoxDWyVceZiePoJBnfmImqHVVRbrJbvI6xOYELsv08c8QY7jjeq/h3xRc0lxjbY4XQFZAQrMAYC+YFyQHcErid+RAptR026mn8676c3F0IUZQy7QMjDEAkDESBlMyd34oVKpJxP2PP6jeh21ccL9IBYidpIEk/ciiaHG4eSu8+mSASYGIkmOPnnvXV6fww16w9yxqLdxktjO2jnIqWNw4BgDjIubMAJEikkBz+kCMQruEgSjOxRQ7CAGKq4UZHIzGykHcgV2Xhe49m7bKae3dIZhavI5e2XEgu7GAVwWUSUEj/dxyy6kBYZVIhN1GJdcIgvxIGO2J3HFdJ4e6ygbJV8vWgmHuMDb1AaJW8CAUYKCA6QYmSdwWn9Az07pHX7z3Ldu/YFtruZBBPCkiMSCTAAJJK87A8Vua3SBx8iYMbEHlW91Pcf8iuT6F4wsqFXWZ2LgCtlfKm1JlJFzbGTbfZwpJDRtWf4j6kt3WJctXXXTtZAOos3pQXAxNouqkgKI4757/SRWlJho6/odkXsks2rf0m6vkofQJ9QJhSpPO07cyIDa615mnmzb9F23cZ7bkhCgXJFcAlkb1DdJE9t6x9R1R9YR5F7NkBIthGt3HVkUZtI3UEMdhvPpMxXUeG7ZtW1sXL63L6zIyQOB/wCxdwB8zzz2DQjym90/ynLAXArp/ClsWtYAhrbSFLEYzI3x3MgzVbQefkLhu3A9y6iO6lwUBxJMgBW3QA8j0cGNvWuodOFs5paQyWZgQPUzQDkx4nYltzCd+K4/XdP1T6drZtSpZZIKk5ZwMt4gLjyN9tpmU8j8jbtabqJUFdZkpAIbyrJyBGxnaZHxSre0ujZUVS5kKB78COTz96aqhPkeXdW0luzns37ydQUuPk5a2cyxZJIyc7EHfYEkg712/hHwlcwyvNip2VAhW5EmfMyYhZ9JjecQZ7Vv2uk3G1Be6ytaD+YqYjZsUAxPK+pS3Jk/01OranG05xLQpkfHDcA8CTweOKhMqGD167oNOV85QbnpaQHZ48wAHzNyYZRImQFngVyHizxVbc22iwbAuWrloNk90AZfxyhAxMbBDO08zFcb4xZF1DrYBS3IjJWUsp3lgd2HeTzVC9fQtO4MBjAWGuzyFxUKsfHI43NR/Rj8ES6xqmvYkszRDSWEAt6rgRF+gFi0TuVA2ECY9HXTq38Vbt3cqttI3kjJgWIg4kwIO5kkbVe05VFuO6pkCpxcmXi5k5ASSCTtsYIB4ir/AEfo73ih0yC56WNzNF8n6iCGz3YkErgByBuAaO0H6N3oHhbSv/GtE6m89wi1ZJ8sBlPrz9B/h259TAewG7KDav6i1pbd215xa4bwuan92sNcXL0gIGtArbAIxCswMYhgZNdL4Y/Z6dPbNs6g+VcYtfRLS2nuwIS2bqMStvk4rBM8iWnU8SgWNNKW7NtLJhUOKpiYVADgcAWMEKJg8961ThDVPN7vRRqbKDVxp03TTh7avfuelCGvX2JS3lIMICwAxLemDn9H8BWNSxwAQZuBbF0M90IgU+WSWAUXVck7tECIgnpvDXhkXrjXrpTe2qzaEFLjK2a4BmVyARlwJaYjc9d03ozhS1oIkm5Af1OMmkSyRicY5LHf4pMaPGeq+EdHauFfOcArtbMq5dpVQXaVWGDH1KMgvIBBHIajTvprrKtxldSUOzW7gBkGVnYERsTJnivoPxJ0m2toXOoeX5Yu5E2VdTk23refMfYtCrAAAByAiuA/aL1PS3Sun0dtVBuK2SYqhyQKDAUMG42ng+52TaA8+6Ky279q64PpuBoEcjcEbjhoP5Cuz6Rp26lq/OvsraewqLbs3bgUEiVS1iWiJSXC+4HeRx2s05s3vLYbpiTBG4ZVuBpGxJDTtWx03rrWtKLaonMhmRWZvqdgxI3G8cgwQJilS4dyvh+0ulzC2kB1ZUMTspaQqYMdtmjvIIK4jFq3+h9LtXD5L2xa1FsBPOULleXyoOJcHNZORQiOOQAx806f4+1a+klGtbfwmUFZBEOM8oYAc+5mK6qx48sXC2Vm4F8pVRUKkpeUkq4ubE/VE4jZVEGl5IR1HU/CahAERWQoS64AS8AC7aE7EqSMDswVBkI34jTta01y7jpmcE3cNiAqggOjvvkPSUxxmdjGUV0nRP2iIcVvW3AJAEFGJPHpBVRExsTI2AkCaN4s6eNTc8y0FR4D29yWvm3DZOuBCTOIcEtEchjiW+gMXp+uuWksG9aZkuloJcsQyPcGBESAMycmM+neMZO11Lp9i9ZADC35ihbd0jLOQjFvTBtvkwHpMNMkNwMzpdm7dFxrakKri462y+DhodgkqSbmRaXxAOZAiCR1fRLDKWN22uAthkZCTmbZ3mVUSQU4A3U7cS0xNHAaHwtqNPcDJda3cQj0ZDJwslvLYQGlJMNBgjjtd6QrAZWdRcu3Eus5kZMqWy2VhnvTiTkRzJhtwOPRXsjUWg8FHI3B2YdypMbETzGxJ5BIPF9X6FCuAuLHPcDHIMwYKxQ9sSe43mUY1QHUdI6wt9NmU3FONxVn0txEHeNvxq0UPYRXk/XbV/S6i4WBZLwEk/xY9aMrqTBYrEDcH0HsAa7rw54ptXMbLStw7IrJi2AUQWMlZPx7jYU1ol5Nzyn/AFFKrWVKrooeHt421xuK51LiGnEQE+QU4jbvXS9Q/aityMtMDi2Q9QPwRJU8gxxXmHnb77RQ7l3eufpZseI+rHUXMwpQQAASWIA2HqO7bAc/9mivaTB+3x2gVSFz578dzRm1Y9O3/R/CpaKTL1o+mDwAd9pAPYx25/P5r0zoPji2ti0uxuosE7osK0DbuII57zXj41jy0HY7HbkTO/5VZtawgRO36Mf0FWuEvp9JaDqt1ySCkYztJkniP71zmq6va1B1C690Fmzcm2yEi4P5B9BymPbf1H2ryN+vXmUAuwXYAAxEcbCB+dUtZqHf1MxJ92JLHtuTU1j4eh6jx1atoLOhS7atZlrlwkC6xORi3vsskt6j3jYVidS8Yahli3fvYqSyzduEyQJyYEGBAgfeuQtXmAIEb+4BP4bbVJL+4OZy3k77dp2+9NiNjrfiHWXf/ub1xt5hiQoB7quw9+B/asZnJBMmT33H6796l+6kkCRFGa2AOJiT7yamopJmTrNazuXYy2wnYQFUIBA22VVH4VbsyVHwAeNogg1kzJ+9amlaFH2q9cQiHpE7H+1WNNeIPYfn+podxRO879xRkj6efw3qGBq6fV2lMlCdxBDR23LKJkz/AG71fXUMAz+epbcBCSTiwkkHt/L+prIFpft+PP57UVLA+T/ml5F+Bb8RdXbUOXuMO30wE2gH6NiCd99969S8KeJEfQB7zBTZyEFhlCA4n4MSP8715FiR2kUW1dUD7mqzonxPZ7vim2ujGqgMCoIVSBJ+kqCe4II/CpdC64ursh8QpPNvNXI9iY/5ANeH9X1zhFt+Y/lgkqmRxUsZMAe9N0HxDe0xZrbQWBEkA8iJBPcfNWtkNHuHUtBbdSCI77ARIkqYIjYkntya5QthcW/bH02iqI/KMo9MEyVQpPIJMzXKWPHmrUEeYWn/AHhW/LYRXPa3XNdYs8kme+0EyQB2Enih7T+gSPc18XaOBN+0p7qXWVPcHfkUq8FzHzSpef8AgQ2hprfsPxAP9xTNo7Z3Mf8AiNh7bDahm581Ev8AeuO6/TThJum2ft/5UMdMtzJxPbeePz22ink0iDVeev0OAR0S1P1/gGAH9QT/AFqf+l2/907Ruy/nxSM1Ez+pp+ev0XCX+mrEBwPYyCR+hVR+iH/9o5+P/l9qMyT7/gSP+aC2iU+//k3+aa2/0OFdtOdx5nHJCgj+9NbAQTMLMT77SNvuOBxRToPnb86i/TZUCdhMbE8mT396088iGXqSxvM/gaqv1GSQBIjvz81ZXpZ7GPwP/Jpm6STy3/FC1hDrMq0uxP2/vR7SFt1YSNsd5MzusDf8firf+kHgHY1P/Rm94qn8mf0QOzac/wApnvsdv1tR7Vq4D9Lc8x29qs6fTuvLT+f2q2o25/vWOvk/BFG1YuEyRAj8f61b06MOQaKD8mpB/mofyNlrUIMjcj29xUH0xgxz9x/miZff8zUxcNH9NIPKlK/p2dYO2/uD/wA1TXpj/H5itjzY96l51P8AroRmW+nNO8R9/wDqmPTX9x+ZrUFz70+fyaP66CIzBon9k/r/AIpVqeYfc0qP66HECVf1FKKkDTg1kCyQKU3l0QUpp1hCGNOUon64p5pUICxpsaNFKKKEARTkfFGimZRRQAgfFMR8UeP1tUcadGBpw3xRcKWNFADlS8370aKUU6hgDcPsajJqxUTTqAAGqQc0Q0xp8DhCn8v5qRpEigOEcD704n3pK0VGB70AGAP+7+h/xTVER80qAJCnmgC4KQal4iDljSVqBUhFEGgwanyoK1Iff+1KDC5U5ah7/o1GTRAoYuKWYoUfFMT8UoKhSRUVcUIGkTTgBzcFO13aI39/19qrEzSmiBQ4amzoc01EChJpg/2oeVKacChZpsqEN6ll+pogUlkKiYpmM1DGmBORTMRUSfim3oFRzFKm82lR0CIk88U6rQgw+aIjiasEwoMU+3eol6ZrnxUjpMAe9SJ+agT8RS8z70gJLNMTHFPM70x+9AQQYimmf0KZl96dTAAkwOO/5TTELHamXf7famYCTIn9fepJiAeRP6/tNIYxB9v6Um25EfgafzewmPnedqG7TtG3/VNURJnFRypAdo/7NMBVRDhKafKmBioO3xSgQJtS4O/+DQRSJ+aPEQQvSzoRPtTZU/EYYmoO3ah50N2p+IBsv1NKq+VKn4iJMeKmppUqGSw6KMqnEAfrvSpVLLXoip3qZEH9GlSpAPjTE0qVICINOF2/KlSpgJDtTxSpUMYlpm5pqVA2NPH696TDmlSqhDNUaVKhAOwg/hTPSpUxAi1PSpUAQahilSpiBzSpUqoR/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QTEhUUExQWFhQXFRcXGBcXGBcXFxYXFxcXFxQVFRgYHCggGBwlHBcVITEiJSkrLi4uFx8zODQsNygtLisBCgoKDg0OGxAQGywkHyQsLCwsLCwsLCwsLCwsLCwsLCwsLCwsLCwsLCwsLCwsLCwsLCwsLCwsLCwsLCwsLCwsLP/AABEIAQMAwgMBIgACEQEDEQH/xAAcAAABBQEBAQAAAAAAAAAAAAADAAECBAUGBwj/xAA8EAACAQMDAgUCAwcEAQMFAAABAhEAAxIEITEFQQYTIlFhMnGBkfAHFCNCobHRFVLB4ZIzctIkNENTYv/EABgBAAMBAQAAAAAAAAAAAAAAAAABAgME/8QAIBEAAwEBAAIDAQEBAAAAAAAAAAERAiESMQNBURNhIv/aAAwDAQACEQMRAD8A6iyMjP5VctafeaCrQa0bcEV2uo5EQZKrva5o194NINtNNITZjaq2BVYWz2B/KuktaJW3IqTaUCtF8iRD+Ns5+ypFXEE9qt6i0BwKEFjcinaKQlbOJ2rU07yKzwwqxp3rPSpplwsaq0SDFA0GhPL/AJVey2mg3NV2rNNyItpWsLceNuw7VTv3MiAKco7/AE1Y0WkCnJh6qOIOsJo9HiN+atramllNFURWL02bJIG9sUBtJJmrNxSeKiWgUJsGV7tkCqlw0TUXjVC/cNa5y2Z60R1d2msVQuXSTFadqwQBWmsxGedVh4qBqWJqQs1i0apgopqseXSqSivc0UmTVq3pVFT1De1At3CCBzNa9aMuJlfW6bfY80a1pAo5rRs6bud6mVFL+n0C+P7KKXY2plaTR7tmkoAp1BGBa0Kp6sGNhWjIqFxQaeXBNU59qfTXjkB81c1GjqoDiePxroTTRztNM3lb00HRaTNiW+kf1ptNdDVcZgNhtXO6uHQo+ltIXYCKcrPNBsL3NHa4KwaNkyQWKRaoBqUVJVJzVa+1HFI6eaa4D6Y954NQ8sHmtDXacAf81T6d6jv2rdP/AJpi12AtNpYaT24/zV0gVZugdqBjUvVKWYCxpyaa8aCXinKKwPNKq9Kl4h5Fpl+KLa0YnI80UgCiqah6ZXiiGVM1EipBamjhXRahesTxV7CoMlNa6DyZrWCB70HE8CtOKFfStFsh5KXlH3oX+nye1WiKGHI5rVN/Rm0vsGuixNRdvUKLc1G0VStE5gjc/wDFUk31kNpcRpm4YFWEE80L95FTDVg0bphcwKdDNV8DU1kVDRSZcRaITVIaimvamBU+LL8kPrboxIPtWfobkoIqveLOYUVraPRhFAPNbNLGYYpvegQUmpXhA2qeqvgbCo27s1PfZXPRWf5oYWrl8Aih2wBVJ8Ja6V/3b701XfMpUeTH4okxqxbAqtdt1KxeHHtUNVcHYy2BTzQxcqYFZw0TJA1FjU1tU626A6Vzaoq2/eiTTFqKERmdRtECRWPf1BO1dDqrkiKwbljf3rs+B1dOT5/fCC25EzvULd6N6ItyDAoEFmgDc1ul+nO3+GhadTvRhdHY/hUx00QBIBqoemtJxO/96wuH9m82vouWdR70W7eBqmvT3USSPsKsaXSzzWeln2maZevTQNQZo6aUtzxVxLYA4pXrm21Z+bfo18UvZC1aCDYf5oF2/O29Wee9K3a24pJ/bCfSKd1JFCSwe1awsbVHyQKa+QHgqJpgRO9VrqQauljO3FU7ze4Jqs2k6kBZD3FKn8tf9v8AWlWnDPpp20nkUO7poMzArRqvqHkEfFc2dOm+sqFC2rAZRI+Kv2boqnp7pQDvv7R+E1Zyy4G9abRGHCwz1E3KGFMVEqQazSNGxM5qJu0cOIoHnpMGml/hLf8AoVUBFUWtDKCBVm5qAvHFBvtlwJPxV4TRGmmUtXpSD239qhb05T1QT+NX79skCRvI7/0psHIYKJHt9+1bL5HDJ4VpGxbZ9+x7/wCKuppwo3JJqOg0rAerYdvij3NOTwaw3rspvjPLDPuKxaASR+u9WrVrGrC2GHcVPCpe/opY+yuxmgvcjYjb3rRFqnNsVK0U8mZYJDRiY96uLPtRthUTcpPVBKDYVBrXzQ712KD5jHgE01lg9IM6imOHsKdbbEcb1FtFJkn8qfPth36B5J7D8qejfuw9qVHkhRlJ9cRQRfZiMVk+9bCaJPk/iaOtsAQBFX/TK9Ij+en7Zj37zKskD5jimds/ogHuK09Sm0kSBzQzAE/2FC2p6B4d9ldb0gdj3pM5I2j7Hv8AY0a4ZEEc/H9RQrKkDsYpc9h30Cnf2NVdbZMyOatXbsnYQY+1DtARk5mJP2Hcmtcvx6ZamuFS3n/t/X2rT0zsOViuOuftJ0gV8LdwsAMQ0KGP80suWAHuRVvp3j207sl6zcsYhpJDXACu5H8NT2DGTGynkCax38+dcNcfC89p0zXhOR7dvn3p7+vS2pZiFUSWJIAAG5JJoQ1tlkFzNQpn/wBQG2donZwDtI7d68S8Z+K21tzDywtpH9AyuDIBol1kAsdtgsj3qN7ykXnOqehdO/aGj6u6jXLA0qglbhLW3hRJMNIed+I2E/Fa2l/aF09zH7wF4HrVlG4nkjaODPf7ivCNRZJ9RtqpEArIUsZIlVMExEHtsT71a6X01blwK1zBiYxKFm2xyEfGRPMegjkCcfLRtEfR+k1qXVD23V0PDKQwP4ii+ZXl37K+u3VY6O5bOKzjsA6NGTm4C5OJJMEDuNhIFelk1oukMP5tPkO9VZpU4AS6QaALfyankKg1ymhOE2RSIO9JTGwFDBpTQAYXqc3zQQ1SzogBMzSqHmUqIBeBprlwKCWIAHJJgD7k1WZSK4z9ozq6WrTh2QvNxUdUZFKsEuMDyJBiYXY7ipdg6ab+PtJ+9JpkJdmZkZwIRGHYk/VJ29MiuV6/+0XVW2Ny1Ytrp8sFF0fxWbbdlW4DbkSQGAPMivOtbctWyyWv4u7MD3tlVIDZRO05CIAMcxNZupv3HLRJJyZt8txyzHu0Abn2Hesqy4j33p3jTQ3bSO+pto5G6F/UpHYj9fBPNdENVbW35rOgtgT5mQxg98uIr5r0nS1Z7Sm8AzAFySAiydlLEgqf5SYgN77T22g8bJp9Dd0Yt3FYOwt5eU6hHOZDmYblpIBHrEE81fk/snxX0dL4p8e6Wyy4Hz5LAhTjhiYMyJ37bdq8s654lv6i+LqkoYCqqFhiARxueTuaNeP7x5htWFCsEQA3M/Lb6iVOIkmG39I5nLen6l0s6e1Za5bbFmfFmYFSmzAYYRMuTs0c87ijWtaXXxCznOXZ0paTUXTuysFWVYqu6gbOADspgkmYBg8zVvV9UVGXycWVECKzqT9yFJxgyTuDzHAFZ3+suEdBdcC4FDrJIIUyu5k/G0Ag94k0vMWPpJMGCWjfmTzO327e1ZN/hqjR1PULjOMbhYAbCXKoCvqQZMcQB6ZngUK/1FmW2hVCtsEKIj6jMlhE78e0fjVN3TDDBjdkS0yu2QcRHeUPaMTVk6ObUruywVif4gKs10iOcCACP/69qEvwRtvr7dm7bs73LVuSCLYJ9S3C4YKRk6lsg07Efcnp/Dlgwt61/GVhOIh7iRBOWRIUNhcUIeMwSw2I8st3JIB47xEmR8/H9Jq9a6o6I1tdkdQpMLuobPGRvz+P9qtMUOx8T9WW27+VaOdshM7rrda0ZyKpDMGxCRBMAsdvfLHjzXevLUMQ4xaIGPE+XjHlnbkRya5m1k3pUSACSB2AgSQDvu39arkmYA+w5Px81LbYRHoHQv2g6pGwuX8kPe4oYrG5hgJM8bzz25rW8VeLGu3AdNr1tWxZEqqsGa7DFgQwlRAUAk7T+NeWo0/eCee3tHvzz2imDnfZt9tthJ3G8ff8qE2uBEdvpv2k6tDbAeQiAMHCt5hBJLO8ZcQNiOK6HQftbBZRc00KSMmR5IH8zBCu/wBprye3bEd/y3AAP9Jj+vvVmxZErJgEgTK7byYHHf43+xo8mvsIj6T6N1ezqU8yxcFxQcSRIIaAcWB3BgitDy68Q8P+I26atxBm5dJlVTFGbHy7plTmYJ3yAJhY2mtPw3481dkWrmqvC9prj+WWYQ6H6nuLimTKARz7wOK18yYet4U5FD6brbN9PMs3FuIdslIInmD7HcbGrJ+BVUQHEU9S3pUxGX4u6zc02mNyz5ZuBlAW4T655RACCzmNh3rw3xE2svXFu3yxbUW2a2co/hbtgEBkLj/J3y7zv7v1rply8iqlzy4aSQATsDjE7bEg/MRtXnz9MbSn+MyXV9UvcuxbsgFoO/Y5FoJBlgoJ+oZazWUnDh10Flxbayw8uLfmS480TkLoKGAq5KpgzIMzvWjpemLa1FzC9Zt22zUXPMENaFqSgNxYFzdWK77FoMLJr+MNbbBsWtLZay7Ww1+BDu93FiqkywEhwSd/WwMjY4uk0qXYRn1EbQrRDXWcWw8MQqIs21Jgn24imnPQNUu9K1KC7dKnzHQTayTLzZIz80YFoKvImCPcAbQHTvQWvLcW4ty3aKkgrMerYEH0gfSAdsd95rLTToEYKj55Eh5gFZhQFmCTsPf1CPY2dLq9VpC2JVC6H0kqXxacWeB9XqJnn3gRTcnRL2WdT1Q37FvTQi+WWWWZLQMsjFrk8AFBud5EzvFa3UdQNZpcrxA1FtyFe3j5TpjaQm4Q2QaQsMPbeBEcpqNQx2n0+0KrTyZYAFvVJk/0mhpr7ijDN8CIKBiFYErkpAPBxX8h7VnS4aHVOlPbTJlDMbhUup2tkTNu4o2RiIOMSBB71k2dQQYMmD8x3/Hf86JfvvcMlmOTD+YkbCFmeYECTvQ9LpTPZROzMQqncqCGnf1Kw/CiUAgtuoJAECGEwRyAAe3J3Brpel6O3KgL5mpuq0IXVbdtsmkXiCJtYDtu4ZoHFc3qNTIVSoBthkJBmd53HH1F9x7jmASTS6p1aVdl9WZKeliRIBQLAkZNHtvRYD6bmp8OAXmseapvhjaYPK5tlCkFWKiFZCATsEg8Saa9JYgXXdEtYwHcqoEKPLUAkH6cYnfYmDVEa64VwgMHYTkewyJBMiJLAk7fQPY1paHqi6Wwxe3butenyy4yNgiV83Hhpngx9E/Z3vQMvXaIWz6DmgCnNZAPpRnKkgHHmO3EU2gcAQhTzT9LFiAkKZUTAyJCwT3CweaLrb3mYhWdsgjXbjs7C4ywGi2okQCAGMbIYO9No9APOCi9/EhYItm6VEggqFBhlXeAdojIbwxAbbZ5ElEwAEbAQBsBtuTEb9499lqVhvT3PIxYwIJKkfUNz/mr/VOm2bSgLqvMczlbCHIFW2ncYSZPr7Tv2NfTWFNt4HmOMfpzlFGbOSBIiFHJ7mODSaAri+QYA59vuNgPeQK63o/QRc0lxjIcKAPWqi7EObQn+YL6hM7nsBvmaHwzedhgoIxOxbNvSoJOFmW77LAI2yjvcRvKDaa7fVLTsM8VcmP97q+6gBFXHYmTkDBIEp7ClTSi87Ii5lcICHJpyGACB0xkBeAIODNPIqK9Ka3dI3ZlKqv+4OR6TB3KiAOB78Dfd6J0TUW9QEtm2LgCuhZUYG04bNlRwXMGPUGM4iJA267xZ4d1F2cWtlpUK7DF2WQWDFABsexEQdtxVSoVNH9lmke1p7jOyZXLgcqpWEOIBRlUwrA+wHb2ruBfFcx4W0l62jm95YZ2DBbYhVGIkDczJkyd/VWs5NWlwlsv/vA+PypqzppVUFTWzNZfWuirqMCYWMlYhVya2w9dvIiUBIUkrB22IrRVqqanq6J5oVgz2lDNblVb1TgJchZaIEkD7VMHTyXqnhy2mpa1bKW3RITLzEF5/qZVdml4mNpEDdiTV3w54TtPkVtkOAXBIBUO8E2myQyAI3QiQTBmDXQXpuanz10wWyc1u3nKqpwONu4MWOaQp5H88SN63H6hbthIDP5jCcVjBTlN25mRigxMn7bb1qs5hk96p594p8J6K1HouWlxYEsrvayHlwBcb+Ig3YTkO/IBB5i34fBBuPFq2GLXLbhrl+zbKzacKIzTcDKZgAmN67Dxp44tWL721speYYyXJwUrwIn1QSdtpnmuLu+NdQLq3gUV2D5MqKVe3d8oPaKEb4C2Ilv6GsNeNNs2FL/RP4j53V8tGUebD+WVaYLNAx2K7E8iKzdfplUvijEZEISZwAmSXUFGH4n+8bg8WE+X5du2rW7awSCw8y3sSiEn1OMAXPq9OxgEN0XgbrWhJx1aWvPe6WN28ieiBLL5rAyMl2E9zxtLmXxCul04e701rdrzcrPlyoEXbZYs4bdQSM4A3gg7jaKJa1qLcVrVs5qqj0plldYr5gvW7o3B4xHcAggEg9Z+0fxHpjdnQXv4jJ5bNaOFtRInAhQGZgACwOwUe9cU2ltP6b9wW3WSxjMuYd2Aw7klVOTf14TifCk6ulbq2rdrhyALL6XIdXBaZYoV2K/CyokDaRXS+HuiBrVvUNbLhmK+lypt4hYuASpaGKj/AGiTJOwrl7eu/heQysyNd81QGAOTJ5ZkxBMYEbfllQW8xR5QZ8SZa3kQk7BW3OJ/93xzFTEMval0LsEWEmBJBj4kcj2+ImTvQmUd2G47wBGwkn9f80O7piygWxeYqGZ1ZSRbUES0gxHAmBJPvAq2qgBeCxCtkFcMDIMKWP8AKREjnfc1DzOjQaxqMA6NZsnKIZ7a5W2EGfpyIKgiFIPuTuDeF65d/wDqJsWBhcVBbXNnEY3rqLdJ8sPDjP3JgSZrE1dzNdx6iSSQFEyTMwoPfif70TSasWwQgZS4gsHxAjcHLBmiQJjng7VSaEdf1jXaGwbapaOoLYlrlx1bURsEbzkYiSArKO0BYWTFTrOqUadQjg3AP/TG+IM3C7PLZtg2Jyx4bmIqmdRds2FLPZY+YWCKCMlAAi4vkDzAGE+ptu0cifTNBe1iDC6sKxe6nlOVVmDBWd2eXLYkQvB7DmqEV7Xii9bQ2RKrwAvoAmciAoBkyJyJn7GKq2OoXM1drjkgrDSTCqMQIJ4A2AkRjXSt4O6i1sC5prcoph5BdiIMFVzJYliZIUekgwCtZur6CqhgXxdMBDqbZJuHfKbjAEer6ZB7UnljqNjoXiG+bqDK3cu2gfLu3WfHBlJGaqyqdjySD2JJgHoNV4h1N9rWF22MpcLauW0BRGxd2LMzH6ZH07XIMQSOb0Hhd2sA22ttceFCC27FwdwXnZIVgCSvLgGTWdr+gtZDZ+lxDjIKgO5DeVBKuIjLdSMDTVFw7vw74pvWruOruNct3CIc+WBZMZQ4CriuJUzJ5B7798CGEgyCJBG4IPBFeLWl85CUsst5XyNtnOLWWteq3aOQcSg2UA+ldtwDXp3hnrFm9bRLcIwtK3lZISEgepQpkpJgMYmKvLJ0jX3pU8fNKrIM7xb1TU24WzbW4jI3mA5q2PfB12UxPueCAYrxXqmiKtiWVEb+LbQsxfEyRGe6uxJ+qCWB22E+mftP6xbez+6W8nvl1bC3uwVDJJiYMgEAjsDXK9G6XYN1XezKkB7So8qhtiG85yq5bmfaWaTsIjSTZWW0jmdPqL1xLiy+BFxwo33LI7lMon6QTiZ2+9aFjxbdXTXtMq5JdlVLuwZFO8KoMDfkCBvG9dk3Siba42EtjfDDAuUYkstpGVZX1kFiQJaRAgVy3WvCj2F81bd1LS4yXeyzkO0Qqoe0czvPsJqGmlwrj9nJKBG8lpEGTHztG/buOeDS1djcqVZSsKR9W8D+pP8AcxW91fSmw9z+Dct5n0Fyq3EtpDXCAGI/LgbCcjWLqLisVIxbA5SwJkbDEyfUNhO32nmoRRVyQ4wFBA3Mk5fJBMfgNqCiKSFkDL3JAEn33jj2qY06srMWhlO2xIfcZQw7gEH2MmloNJfvOFsqbrf7V5iCwJYwB9LbTOx9qaywpd6dpFvPAUJCgLGRU3DAUszRjv3b0z71Y13QUs3Ar3bYkT6D5xXf/wDIiNIn78L3rIGoa0zq9tMyuJFxMntgwwa2GOzEbAmdj+NEs9ZCrdDDzPMWBkYKMHDrc22J9KgiBMkSI3vhPS7b0dvyCxuIWFwhLe+Zg/UFMHEr3IEe29P01wHOSFlxeIIGJ+oMZ7D1SBvvtxWZb6isbochJByA5gDZpJ37Dfc9pNS6drXDZKouBd2DKWQAR63x3ABjeR+Rg5+LLp0fSNFN5yj/AEsogoxDWyVceZiePoJBnfmImqHVVRbrJbvI6xOYELsv08c8QY7jjeq/h3xRc0lxjbY4XQFZAQrMAYC+YFyQHcErid+RAptR026mn8676c3F0IUZQy7QMjDEAkDESBlMyd34oVKpJxP2PP6jeh21ccL9IBYidpIEk/ciiaHG4eSu8+mSASYGIkmOPnnvXV6fww16w9yxqLdxktjO2jnIqWNw4BgDjIubMAJEikkBz+kCMQruEgSjOxRQ7CAGKq4UZHIzGykHcgV2Xhe49m7bKae3dIZhavI5e2XEgu7GAVwWUSUEj/dxyy6kBYZVIhN1GJdcIgvxIGO2J3HFdJ4e6ygbJV8vWgmHuMDb1AaJW8CAUYKCA6QYmSdwWn9Az07pHX7z3Ldu/YFtruZBBPCkiMSCTAAJJK87A8Vua3SBx8iYMbEHlW91Pcf8iuT6F4wsqFXWZ2LgCtlfKm1JlJFzbGTbfZwpJDRtWf4j6kt3WJctXXXTtZAOos3pQXAxNouqkgKI4757/SRWlJho6/odkXsks2rf0m6vkofQJ9QJhSpPO07cyIDa615mnmzb9F23cZ7bkhCgXJFcAlkb1DdJE9t6x9R1R9YR5F7NkBIthGt3HVkUZtI3UEMdhvPpMxXUeG7ZtW1sXL63L6zIyQOB/wCxdwB8zzz2DQjym90/ynLAXArp/ClsWtYAhrbSFLEYzI3x3MgzVbQefkLhu3A9y6iO6lwUBxJMgBW3QA8j0cGNvWuodOFs5paQyWZgQPUzQDkx4nYltzCd+K4/XdP1T6drZtSpZZIKk5ZwMt4gLjyN9tpmU8j8jbtabqJUFdZkpAIbyrJyBGxnaZHxSre0ujZUVS5kKB78COTz96aqhPkeXdW0luzns37ydQUuPk5a2cyxZJIyc7EHfYEkg712/hHwlcwyvNip2VAhW5EmfMyYhZ9JjecQZ7Vv2uk3G1Be6ytaD+YqYjZsUAxPK+pS3Jk/01OranG05xLQpkfHDcA8CTweOKhMqGD167oNOV85QbnpaQHZ48wAHzNyYZRImQFngVyHizxVbc22iwbAuWrloNk90AZfxyhAxMbBDO08zFcb4xZF1DrYBS3IjJWUsp3lgd2HeTzVC9fQtO4MBjAWGuzyFxUKsfHI43NR/Rj8ES6xqmvYkszRDSWEAt6rgRF+gFi0TuVA2ECY9HXTq38Vbt3cqttI3kjJgWIg4kwIO5kkbVe05VFuO6pkCpxcmXi5k5ASSCTtsYIB4ir/AEfo73ih0yC56WNzNF8n6iCGz3YkErgByBuAaO0H6N3oHhbSv/GtE6m89wi1ZJ8sBlPrz9B/h259TAewG7KDav6i1pbd215xa4bwuan92sNcXL0gIGtArbAIxCswMYhgZNdL4Y/Z6dPbNs6g+VcYtfRLS2nuwIS2bqMStvk4rBM8iWnU8SgWNNKW7NtLJhUOKpiYVADgcAWMEKJg8961ThDVPN7vRRqbKDVxp03TTh7avfuelCGvX2JS3lIMICwAxLemDn9H8BWNSxwAQZuBbF0M90IgU+WSWAUXVck7tECIgnpvDXhkXrjXrpTe2qzaEFLjK2a4BmVyARlwJaYjc9d03ozhS1oIkm5Af1OMmkSyRicY5LHf4pMaPGeq+EdHauFfOcArtbMq5dpVQXaVWGDH1KMgvIBBHIajTvprrKtxldSUOzW7gBkGVnYERsTJnivoPxJ0m2toXOoeX5Yu5E2VdTk23refMfYtCrAAAByAiuA/aL1PS3Sun0dtVBuK2SYqhyQKDAUMG42ng+52TaA8+6Ky279q64PpuBoEcjcEbjhoP5Cuz6Rp26lq/OvsraewqLbs3bgUEiVS1iWiJSXC+4HeRx2s05s3vLYbpiTBG4ZVuBpGxJDTtWx03rrWtKLaonMhmRWZvqdgxI3G8cgwQJilS4dyvh+0ulzC2kB1ZUMTspaQqYMdtmjvIIK4jFq3+h9LtXD5L2xa1FsBPOULleXyoOJcHNZORQiOOQAx806f4+1a+klGtbfwmUFZBEOM8oYAc+5mK6qx48sXC2Vm4F8pVRUKkpeUkq4ubE/VE4jZVEGl5IR1HU/CahAERWQoS64AS8AC7aE7EqSMDswVBkI34jTta01y7jpmcE3cNiAqggOjvvkPSUxxmdjGUV0nRP2iIcVvW3AJAEFGJPHpBVRExsTI2AkCaN4s6eNTc8y0FR4D29yWvm3DZOuBCTOIcEtEchjiW+gMXp+uuWksG9aZkuloJcsQyPcGBESAMycmM+neMZO11Lp9i9ZADC35ihbd0jLOQjFvTBtvkwHpMNMkNwMzpdm7dFxrakKri462y+DhodgkqSbmRaXxAOZAiCR1fRLDKWN22uAthkZCTmbZ3mVUSQU4A3U7cS0xNHAaHwtqNPcDJda3cQj0ZDJwslvLYQGlJMNBgjjtd6QrAZWdRcu3Eus5kZMqWy2VhnvTiTkRzJhtwOPRXsjUWg8FHI3B2YdypMbETzGxJ5BIPF9X6FCuAuLHPcDHIMwYKxQ9sSe43mUY1QHUdI6wt9NmU3FONxVn0txEHeNvxq0UPYRXk/XbV/S6i4WBZLwEk/xY9aMrqTBYrEDcH0HsAa7rw54ptXMbLStw7IrJi2AUQWMlZPx7jYU1ol5Nzyn/AFFKrWVKrooeHt421xuK51LiGnEQE+QU4jbvXS9Q/aityMtMDi2Q9QPwRJU8gxxXmHnb77RQ7l3eufpZseI+rHUXMwpQQAASWIA2HqO7bAc/9mivaTB+3x2gVSFz578dzRm1Y9O3/R/CpaKTL1o+mDwAd9pAPYx25/P5r0zoPji2ti0uxuosE7osK0DbuII57zXj41jy0HY7HbkTO/5VZtawgRO36Mf0FWuEvp9JaDqt1ySCkYztJkniP71zmq6va1B1C690Fmzcm2yEi4P5B9BymPbf1H2ryN+vXmUAuwXYAAxEcbCB+dUtZqHf1MxJ92JLHtuTU1j4eh6jx1atoLOhS7atZlrlwkC6xORi3vsskt6j3jYVidS8Yahli3fvYqSyzduEyQJyYEGBAgfeuQtXmAIEb+4BP4bbVJL+4OZy3k77dp2+9NiNjrfiHWXf/ub1xt5hiQoB7quw9+B/asZnJBMmT33H6796l+6kkCRFGa2AOJiT7yamopJmTrNazuXYy2wnYQFUIBA22VVH4VbsyVHwAeNogg1kzJ+9amlaFH2q9cQiHpE7H+1WNNeIPYfn+podxRO879xRkj6efw3qGBq6fV2lMlCdxBDR23LKJkz/AG71fXUMAz+epbcBCSTiwkkHt/L+prIFpft+PP57UVLA+T/ml5F+Bb8RdXbUOXuMO30wE2gH6NiCd99969S8KeJEfQB7zBTZyEFhlCA4n4MSP8715FiR2kUW1dUD7mqzonxPZ7vim2ujGqgMCoIVSBJ+kqCe4II/CpdC64ursh8QpPNvNXI9iY/5ANeH9X1zhFt+Y/lgkqmRxUsZMAe9N0HxDe0xZrbQWBEkA8iJBPcfNWtkNHuHUtBbdSCI77ARIkqYIjYkntya5QthcW/bH02iqI/KMo9MEyVQpPIJMzXKWPHmrUEeYWn/AHhW/LYRXPa3XNdYs8kme+0EyQB2Enih7T+gSPc18XaOBN+0p7qXWVPcHfkUq8FzHzSpef8AgQ2hprfsPxAP9xTNo7Z3Mf8AiNh7bDahm581Ev8AeuO6/TThJum2ft/5UMdMtzJxPbeePz22ink0iDVeev0OAR0S1P1/gGAH9QT/AFqf+l2/907Ruy/nxSM1Ez+pp+ev0XCX+mrEBwPYyCR+hVR+iH/9o5+P/l9qMyT7/gSP+aC2iU+//k3+aa2/0OFdtOdx5nHJCgj+9NbAQTMLMT77SNvuOBxRToPnb86i/TZUCdhMbE8mT396088iGXqSxvM/gaqv1GSQBIjvz81ZXpZ7GPwP/Jpm6STy3/FC1hDrMq0uxP2/vR7SFt1YSNsd5MzusDf8firf+kHgHY1P/Rm94qn8mf0QOzac/wApnvsdv1tR7Vq4D9Lc8x29qs6fTuvLT+f2q2o25/vWOvk/BFG1YuEyRAj8f61b06MOQaKD8mpB/mofyNlrUIMjcj29xUH0xgxz9x/miZff8zUxcNH9NIPKlK/p2dYO2/uD/wA1TXpj/H5itjzY96l51P8AroRmW+nNO8R9/wDqmPTX9x+ZrUFz70+fyaP66CIzBon9k/r/AIpVqeYfc0qP66HECVf1FKKkDTg1kCyQKU3l0QUpp1hCGNOUon64p5pUICxpsaNFKKKEARTkfFGimZRRQAgfFMR8UeP1tUcadGBpw3xRcKWNFADlS8370aKUU6hgDcPsajJqxUTTqAAGqQc0Q0xp8DhCn8v5qRpEigOEcD704n3pK0VGB70AGAP+7+h/xTVER80qAJCnmgC4KQal4iDljSVqBUhFEGgwanyoK1Iff+1KDC5U5ah7/o1GTRAoYuKWYoUfFMT8UoKhSRUVcUIGkTTgBzcFO13aI39/19qrEzSmiBQ4amzoc01EChJpg/2oeVKacChZpsqEN6ll+pogUlkKiYpmM1DGmBORTMRUSfim3oFRzFKm82lR0CIk88U6rQgw+aIjiasEwoMU+3eol6ZrnxUjpMAe9SJ+agT8RS8z70gJLNMTHFPM70x+9AQQYimmf0KZl96dTAAkwOO/5TTELHamXf7famYCTIn9fepJiAeRP6/tNIYxB9v6Um25EfgafzewmPnedqG7TtG3/VNURJnFRypAdo/7NMBVRDhKafKmBioO3xSgQJtS4O/+DQRSJ+aPEQQvSzoRPtTZU/EYYmoO3ah50N2p+IBsv1NKq+VKn4iJMeKmppUqGSw6KMqnEAfrvSpVLLXoip3qZEH9GlSpAPjTE0qVICINOF2/KlSpgJDtTxSpUMYlpm5pqVA2NPH696TDmlSqhDNUaVKhAOwg/hTPSpUxAi1PSpUAQahilSpiBzSpUqoR/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data:image/jpeg;base64,/9j/4AAQSkZJRgABAQAAAQABAAD/2wCEAAkGBhQRERUUEhIVFRQWGB8aFxYXGBgYFxgYHR8eGB4bGBscGyYfHRojGiAeHy8hJCcpLCwsHB4xNTAqNSYrLCkBCQoKDgwOGg8PGjQlHyQsLCwsLC0sLCwsLCwsLCwqLCwqLCwsLCwpLCwsLCwsLCwsLCwsKSwsLCwsKSksLCksKf/AABEIAMIBAwMBIgACEQEDEQH/xAAbAAABBQEBAAAAAAAAAAAAAAAFAAIDBAYBB//EAD8QAAIBAwMDAgQDBwEHBAMBAAECEQMSIQAEMQUiQVFhBhMycUKBkRQjUqGxwfAHFTNicoLR8RaSsuJT0uFD/8QAGgEAAwEBAQEAAAAAAAAAAAAAAQIDAAQFBv/EACoRAAICAgIBBAICAQUAAAAAAAABAhEDIRIxQQQTIlEyYXHwBRSRscHx/9oADAMBAAIRAxEAPwDfxpRrulr3LPIORpa7pRrGobGlGna5GsajkaUa7GlrGGW67rulomGxrkadprtAk61oNeBaadDKm/dXEhRnGYJ+/GJj0Bx6aYnUC91rCPwzIgwYyf8AP0zyv1cVLiyywtqwvGuRqHbuQvfyMTIj7+2efTTl3iEkXDBjkfy10LJGkSeNok1yNQbrdgSARfGB/gMn20G6n1PvQh7QCZAJMwDIgDEqZ/L11DL6qGPrY8MMpBX/AGigMFgIHM4mY8+D4PmDq1GsbvaxekzBgp8+BAgwSDgEY5Hj1Gr+16nfTRmLC7CllYsbQCSLfVZIiBjnEajj9TNK5LvorLDF6Ro9LQrb9ZvuFwuUQeCJiZwSfyiMHMaJ7esHUMMg8H18THI/PXXjzxyOkQlicezsaUadpavZFjY0tOjSjWsAyNKNOjXCNGzDY0o06NKNYw3S06NcjRMNjS06NLWMXdLTo0o1z2VG65Gnka5GtZhsaUaQYGYIxzqrvd+qAi4XePOYnPpjifbSymoq2FJt0WdMFUEwCP11nP8AbLtcCMLJJJOCBwPf0HnOeNVG6kxAIIJnngkeI8HkH89cEv8AI40rSOleml5NWdwv8Qz/AOdV911RKfJxnI8RoHuN8YJkhuRBx6CPy8T6Y1V3fVu9aZXvOVJnMdwMH1j6fIn10kv8gmnXY69N9l6v1QCqWuAEHGbyxmBAEBwAckYgjQ9OsMD3ODBAAkTbKw3E+IwZldD9xvWIhSGcwQsr33SZUiDEZEceuRoMu/ZXem/YzWrGDLD3OLSZgg+RrglmlNHRGCTNg3Ui2TggheZJGOIjMZ/X82ncD6fpMEiLTEAngGSRJnkYwMTrOUN4ECl2P1E2H6VgQp9QOB6Zx66udR3DraxanYFICiBEzwxwcGf09SdQlKTfY9JF+lvWT5SGpDFSSRNpTPAEmPxfmOQNTftlwy44JJkFmBkAnIEQOftxOsxsepuhFR6TImVDFSR+p88CfSfsLm369NIAkM7AjEJ+7EnDCDdEkGfTnyHyQdMPNXKqHGWJggk2mCQc8xjkScNEaFV7EqKGA9PljksTOTwohZ9ywgHSoVRX/CQvzDaZBEKMwMAwDznjx4cgFStdFQhmCyRKHkEmRK91wgzPA9dNGTTAwrQ2qJTDBg1x77hHbkwRItNxMgevGhW92FP5i0ld4glchbaarMyR/wAWQBPnzpbqqWNMyAt1t0gK2brjJPdNy2x4ETOhtKubrLQAwPyyrrfnkNGAccGDgCW4PXL1mSWklRNYorZbp9QKuVRScDAxblSOC3JnBifaIBHb9ZqMECfSCFEDAktBtkGYtwcAmNZfc7P5bhWHbi8hbcERBMHiYggzP6ktns2FWmFJp0ggOYvM9jQVkgkNzPDYODEVmaWn2M432a+n8QAkp23AiCT2t62xkxzxjjnSX4hUkqR5i6cMTlQPUxyJ1lQHH78KFpAi0nuCm8JJIjkE54B9zGhD70ylQG0XQ0gwORORx2kQcA58mKQ9Rmr8hHihfRvemdXklOYMgAhmiJPAjBn+k6PAa8q2avGGlKUklCpyQTyDJIWTifQx433wz1AVqWDJBMzJOeMnn19pGu/0fqG5cGc/qMSS5BeNKNIa7r1bOGhsa5bp+lo2YZGlGn65rWChsaWna7rWai3GuMYE6fGhfWt+KYtNwJEhhMSMwY8YyMyDEZ1zSmoq2VSt0i/VqhVLeAJ/L/xoP1fqdtsERzAJk8gg+39DGhm06/E0yCFQG6MHP4pY8DOJnI9tUupbgiVvVRghADbOTAAIMjjkcjXn5/Wrj8Ozqx4N/IvN1ZlAKsJmboJBBEZjk+fuf1AbnrDAgspa3+IEGB/FiWkkSPIBzjU1WsGwrKskY5cAkXXA+OSDjnznQnc0C4+pr3OMRMHkQcMB+fnnnyp55TfyejsjBLpE/UutxVDKnGXBI4JypF2eJEc3DUfzThgpsJMKWJcIw5MZ8q2fsDidVf8AYKgANUgAmCAJGc3x5HifGPGpa+6FL92QyimIkACeJ7vxYAicDjHhfi18Rtp7C1RyrQTcQQfcgwGAI5IkQMmMx41XFUKZCkx3TggBpMKfMQIBHLDjOh+23TuzBkUgAki4hFbHP4faABBnVXqXVhc6SYUswMwVi7tDQLg3PHBjGdKob0bkW9+wanUuUNUUZIBlQFBBwPB7YItgD1zmCxqMBlriOADMQoVYPA4H5Yzp9bqYNS8AAwqucQSOYEEyYzkzz5xpembam8vSDEqgCiCR5LNaAJhYBJPB+0Xv20L2dOyRKRZ0kYBzAuyoYj1jJEmSE9tUxcxLD94glu2VuCkCAFPbycMckn863Xuq0xTHy1F7Am9WYi1+VYHHBH8p1Bs9/wDIVlMFilx7pW7mCJ8/TA9fuCIxdWFs0p3N5RGpyzUySIyEIIJgnHZkkHgNnwBzJTpTXpVJsAHy5LMx4v7jAEePc+uhdb4gap/F80kk4EQ0dokyApmB6SDxqA7gyFYeMRgZAI4wft76HtNB5Gk6XvlqUbFCoxcEkAr7mDMDEnwTniDqfdlqa0wltzZvAgQSTIzg2+Gn3zM5rZ7p/wACdzH5amJl8dstmSpInkD3zowd1TpoKRJcs37wm2ZywtJDQp7RE8+3Aljp6NysCbzed5eQyMWsHcAQuBHcbR51zo/UlZ5qF7rlsCmBPdJIJjEwBxH5ze/9NmobkeKZWSzjCmCWHbzAAyPLe2qlTotekbmUUyVCySDP0qSpBwAIMyDExiddEXGWk9i00E6HVre4lnLiaixczLJvJk5I9QIiPQ6s7nrbAhmJAhixn/ed47ceiBCDjlvyB7baG4IjKL18whkAkQ0xMcn3/PRHpnSV3AquyvBYFSvCENLBT5IEY5AB9dJKMErMrI9z1gpVhjeqmbTENyBOItEzHiCPEgr0rNSr8z6jafmCYiM5iAYzzyvOdM2fw+kOagLBrmGRdAxBnJGBBBHJ9cEdwqfMNGmLVS4sEYggEZtlcScn0H6am5RXQaB3RKC1LwQQqy0LCk+fEmCqwIgyT7jRXa9SfaLCUTaxuqNIZs/UpA+mBMYgfngZ0nbur1R8qoaLXAN2hgqi608n7yYBu8kjVfqHUhehVnCkccyAotENgiQJkeYzoKcoyuLC4pr5I0lP4g+VXvAJpFRf3YC+H/5/EGZHGtpTIIBHB1590zd0nqAx7XBoDOJMWkDtGOBxgYE601bqxamrCJDW9jSCQJMQePv+U67/AE3rI44NP/Y5c2BzaaDlulbrN7XrxUNe1oDRJHMgGB4B8fn+lvpXxGKrhGEMRMgEDxEg8XAyORka7cX+QxzaT0znn6aUVfYZt123XY13XfZyjLdLT40tazE24rhFLHgayvXd9eYvUjgegBg+GPdx3ex1S33V6hRrnuDYZAfZWMAt2+MieSNBt9vuEAtccLE+hAI5nOZjg68L1HquS4wPRxYeLuRMzIWOYUjyZUxgyeYH1f8At4jUa7qm6/VK3EE+SRAgkgEff2I1V227+ezExd+IH9WIkR9WPJzmREzUVCKI4X8rmIbPMwMH+mvLyOtM60S0qqAC5SA2IAyTMZBAOCZyDgccnVQb61Kl5UkGTdCh/tGZ5J9QPVtc3jJUZFAN4IJA+omB9WSQIF3MZ9tBqm4em7SxkVBzJUN4ugxMiIInB9Z0YR5GboI9R66pfAm0LBlouGSFVT+L+IyfEY0P6h11fmU2DG2O5cEkckRMBT7+fXGhlSi7MFKhe6LiIUEgnLE8ESRnx6HRbouxuqOzdwtwwIb3ODBbBP6H76vxjFcmgK3okHVDTpXl8uS0AeCcqcwMASD7e+qCbRa5Niu1UkiTIAgghj3ZWO2AP7AEt7XvVKVJu23tLcsYItAX1wT6kCTzLegbEo9Sm5ZGQXMRBIgxIjBIJAmYOY9dFOla7BQI3XSgGSkDlgCxGVui4xEAjAEf01y9lKqpYQAIypIzJPsZIAMGDB1ot9Z+1XGrbOUcCUNPADGM8yD7iDgYJf7TpXjlS82uFmRmfIIJ4kcyZjQc2vAaTMnvehvTKobGNSARIFrQOSeBj+R9cjN306pSqEFTJbE3MCQTn7+omR51reodbIW97WcNatuQoxJAB5AMd2RK+2qXWdo3yxVqOS7C6wDKrkmJM3iAYPr402PI735M0D+gbUVGa6oUUr39gZcHAz7mZ51V3L97ggkgystItIBHvMep4jjT6G8tclQDOeGCqTjA5DTEGTAb21BvSUIDAXAngyYIGZ8j0+/jV5RdiJnemdQAJvW4YhSSMzN0j0x7cTMarux8sLREHJAGT9+TH+DXKqAJiR5J5M4AmOBHj1niI05KVyKEkvntGDxnxn/tPGlSXaDYW6T156LGGuWAAkG1icQQfM+NGNj1S+LlUFQVFiAkKTklDMhZJwCZHjWf3HwzUVLzbESchiCIJEg5jgmPJ9J0Q6P0RnoLUZgDUu4EwB55AJujEHtPrGp5YKKthi2EeqrQNQAMuHDO9oZhiAbZExzEYIMgxkr0SlNGQVD1CFX5YAhBM2QPYmeZj1I1mClr1KY7z3DvCl5KhrgpyO0ETJgidF+hNUSnVVln5TYIBlW4IvUAgkjBJA4ggTpKajoLZZrdQq0rkVCTyhEWhQTOCeM4B8H8Wm9FYrUJdSTarGQQwLFUg4n1k+R6yJs7reohLOQv7rDC0lnmYBAgwbgMcR40GPXHU32GB9LFQGVpDC2QSQYwD4OOBCJP6CHWqAkTczVAbh9V3fbzz9X6xmYOs98V9BdLWvVgWMLAFWMDIXEcgcQI1f2+9pIA1Wo0lSVAOFBXggkysyuOSfEaQ3l5LtBuBlSvbl/IJlfBuInHrGguUflQ1roz6b6pSZWVoWCoXyAPTA9ODmOdGk+J3c0VVCKYxUJKkFQcwQJ5jP251ZfpttJld6fzqmFuwFTgGYJ84gSBESNZWlWqIe0PTDAhSZuPg22xz6D9dViufSFaoKbrfvUISkXsZiaaDBvJkgZkCAMxmT4OjXRusUgIZCNwmGYZdjMNnKqZxcMyeeTrH9O6vURgTcQkyDwobtn75/8Aj7a0m16KKlGjVkqwJIBaAaWRAzIvYyYkiTjzoSTi1ev2ZM3XTOukFEqA5xcTkntgkHH4iP8ApB1odeZ0OnVUqPIatd+6FzhVGJd4IXE4HmAZg621TroWAAw8C4cDiT/I5zmfWPR9L6vjFqbv6OLPguXxQWjS0LPxHTGGlSOQYJB9MHS16Hvw+zl9qRiK4h5jF31Dx5LHj144PjUNbbgK1S5bn8E57hPByBzB/KBqnW3Nyv3gBR9pYBsTn1DR9sxOu9FIKyT2zBeFAMwBx44HHk6+Xa+Ns9cI9PtAViwYASSoAIwMsMAZPjEkRA4Z1DcBEJWi7WnBbBHLesluQRIwTGmF7LblJJytp4gSRnIEEmDzHI1Wrb2KU1HtDGCSJMCMwZOcHgDBwcyiV7aD/BXaqxLVKhhSPw9vGSAD+HCziJAxk6qU+p/u2pf7yrLD6blgCO6YMgT+ZA5nTd/txUstFSHNucopEScgSTJxjkZGiOx6VR29RPxOW5mSsqxGDxwTz4PtPQ3FKxaB/W9zSaknywBPM2gg5MkDJgluTxbgQBqpQ6wq0wgVQ5JBdiTaREEAEx+mffw8oC1cVJB+qVxccgQW/AcHx/bQgwQRIUL6kk4k4PHmB/31aCUlQrZb2dVaddTUuIUzhoIA/hPmMe3OtLU6s8MKa/uzwLWT5ajtAYTzOSvcAT76yGz25Yn5f1ESOBA9ecR6z/XWhfdsaKB8OCS4fMmIxkEN9MTGWUcCdDIt67GT0I0hUrJYGZVA8DsYtIGO0L7yRDNzq31eVipdbUFxwMm78fBN1toOQQIInjUVT4jpIi2C5gpDQICkkQYOcLPaSQZ8aHVer/Ovdys47c2ZNpBETMZBBx4zMBc3K+kDQ3d3kEIxa76/qwysUN2BBMCBHBH2HdvV+buv3pXN319yyZx97v0yfA1yiSxcKrNKrBW0k28NIUZESfJ7pnIJjbdMCUyGio7kfSGYlBa3csggksPxZnE51SfFJcewLsHUOmV3T5gY/vHMqPrJAuJUfSVBAxN2BHvJ+yU9wQZqI8SSVhCoEdpPLmGzwLeSTC3Os1LVQraqUx20gAQZ9cnu8mZx59ZUc7vbqzEIA9pBEXqFvIUgGLQOABHbPJOhibmmwySQF610YUU7Tg5MlZn3YxiAWAEyfz1U6LsRUNhYoRkMDk3EKFORicSOL5OJ1uOobYKFCbcVSDBRyWaB2yQCO3gkDKsJ8A6wPUEKPbcyhO0AXdongSQYINwGOddEXFq0I7XYS2HVRTptRLXd5ABH4fFpJwARwZ58RmbcVqrW7dySQsoMlgD+87AixHJk5weNZqhVCw0XHzM88/nrabrphrOahkAxCp3GWF9rYkSQFHkTPjUpKPNX5D40QdE6dU3FVarBbZu5iQCBaVBm05PbBPqNH9vtVpimiyKTMSbRl3gtn8RHA88R76W06d8lQtOXtNoJabARkEQfxBj685B1LV3DsxcG5QRJYNKAjNyofKwszPgc55Z5bdeF/djpFTe9JpooD1ApEkC8hAZLeMq0AGD7cHWa6nXZ6ikmABhgtodRHEYkLgx6/rrOg0raJvEszCZlgVEEsDGe4gYJ4Ec6i3e3pV6wW2KQckhB9JjiRHB8SOT5Oqtwj32BWzN7qntvlRSUqYuOGJYESLSTIUe8TnmJM/TupwzFgabcR6FfDBjJlfT0HoBolV2O2RkpqrMGkzc5IINwAtyQVBHPviDLfiCjToFmqCmSRAVGFyDAycFmIMk90RxpeUZLRqaZb6PWavWdXUhGZAzIDJAIw4Mi2cyPaNC/jzfqqqBBYmUM8KBAAjBif5jzOhO066UE0yQ8ieTIEACCciAZB8GB7SUNrV3VC2lYXvBsGHMzcRIgARxcIHqBgRjxexk7A1GqVBIYEkSe0sRMeSMGSQZ5/TRun1Fa1N6jubwkKsx3gqQRAkgTicY9sZinIJA7jHAUEzxkH+uifwzsGerAAHafqutj1NoJnH8tdWSKqySbRutnuFRVDP8ANuHfKgQHg5W8grJGZH202p8Ql+P92wtBHbawYiVGckckTn+VPqvTvk0fn0INoCsEUkHtJc+6WjMgesZnQ/pnT/2mm9S2bG/3bSATbDWsCACDmIEkAedcUUttlfCCf/qB07bKRgASWz+edd1l33TISrCmWUwSQ04xmDpapwf2Dj+gzv6sL8ynC5EryRypYj7jxI+0Rqz0msBRkG0kEjkyfJBEAYHA/vpr0ir03amO4gMkYEiEJmTBXIkc+B5n31ZaS2hQogWiYUyIAPtGSfcZ1GT0kjLRJt3tRWaBEwIFtw9AMEWkYM/bGuU92rfMC5psQcgjiTDSOQQBEcieDOoqNAimpHdIUqTIMmD25kAR5nwOdQ0CXuNRVY08XAC1SARcoDWk9t2Y9dJGlbGf0Lc9RFJQKYEHgMcEmSZAgTMRPviY0M33Umqm4IQIIc8mDwCeJiOfbRLf0EMGQwOPLh4GJNwzPHmTyNLqm+pKbabIAWKipTkAYANptgjAEjMwe4arCKSVIVu+zOXyrAmbRggiSZyJJ9gce+q94ZYgCIDEAEsSwmczP/LEznVOrXIIAYj0Pp6e4P8AY6tbBWEVFQlUMlo7VntF0HHcYGR7eddsYUyd6L/QNu/zGYBVBDAsTNg84mRiRkH7aMdP2Kl3ckfKp3CAPqYgta8RcAo4MR59dT9KVmWo9SslMNNlNabw7AzclkE9xtFsmWHgDWdrG1bmbu+laecCBkEAj6jMH9ZzoZcTUrQVJEe5sUkhJQlgArEg2qFBOYIJDHHrjAE2ujdMO5qCl8xVAUwHYLJUFUUMJB5jHv6aHpRZnQcFiIEgnv8AIBP4hHPqPbW52fwxSpWkD5h+pbznGZhfTtHseNLPKsb+Ss0Y2huz6KlAAcvVnJ7rQDDinzJK5k9wE6g6jUNKoe56jWm4BLSoXtJbkBwYzGIi30vde2rFEFO4O9hUsCEWFzbIOcEmMk5MyYbsWTbU1a/61kmTdIPFkAYk88w0Tk65W7fL7KL6MnW3RYGq7Qwa35R4JzmDIKiJM+Yj1EXSeufs9YuHYnhSIUePH+ecal64gaoHVYU5Yz9T5nGImOBHPiRqboPw0jtfXIgoWRAw5PkkGQBN2JyAD510xaUf0K1sN0PihWsqtlh2gKWBAgm4xzBkxAnQKj0z9tq1ajPYmYcKAC+I/LIJ/tOif+wwdx+7q/KphIe1mJIAtYQSMtyVOM+moeobRBedtUX5a9oQA/vQPqOCSG+4/rJSORJfEzj9gWp0X5Nwrm2IggqZz4WZJjP2ImBrZ0t58vb06o/gDXQARgU1BtHkxmcEMM6ymy35YWFL7x2kqPpBj6oEx54HPoNajpAonbutS4dyl1BMU4J7LmY2qoCrc3auJJkhXlD3NP8Av8C3xJtjuajVaTVFVVabAoFxgAmVmQwEZkcknhhpu63LKgVu0I0AM3cy9xNy5gCJmQAJGRMNT4nSmvy1A7SGJUtJVRMQTJbmSTxJjEaF9Sp1Gam9Wp2lWIMFWCkzDKJwIaMY9IjUZY9jpl/b/EtwqWFk5s+WnAkuxm6bRnJGJEzg6ho1alMXqWAqEZJujIIMggg49FxB9Iyf7QcFckmIgESfEZGZ41f3W4NP6qTLVUG67t5+nHrBPgTccYJNPauOkBS2H36rat1qNWsAUgFmDLkK4k4KwTHEicEDQ7c7kVWLM4zBPHafRYMSI9o49tDaG6JVVSb2mahJPJGCScLdEYxGJnVLc02RirXNUEAQcCAZHrMf5xrLFRnKzQ9U3iM9MpSDG09wS0ORgr6ELA95PPki+n79qZuVyuPwkjzMf0JH9dDRXLxcxAAwJgTkj+389VHqPEiYzJHEYGf10yhqjNh1Nidw5IARahhnAW24RxEFVJ5zBg+kaL/+lbUVqVZahA70Eklu2BT7ZP4ufT8znPh/f1A6orW5kZiQcFQDySYP5HWsrdWpgtT25T5hjKlh3fVi/jIOBaJ41PLzj10NGm9lbom2qM1TCFVZbkIEm6JIxaBGCDiZETGtdX6kKKqFTBNoCAIEMd2PLZ/MxE8jAUviBqe4lEwYRxJy3BJkRJ9QIHjWj2e5rsjW/MR2IYXmVGCSPLTj6SD5MgjU5xa+QL8BOvtATLU6RaBJaixbgcknS06juKxUd0Y4F0f+fUeulrmsr7iBR2qJTuFRpHaSO4ckwDBkhc4JgASONU+qVqaEUza3hXPi3kxyCc5IB4OPF/YJaTLAsAoY29vas/SBnx758ToX1imapWJBxDQQScHwYAiMxOOOdU5Rc9Im06OVkI+WpYRZ9SnJMMIEQOe0Sf7jVLp/UCA4DFkCE2wD3YYlfAAgySD23YEyLwoUKFwUBrRADTIJwSWOLjI4iMcaEdQoU6rOaCm20QIX7tJH/EYng+gEAWg4vpUhXaIl3oKSORIM8jBKkj0BJ/n9tOobGo6qoUCHsbPcGOAW8AT2+xkZ1zZpUBFM1ECjuAZsSuYNpBzx+WM6PdLU0qdSo6i+oxKoAIHPIgk+y/b3085RxrW2ZKwDt+jVRuoKpUg8NIQr7kD1xEc8euotxt6jMz8FX72ACr9RggEDBgEAKBgYHkzU6+6d3y+2oCbiDBHB85yJz5J9NSdKup0WNSlIeWTk3FYZbgfHjHn7zp1mmo+PAOKL6bOlSWlIRnJgM0S0gmQ0QgxAg4gRgToT8SKhcWKvasDGTIwM8mTmBz7zrvWKord1rqzApZ9IlIYRE90niIEjONLoOzSslUvK2wDwagPE+OAPzJPrjKTS5SfRmk+gr0voa7eolSoWauB3K1xyTzIiGWDgz5yIGre5qtcwUr8xe5e7MNNyqvLQbiMiMTMga6OmEGlUapgm5XsIUiMC3hTi7ycLHrrvV2RC6lQxZMqFBPdJNp5uC3QB5IEgwdcqk3L5bHrWgLuOrs3yhhvlghGzkSWta7gBWjzcABiTqSrvxUpGiVIJa81LouJFuD/AZB8zA1RKKhRlp2oWRpJb5kBYYAzbBJJPmbRAwNOp1YYn/dvBuCmHDAAFRIuSRM+IkTro4RjsW2y7u6lKzs5+SAVItC1Ai3+TDFw0KePzjQzqFWttxSaoGNxwYsNuFanDA+hyQY7fGDRfcsajCJENySYM3SeZYHE/bGpt7uatcAMxKqcqkkCPLEyDHj0mJ9GT3/JqH7MuxFSqHKcZySAZwYyF4PniRnU276gLx8pbQbgpDYXj1JYgjJyB9oOtjSoU6WyVajIFaCS2YuMBu2SSLBkHIAn0HnXTadIQa0wccXGMSRLLBBgSDjVJ4YqrFUmy5R6feGp0wDUJARWMOpAliCFCgTIyVyDq700blKhohaawpdiLcAqSLyGAlllSDkAnB1e2TDb0lqURcS1oUXG8HLBS4wAfw4JMnGdR7Wu9WoUZTZUUCPqZJhma4FvxZMmYwfQTt0+PQf5Jdv0lnvWrUIp0xKNFNQyEtdNUBizZwpJycmBiKuxqwH3AIVLizt3CYPaQ3c5AyRkkmJtxoNt8sIKVNFWG+liWLmRFoOALlN2e6Wibsc3G2WnSKuoRHe0iVCDH4xHESfDAkwcCBLOlUWr/AOTcG92eetQqu7dl0FsgCO0yT24PM4xB9NF+lBNy6K4KFJuIwWk+twMqQDcTA7uABF/pm+pgMoVjVqEAyUKyR9IcPzBgfnn8Imrbej85WVwHBFtoAVriVLGfqM4mTkEQPDTyOHQFGwd1TptPbu/ywtRAA95BbBMGYxbMqQD5MkyDof1tUIVlLBzkxJQmZkfwx6cnMx50W+3ApUylMsWrsQQMraIBtEfVcF49FwBA1n9xV+X2RdEnJEhj9UiPZZ88aSORydso4pIAfS0kTPGDE/YxidWadIR2nuPAjmcW/p66W5oACQ112CT4J9/y9TrlHbjtaG9z+GZ5ED08H++rSaasnsrzKiZENgDj38eRrR9E3YNZJVBbaCCohgBGfXER+ZnQDdvDdoAXkWkkTGfz8/nq5tNwEWTFxM3Cbgce/BB/yBpZrlEy0aR+vrQ3DABQt1wKW2E5+pfQEAjzIXMAaMpXXdlUdwG+XazKAVKyGkEgyFYZUEYxkHWKqbD9opvUVwHUXG5sv5YgxzOYJ9dN6R1z5LNgMLTjnmACqyP6zDH0kRULXx7Q7YS3vwrvFcgAOBADJUhSIEQLhGOfedd1FvOoM7szNUDHJCq5X7ghoM849fGlqi5foX4mo2e1ANRm/EBMEsVYFsrOIxmck58xrtIj5au5Z1VAZkGBAB5JIkmZIHjnQXZ7l6wTkItquSAZYcKQRFs+SB5xxqxsahYkmLKc5ABBJCyGGMm2fXHiRPDw20yli3/w/wDOdWDlVJYsGJPaM2xMkliJEwLsTOqiKtB66AKqrMCoAWbwAuDDDuN2Mjxxoq/V2cFUc0xLdxImAYKrBOffHnmMZjqPUzURUMIqmAYMA5kgCeRH6emNXxcvP/gjDG2SlT27VRCtUJJUglQJMLORkgjgeM4kyAvXUECxB6ThQfzg88kDnOToJv8Ar5dKaEmEBWJMSR6AwSSZmB49NW+k9JqrRNS4w5tC+IHfcf4uYtBnIwcapLCvy8msr7zegBRYpAaD/wAcAAYxIEk/c+MauLuarU1XBVAAWQ98KGGCYwSDI5Ec8yHO3NxQgK1Mkn6iYgTxIxBPiTI+xbpPVRRVhe6K0fMenUdTzzxHr4PJ86rGEVV9CtjNxtKlocFQwttVW74Y8sJgT9RkTkfk+n056ZFNGVjXSn3PeILMBgqs3XSnBBBnOCH7KvTpuzq7DH47Df3RGYbgDuxwc5AESfESqzzDLBCm0Az9Qk+FDfiB8HnGuhcEuhaYf6zsHpKqVDbUY/iJCggkCCcAx2+VtAmONDuqbVgadlznLNAbLASI9WYWsYzm4Y1N0/qtXfsv7XVLGmSbbVBgQZY3SWBhbYB4JPOjHV/mjclNupqEPbTRxeQ8FjEGBa0tPAgA4kGUsCVST19G5vp9mW3u+VUCD5ameVgD8MllA4tAkxcIzJzoa24Ic4C5KHPd5GZzPicA+minV+h/swp1Abmdcm660iIbgRMggZxabjMALWr9gFokCAwAGV54HpbzJ4znSywyjpjRknsbvNy6OVMAkhmHpORPva0e2PM6KdLrs1qLKACJQi4mbSas5UZggYMjEwdDOgJ8/cIGBbyYW4wO5sWmePTWp23VULv+0fKWymzLai0ytRYi0DN5LXAdw7fQSOjEknsTI/AK651gVagVM0qQhCDgjALCQJnjuA/6dUKWwXc7qyggAeoRTW42gEyoubMffOoOlqzVaYQlCxAvnIDdpx9jAH2zMaK7QJtd+nyb6lNKgKfMSxmwJDKQSCDIgj+ug3zdv7N0tFmt8MVNuai1yVsiACCtxSSCPI7lgwMEkkaJ7RadCmSc9qDuUNcgA7okgqDAxHECdWfjDq+4YVl/aFqUwUaGJUiCpK0yAJhiAT/gyHTCpciowXkgGbWkYUmf4o5xzpM+JSfGOjQk65MLjaVTc6Uwi5N3Y2AR2hVaQs8EFhicRq3uVdq+ACUkYBAkL9QLDJESTxCpqh0vrNlNqbP8sFl/efiWHvuUKhgwsc/imcas9P6RVZatKkGqm6WChVqDmTTAJlZBGPFmfGk9pSexubRnuoFiSgF1rfUsGfSAPw+0ffjUuyDu1MUyZUBpuBywUNBYhREcGDdOdSVNjUpNVV0ZWQi+2BYxERMR5nn151A5Q2Kq2nEtESZwQsZ4zJjPiNaktNBuyPbCGcubT9pg5Ig5Azif01fO+2xphFomo5DAsQ6NcZgoobLA85yAARjNKh+9NtOgqMgJYqWCsoLEsxJMQCOCBAzONdps5M4AW4BweS0rg8HA5Gi37btb/wCg1y0wfTeQQFWDjukhJMypnGf5E+uoaikqB68R+f6a0f8As2m1F2etaFBttVmF0QZ4BHAn3/UKxS+URSAIF12JEBsEG6TPmPcc5dJyF86IqNFWgZmPf/8AvnVd6BWVPg5EGQft/LVxKD07WKEMRcAw+oTEgEZ+/sdVt0y5gd0zgiIPH+fbQ3dDaot7WqphW+n8UjxgY9/++qu8qJdFMEKAJk3SeSZHidRqht9Pbj/PtpwUCMge/ofXWSSdg8BOjugFE0VY+pmT94aNLS2nW9wEASqwXwAxH99LU+EjUWtkaTWm8D8TgtbkXQAAo5GOTBYcAaJAl2alTWaZNz1JkqqzIk+BmARcYgaMfD/wKd1imoSjIJdoJV8BQxt7jHAEDMkAmC0ruNjXqUvl/tALEo5pk1JyxKwZyJJGfXGul4FZL3LdFfYvt3HywoRYgqz/ACzJgTccAhs+eOI0yj8OLTpAbpiELyny1mo8hgoKgBrQO6SDJwMSSf6Z8Atu6hepSCKh7lpGFckgwpcloAIMkmIAUYM64dO2/TVqwDUZpnMFFtZo8CSg8QSBznVIYlDVCynaPItv0I09wltB2sADKabZfJkqxW02QcnnPHBylWPzKQO1NKmneBYzZJvkiTN4kAnkDOBjWVOqUGlgoIZCXZO5XJUfMvUCSVU4A5j7aD9X+IRTC0l7vlRT+UFxelpBfyTKHMGLmHHPQ4UhFJt9AXZ7BFO4emjVAvczEmkqiCSJ5Juxas5wDidTbLpNJyV3LWuV+YAIAZ2+kFyYGDBACkFjzMl/Suv0lV1qAlUUOsEqwdnVgsTaAcHKkKQPckBU2T12NVaZpox7CxYoCDmCxLFsk8+RnUW4xVdsok2w91Ppm2q20KUJ8sr85gpZlLWqxx9ShQTIgz7Z0t18ErTKGlFZw9pWoDZIMgkKLlGRkkCORoXT3FGin1fvrotKuViOQyvMloxB+kRGq/RtzXauDtXKP/FeVHc1pbyfMnGlb5PoZRryTpuylZaT7dGvz2hTcbiJEgHkcGDOr226mtKoj/vBUpuSQDwCSW5MFjH5HP2B9Y6NuaFaGUVDdIdZhzgm2QCcn++oOrV614Z0KfNCupPoowUIP2H6j10vFxdjakj0el0A7ysvzar1KEQ8iwLhcKPHk5mPFuvPfijoI2helfdUSqQsEQ1OOSPBPb/PWo6J8b1ISklZdvKsh+YTapEQabcKbcQ3keZjQr4r6a9RFqEO55+cxADgs0gDksJDFicQ/vq05ckJGDiwD0DrX7NWSqRIsKELgwylJEEZEz7xojX2KvSplGLVazBEpQCXI7LyZMEmTaeJHOTrL1MEjOP5Dk69f/02+CRSVd1WKmqwmmgM/LBH1H/jI/Qe5xOEeWvA8nWyTov+kzUUCVHUtUDpWZWNthDFR4ZlvFMkYJKnMaxh2q7HqqpXYVUoVVLNB7lAD8SfXXsnVOrLQUs8mASYE9oEkk8AAa8H6lv13W9qVCRTpvUHcOFSQsgeoQTGmypRpfQmNN22FPiDq77gE1adoquWpmPopCBC5giRE+Ai6KdL+F6R3JZyH26/uZCkX1ZtGFwpMA9zEGZnMLnui76ldVYpUqtHy9vS5hGNpLt+E2kfmT7a23QN5uazVKNWsuzDdxpUqf7xhzJcjtHuOZkEc6SnJ6H0gJ1rZ7Xa16ys1lUVL6YAZwsFeyATxnM8n01Hud3ugam4ZK1EiFAFMr2tdlpOMx95OtDu/g6nTRbDZcXJQhTUqAxkuzSIUGBJyZ9Ron/tEVf3VVVI+WItcsahEGCghQTIIM4M5Om9j7F5/R5w/Va+4DfNe2nKh7haDAKCfxMVBOPGPUDUW56elNnFOqtUCLWg5BwQWzEAx7x7a29PoaM8rdSKvFR8jlezti15IlphobBESaVH4Xp0DUXd0GvlijCk1Wm8ycNTSQOBBMgg8DGtLDYVMzXS+iNWDNRqgMB3gixeOAczLduSJH308UqyJL0aaCmMn5Ygkxw30iQPSMnMka0vTFp7ei6tWNJal4N9Niqkm0qZBNpA7WUnmD7z9R6MVoX02asr1GNQqxFNGIAxSKgoVYFuPCjR4NeAKSZhH2Lmif2emWS4B4uJDZXIjggePP5a78OdMpVKwXcVTTEhQUCk3TmbjFuOc8jRE9ZA2ny0pVlLXEv8wikzExeqx9xCgYOg1Tq1Ww300YKpVW+WFZJYNcCPxE4k+CRqNRj4HptG0O06ay/Iao9RlJda0qpyfozMgkjGRknkan+M+m7WpSoIAq1FQJTVbJNR1EI9vcLcNnGeM6wg61TKn9woqcqQQEUwBBpssQBMDkTjjU3S6LVqtJVVWPCIxkXRPBOB5M4EYGrLJaqifGt2V6gFK5PlpMENeQYwO5SrQTz6+w1TamtUp8tLYw0BqnqZtPoPHt416r8N7VqAahvdsi02WFqC4pliYlSVWJme3gems91A9ONRrzVRVVlUimlzG7DAgiRzFwmJk8Qvtp+QqTMG+zaTCEjwflkSPt40tHNxtNiWa2vVtnHavHjkHx76Wk4sez1LpdOo9ErS3JDuBcqNIZwFBY+UUfSwH84jVLf/AA69N7md6rqkAvc0oCFCpb3ExEQBBP56zQ+KaKA2VHI8Spj7EDEefP56qp8Xd6VBUf6jKKvCeR3EgT7e8xq/vX4JcN2j2Lpe43KmnDzQtA74vEKMi3mW8HiDzjQf4i6VU3O5zSNjReSSKfHb5mQRmB6CQDrMv/qkBTWmk3gj94VAQrGRDEmbvWMffQzc/wCqe5KkBgrQApULziZBHOPHrxrPKr/E3tfsI9dijWNKlTC2sqio4KUhmHWPxITyxMACI9anUttavzKDkNVAMAjIKmSXm8usnHj3JIFDe/E1bc0Ep/Kgghncwt58CI4xMARInnVen0oLaag+Z2hreFzBgwbj75HPjUJZ67KxxNjup7D9rrqm0oO6qiStPvhoyS3A58n++pdn0nfwUpU8fVCwcgcqT234jHpre9A+I0IWilMUkAJFoCgQATAX9eNaPbP+7BZjm1UCjlokAnODGfbMjTpwkrsFSTqjB7Ho1anRdRtUNRwwO5qHIESXJJJuk/QAIIPMaD7PpO4o1V+ShBUsFaBkkhWHdGMc4/no9X+OapUA0gIMOQSJHsQZGfc+NPT42dSQlMEehL4JnEn/ADHjQefG9bCsU+9Bzo/TqjXVNzlqgyhVZRjzawJgRAxEkTiY1mv9TPhml+zB6ICVEbAzLr3Er6kgkkfcjJI0SofHBIlqMegB85wfz/p50Q6N1Eb5itoUrawlgTNwUlcggTGR/EB96+/ikuIjxTXyPDaT3oZE8T6j3Gtl1Prd3TaJprBRQrRLC5QUqTJNhEpHkh54OofiD4O+X1ApTMpWlltU4Ewy2+SpiAOQV+2gvSuort/n0nd1puCPpkEwwAgjFxtBxx9hqaaQ3ZX6l04rY0QXYxGbhPI/P+o1vOj/ABHtum0S9RzUqMD8pLGR4xdcCYClohjmFMcawXVa4nskBfpE/TjkfnnQ7q/UKdaqz01YBsm83EHMhTyV45zrRlxC42FviD40r7x2LOy0yBNNWNk/bznOeNVej9Er7lgtJGtJhnOEA4IngmDwM6vf6e/Cx6jvFpDFNBfUYz9IgRI4JJCj7n0177t/g35doX5aqo7VW4Kv/KvGgqbuQG2tI8wHQE2NanTEqrBmlgA7lVESRkTUgx4gYiZsUOogGk6i/chSIFwkBjcpczgCIGASCJJ1rT8D7lq4cigIY2nJhcG6D+L9IgmeNd3P+m9ViSK6ieASxE4PEeomecn7mjyfQlC2rGqoL2NAw6YkYyObc+J8aB7vpVaoxFPb4Bm5qijuXhltAORAuYDCiR51utr8MmmtoqIB9smc54EznGpD0UoCb6ZwfqmBjJ0zyoXg/oB/sjFYYsD5ItBEmYxxOrNOqQALo8eeP6alq0VVVKNcahAUKsqRPJP4YycxwdPpbaqalhUIYn5kqVJ/6czngxOdb3TcGUqcmVOQWb6jgybsjzzx9tY/rfwbUZ2G3IRWBJBZrMQOIMSIEGQfHEDdbjYvTNj1A/mbbc88Sc/bnQx6Shy15uPP1eJxE8e3rprlJJpAtRZg6vwPumVBbFs4DoqqTP0Fe60gnkT+pllf/T6s16opUgdkKbGxBDMzNn0PGCMHGvR6clSVIJ8HIyOMTqjV3ThCKhCuh7gnmTI4ycH0/nqOSodoaLcujA0f9LXNR1LQgVRcYEufKgtkL7xnWi+FPgdtlub3emyFIk3XyTMAjEAeYzMfY/092bmGXCg5nzJmJj7jTt4rKrNawAI5xyyrPGVFwProKca6M4vplla9L5hgwSoyfQSQM+x502rt0cEuqMAYyqmIkfizH9jqOh0WuT3UioGATyQABJIBP5e2h1cnbOQ8K04MkSTxBIkcj++leensPC1oIfsFA5ajTJ96ak+g8+mlqSjWW0fNqIr/AIhep/nPkZ0tV5/oXieDHebdWF1IutsML2UznIzz7xGOBpJvKCMbaS1O2FuLBeZLNkEkDAGOZzEaGbjbmZOAZgkQD9jGoaWDnXO0VSN70/qO1aB+z7XHJNMGZHuAeQQAD5HudT1t6r220qdO2fopqCZznPiP851melwBIBb3C5Pr/njRmi8iVVmni1S0/oNTa+ykaWyzb7j/ANv/ANtTUkAnMzP4fU/82ok2dW8IyFWPqpVR92I4/LT6AkiAT5GD/WNT4p6KqZeo7ZJScqpyAsEjGAweQcc60/8A6stVVVSLfUjm0pOPSQR9tYpOsUyYh5iYsbjj09caJ1PlooerWpIDws3tIzEJIU/8xGt8kuK8jXFu2N/ZuO4YMntOccfX/kDXH2eSZH/t/wDtrPVviZ57VUJ+ZbHrxH6afT+LrUKstJy3m1yQARiLgMjyD/XQWKXYHOIbNDtiVPiYP/7ak226qUp+U4pkiGhOYIYQbpUhgpx6ay+9+Kbj+6pJSEn+JjHgdzeP56p1uvVYzUIz4RRz7586rjx1tiSnejZfFXxUgKsCRVQFlOZyQCJBwW8H2n01ieo3W0qhgtXucDz9bJwfcGM6qmopm4Ek8ksST50Y2m4LfLmitP5HatQUy1UmSQiAkhmJJjGCSTxqrsmqO9H6CalYUmn96CwkwVpk2IzATzzHoRrNN0t1rmkYJE5zBUCbhiYjOtv1XbVKSCotNqe5Kre9du9UJFsCYAmRc4BNsgDgDuuU6jVXqpWXcInaH4lmIYqiQCRgqcR+ulthdF//AE++K16ZUrrWSErKBeFkqyzafdDJmOYGtt0/qj16Z+XvVYjIK0xAgGQyTOcc8f0z9Xc7XeUmR0+XU+Yj0kQkAI4UE2TaQtpkH2iJ1T2m02zzFNqValMmmxp3RJNpEwSO37lfXVFKhHFPs3nT67rPzXNX0EBADn051GBVN01nEnthU7cz/DnGM6xex69uaFeHFSptzDhioqVBRb6XlInET+ej+3+JTUpM6UiSpAtM5uBaQwBEQD+mmUheCDHy6tpBr1JMQbUEEewWD+eq9Pb1WVlqV3buwQFEL6EWgEwc/bGo+m79qgJaKRBghg5j04UZJx+un7bdqwqMa9NVRiGlXkCbQYxg8/no80ZQ/Q0dJcrR/euLbjIjMgCAOAMeQeT99S7jb1FIZXua5CBUPbKMDIjIbAHpjjTtpXRvlBa15qs4S2mMhbmlQXk4AED+LXd7UUBlp1zUqj//ADFlMzxm7I0HT7GgpJ2vATbqVV6r3EH6YwBAiPH21BQUpdJm4yATwTrL9P6+KtS0SrO3yxfVQL2uyzIpwZngHxiZxF1TfVijBGRHp3mVqhvokwwYeg4I/rpZZEmkFYnI1m46gKSi5lE8DJ8TP21Tr9SoSHZoKi4kqVfPkwM8j9dZjp/X9wiVj+0hL8EshOYyyxj149oGs1uNtut2bhXSyowwXa5S0dpYiTGOfXzqsMkZfnZKWNro9L23WaLN21W5DiWb6zJn0yCfbn31W+JviIPQa75szKzzdgSQCTBECSNecj4L3JUBXYx+ELUPJnkCD9//ABqA7CqkBjU5OQGgiQn8OYY8keg08ZY76YGp12ewdP361+1KjGAWYOzEWyQfqMXEwfsR76VJqL/guYTIUEwZx3CmRn1mNeR7P5lOrf8ANWDMBywUiOMEeDEff2OoKPSaquA8kEXTaubYExBMCR7541mobQKl3Z7CuzQz2ouTgvB58wB/T9dLXlC70xP7RznKqTnPOJ/TS0vCP0bkU/2eiXIdmYGLnAEqIU3WxmCTiR9/V3UOn0QT8ui5ABJY8qBwSox6cnXqSfAuy5NJifepUj/5ag3PwJSJijTpKI4YVGP3P7yDj215/wDqYl0keVVqVgMUQh975HHEtyftxq3sN86CVd6fui4I9ySc+Ma2Nb/TuomVak/mCp/lddP8tDKvwxuRMKR4IVXt/KVPj0PnT+9FhWvIPb4v3aoqpVYC0ZKpd9P8RXVJesVWmSWPALWs6gcWkiRHoI0cp9A3AAxuO3gU6BIEccspj200/De7IxQrMcwXoUxI/NoH2yc6Kmv0M3fkFbDb16rMgcgupaoWcQVHdmfPOJ5GuJQawhA7A5ksVUxgfu7QbpwLj50UHQ6qPdW2zhQAD+745/hwPOcj+WpN9+zfT8msreCCBHggg05KjxkzPOj7u9A4J+TLVNrVMwhiYwIH+ff11G3TqgDFhaFiZInMwAPJMH9NGK1Oijf72rJ8WAEeYIMT6eP7agZ0JkVGIIAIZcEA4k3EwZ9dNzb8G4oi2W0pgk1EYiDb3qh9PQj/ALaftenIgdnsblVFwb0Gc4GeSPXOudki+Y9AF/LznHmf5abU3MiABAz9In0zInj30bYKHbKHN2KQGZYQvbH0sZN/JgfyGpz1atWVyahBRmh0wzXkmBEdsz5HJ541DSW7gAgciAg/M4ExrlPblibQxBJmLoyZiQIPOm5taBXktdS3Zq0UoUKbIqFib2EtMZMgR+vnHpqr0nb1qTz28xb9UnjkGJHIIONSUqMEhBI5EsQR+cqCfy1LQrntC0SXHPfWBPuYqY/L2xqdvwUpdssPWd6oYQtqlFtCSFg9t2A2e7Pr9td2m/3Kmm9NkWVWGKyYgD+A+kcT7nULblgLRREgyxL1GnM5AcAe+qu6pIwFsKxJJBv7fbJOPA1k5AfGy3tN6yV0a9i4a1rRCNTi21RCsO0kRjnx5vbnqABDLTcU8g0zWMsOFBEkyDnjQva7tKcfuEkjl1Vx7kAoRH+Tq1t+s17QlOxAcAqiIx5xIE6z5eArj9lqnXrPTdVpVlBVYAvglCIz5JIx7nVl9nu66ItYPm6wOq0rjGe4mWIA/h886qDre5ZDT+Y6AZtpqFX1AMR5zOT99Vl3G6vWr8x2cTF7zgyPJ8+mtxyMFwXbNRsOnbpflMGpINsSaYatETyYCe2fXQrrlMvUV6u5VipyqK5Ug5IP09pIzGhVTqW4Kw6I8kwzIrkEYMTxx/LSemUCylJYIJtUSQfMj9dZY8hnPGuhLTgs1JdwCWY3IoVIDGIWGBEe8D31aoV3qyKiAkA3Qj3m78RUEwTPhQM8aZvd2BjmTEgjC4wMHGq253hdgWlgoIEwYE8ekflp3Cd9iqUSPfCkD2m9geYKrH/VBx6gDUO3IKr3jByIAgAyDdIP5SNWk2IPc1J7CsLAaJnwft76n2/SmCsllgIBLVJGfsBP2gf30a+5C8vpFSmqOFLswEwbULLHHLNk/l+ul1BUpVRaQRbOVOZiAcjyJkAanXbu7kIpYkEdoJJBj0E6IVfhzcqFLUKggfU9Nl48d2jxiu2Dk/oDPWVsgVC8AwgUAY5nJ8j/AL6VXpVSopcUXFgyzQJyBjAu8YGc6v7fp1YTFNoYEGKZyDmONG9h8M7usgUbZnAJIvDgCRBPIHEZHprSaW7AnZjU2LADKjHGP+2ua2rf6cb7/wDD+kR+Umdd1T3MX9YvGRuie4acWMnOlpa8EdkwOP8APbTH5/z013S1Ngl0cUY/6v7akA7fzH99LS0RvBUrUFOSomDmBOs58U7VJU2LNvMCeNLS00Scuyht1F5x+A6FVaYvJgTf6ffS0tXxvZT6F1Fy9QhiWAugHIH5HQfqlIC2ABgcD7aWlrpwivsHpp586WlrrHiOQSwn/M61e82FP5nTR8tIqUqZcWiHJYSWxkn30tLQfZDN0jdbdBS2NYUgKY+bWwnaMPA49AAPy1nPh1ia4ByDRqGPcIxB+8gH8hpaWnj0yy/BA/eqDU3RIyFMHyJmY++l8C7dTUkqpPdkgE/S45+2lpaeXRJAjdYepGO7/tqi9Q2rk/QP6DS0tOukB9lba1CQoJJHcYnzB02iMj/POlpanIbwEvlARAHnx7jW/wDgvpVGoovo02x+JFP9RpaWoZPIIm16Z0egslaFIHiQigxPHGr9fotBl7qFI4800P8AbS0tcjOhdC6d0qiigpRpqRwVRQR+g1YOP013S0o2Pol8jXWGlpaZhOnXdLS0DH//2Q=="/>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data:image/jpeg;base64,/9j/4AAQSkZJRgABAQAAAQABAAD/2wCEAAkGBhQRERUUEhIVFRQWGB8aFxYXGBgYFxgYHR8eGB4bGBscGyYfHRojGiAeHy8hJCcpLCwsHB4xNTAqNSYrLCkBCQoKDgwOGg8PGjQlHyQsLCwsLC0sLCwsLCwsLCwqLCwqLCwsLCwpLCwsLCwsLCwsLCwsKSwsLCwsKSksLCksKf/AABEIAMIBAwMBIgACEQEDEQH/xAAbAAABBQEBAAAAAAAAAAAAAAAFAAIDBAYBB//EAD8QAAIBAwMDAgQDBwEHBAMBAAECEQMSIQAEMQUiQVFhBhMycUKBkRQjUqGxwfAHFTNicoLR8RaSsuJT0uFD/8QAGgEAAwEBAQEAAAAAAAAAAAAAAQIDAAQFBv/EACoRAAICAgIBBAICAQUAAAAAAAABAhEDIRIxQQQTIlEyYXHwBRSRscHx/9oADAMBAAIRAxEAPwDfxpRrulr3LPIORpa7pRrGobGlGna5GsajkaUa7GlrGGW67rulomGxrkadprtAk61oNeBaadDKm/dXEhRnGYJ+/GJj0Bx6aYnUC91rCPwzIgwYyf8AP0zyv1cVLiyywtqwvGuRqHbuQvfyMTIj7+2efTTl3iEkXDBjkfy10LJGkSeNok1yNQbrdgSARfGB/gMn20G6n1PvQh7QCZAJMwDIgDEqZ/L11DL6qGPrY8MMpBX/AGigMFgIHM4mY8+D4PmDq1GsbvaxekzBgp8+BAgwSDgEY5Hj1Gr+16nfTRmLC7CllYsbQCSLfVZIiBjnEajj9TNK5LvorLDF6Ro9LQrb9ZvuFwuUQeCJiZwSfyiMHMaJ7esHUMMg8H18THI/PXXjzxyOkQlicezsaUadpavZFjY0tOjSjWsAyNKNOjXCNGzDY0o06NKNYw3S06NcjRMNjS06NLWMXdLTo0o1z2VG65Gnka5GtZhsaUaQYGYIxzqrvd+qAi4XePOYnPpjifbSymoq2FJt0WdMFUEwCP11nP8AbLtcCMLJJJOCBwPf0HnOeNVG6kxAIIJnngkeI8HkH89cEv8AI40rSOleml5NWdwv8Qz/AOdV911RKfJxnI8RoHuN8YJkhuRBx6CPy8T6Y1V3fVu9aZXvOVJnMdwMH1j6fIn10kv8gmnXY69N9l6v1QCqWuAEHGbyxmBAEBwAckYgjQ9OsMD3ODBAAkTbKw3E+IwZldD9xvWIhSGcwQsr33SZUiDEZEceuRoMu/ZXem/YzWrGDLD3OLSZgg+RrglmlNHRGCTNg3Ui2TggheZJGOIjMZ/X82ncD6fpMEiLTEAngGSRJnkYwMTrOUN4ECl2P1E2H6VgQp9QOB6Zx66udR3DraxanYFICiBEzwxwcGf09SdQlKTfY9JF+lvWT5SGpDFSSRNpTPAEmPxfmOQNTftlwy44JJkFmBkAnIEQOftxOsxsepuhFR6TImVDFSR+p88CfSfsLm369NIAkM7AjEJ+7EnDCDdEkGfTnyHyQdMPNXKqHGWJggk2mCQc8xjkScNEaFV7EqKGA9PljksTOTwohZ9ywgHSoVRX/CQvzDaZBEKMwMAwDznjx4cgFStdFQhmCyRKHkEmRK91wgzPA9dNGTTAwrQ2qJTDBg1x77hHbkwRItNxMgevGhW92FP5i0ld4glchbaarMyR/wAWQBPnzpbqqWNMyAt1t0gK2brjJPdNy2x4ETOhtKubrLQAwPyyrrfnkNGAccGDgCW4PXL1mSWklRNYorZbp9QKuVRScDAxblSOC3JnBifaIBHb9ZqMECfSCFEDAktBtkGYtwcAmNZfc7P5bhWHbi8hbcERBMHiYggzP6ktns2FWmFJp0ggOYvM9jQVkgkNzPDYODEVmaWn2M432a+n8QAkp23AiCT2t62xkxzxjjnSX4hUkqR5i6cMTlQPUxyJ1lQHH78KFpAi0nuCm8JJIjkE54B9zGhD70ylQG0XQ0gwORORx2kQcA58mKQ9Rmr8hHihfRvemdXklOYMgAhmiJPAjBn+k6PAa8q2avGGlKUklCpyQTyDJIWTifQx433wz1AVqWDJBMzJOeMnn19pGu/0fqG5cGc/qMSS5BeNKNIa7r1bOGhsa5bp+lo2YZGlGn65rWChsaWna7rWai3GuMYE6fGhfWt+KYtNwJEhhMSMwY8YyMyDEZ1zSmoq2VSt0i/VqhVLeAJ/L/xoP1fqdtsERzAJk8gg+39DGhm06/E0yCFQG6MHP4pY8DOJnI9tUupbgiVvVRghADbOTAAIMjjkcjXn5/Wrj8Ozqx4N/IvN1ZlAKsJmboJBBEZjk+fuf1AbnrDAgspa3+IEGB/FiWkkSPIBzjU1WsGwrKskY5cAkXXA+OSDjnznQnc0C4+pr3OMRMHkQcMB+fnnnyp55TfyejsjBLpE/UutxVDKnGXBI4JypF2eJEc3DUfzThgpsJMKWJcIw5MZ8q2fsDidVf8AYKgANUgAmCAJGc3x5HifGPGpa+6FL92QyimIkACeJ7vxYAicDjHhfi18Rtp7C1RyrQTcQQfcgwGAI5IkQMmMx41XFUKZCkx3TggBpMKfMQIBHLDjOh+23TuzBkUgAki4hFbHP4faABBnVXqXVhc6SYUswMwVi7tDQLg3PHBjGdKob0bkW9+wanUuUNUUZIBlQFBBwPB7YItgD1zmCxqMBlriOADMQoVYPA4H5Yzp9bqYNS8AAwqucQSOYEEyYzkzz5xpembam8vSDEqgCiCR5LNaAJhYBJPB+0Xv20L2dOyRKRZ0kYBzAuyoYj1jJEmSE9tUxcxLD94glu2VuCkCAFPbycMckn863Xuq0xTHy1F7Am9WYi1+VYHHBH8p1Bs9/wDIVlMFilx7pW7mCJ8/TA9fuCIxdWFs0p3N5RGpyzUySIyEIIJgnHZkkHgNnwBzJTpTXpVJsAHy5LMx4v7jAEePc+uhdb4gap/F80kk4EQ0dokyApmB6SDxqA7gyFYeMRgZAI4wft76HtNB5Gk6XvlqUbFCoxcEkAr7mDMDEnwTniDqfdlqa0wltzZvAgQSTIzg2+Gn3zM5rZ7p/wACdzH5amJl8dstmSpInkD3zowd1TpoKRJcs37wm2ZywtJDQp7RE8+3Aljp6NysCbzed5eQyMWsHcAQuBHcbR51zo/UlZ5qF7rlsCmBPdJIJjEwBxH5ze/9NmobkeKZWSzjCmCWHbzAAyPLe2qlTotekbmUUyVCySDP0qSpBwAIMyDExiddEXGWk9i00E6HVre4lnLiaixczLJvJk5I9QIiPQ6s7nrbAhmJAhixn/ed47ceiBCDjlvyB7baG4IjKL18whkAkQ0xMcn3/PRHpnSV3AquyvBYFSvCENLBT5IEY5AB9dJKMErMrI9z1gpVhjeqmbTENyBOItEzHiCPEgr0rNSr8z6jafmCYiM5iAYzzyvOdM2fw+kOagLBrmGRdAxBnJGBBBHJ9cEdwqfMNGmLVS4sEYggEZtlcScn0H6am5RXQaB3RKC1LwQQqy0LCk+fEmCqwIgyT7jRXa9SfaLCUTaxuqNIZs/UpA+mBMYgfngZ0nbur1R8qoaLXAN2hgqi608n7yYBu8kjVfqHUhehVnCkccyAotENgiQJkeYzoKcoyuLC4pr5I0lP4g+VXvAJpFRf3YC+H/5/EGZHGtpTIIBHB1590zd0nqAx7XBoDOJMWkDtGOBxgYE601bqxamrCJDW9jSCQJMQePv+U67/AE3rI44NP/Y5c2BzaaDlulbrN7XrxUNe1oDRJHMgGB4B8fn+lvpXxGKrhGEMRMgEDxEg8XAyORka7cX+QxzaT0znn6aUVfYZt123XY13XfZyjLdLT40tazE24rhFLHgayvXd9eYvUjgegBg+GPdx3ex1S33V6hRrnuDYZAfZWMAt2+MieSNBt9vuEAtccLE+hAI5nOZjg68L1HquS4wPRxYeLuRMzIWOYUjyZUxgyeYH1f8At4jUa7qm6/VK3EE+SRAgkgEff2I1V227+ezExd+IH9WIkR9WPJzmREzUVCKI4X8rmIbPMwMH+mvLyOtM60S0qqAC5SA2IAyTMZBAOCZyDgccnVQb61Kl5UkGTdCh/tGZ5J9QPVtc3jJUZFAN4IJA+omB9WSQIF3MZ9tBqm4em7SxkVBzJUN4ugxMiIInB9Z0YR5GboI9R66pfAm0LBlouGSFVT+L+IyfEY0P6h11fmU2DG2O5cEkckRMBT7+fXGhlSi7MFKhe6LiIUEgnLE8ESRnx6HRbouxuqOzdwtwwIb3ODBbBP6H76vxjFcmgK3okHVDTpXl8uS0AeCcqcwMASD7e+qCbRa5Niu1UkiTIAgghj3ZWO2AP7AEt7XvVKVJu23tLcsYItAX1wT6kCTzLegbEo9Sm5ZGQXMRBIgxIjBIJAmYOY9dFOla7BQI3XSgGSkDlgCxGVui4xEAjAEf01y9lKqpYQAIypIzJPsZIAMGDB1ot9Z+1XGrbOUcCUNPADGM8yD7iDgYJf7TpXjlS82uFmRmfIIJ4kcyZjQc2vAaTMnvehvTKobGNSARIFrQOSeBj+R9cjN306pSqEFTJbE3MCQTn7+omR51reodbIW97WcNatuQoxJAB5AMd2RK+2qXWdo3yxVqOS7C6wDKrkmJM3iAYPr402PI735M0D+gbUVGa6oUUr39gZcHAz7mZ51V3L97ggkgystItIBHvMep4jjT6G8tclQDOeGCqTjA5DTEGTAb21BvSUIDAXAngyYIGZ8j0+/jV5RdiJnemdQAJvW4YhSSMzN0j0x7cTMarux8sLREHJAGT9+TH+DXKqAJiR5J5M4AmOBHj1niI05KVyKEkvntGDxnxn/tPGlSXaDYW6T156LGGuWAAkG1icQQfM+NGNj1S+LlUFQVFiAkKTklDMhZJwCZHjWf3HwzUVLzbESchiCIJEg5jgmPJ9J0Q6P0RnoLUZgDUu4EwB55AJujEHtPrGp5YKKthi2EeqrQNQAMuHDO9oZhiAbZExzEYIMgxkr0SlNGQVD1CFX5YAhBM2QPYmeZj1I1mClr1KY7z3DvCl5KhrgpyO0ETJgidF+hNUSnVVln5TYIBlW4IvUAgkjBJA4ggTpKajoLZZrdQq0rkVCTyhEWhQTOCeM4B8H8Wm9FYrUJdSTarGQQwLFUg4n1k+R6yJs7reohLOQv7rDC0lnmYBAgwbgMcR40GPXHU32GB9LFQGVpDC2QSQYwD4OOBCJP6CHWqAkTczVAbh9V3fbzz9X6xmYOs98V9BdLWvVgWMLAFWMDIXEcgcQI1f2+9pIA1Wo0lSVAOFBXggkysyuOSfEaQ3l5LtBuBlSvbl/IJlfBuInHrGguUflQ1roz6b6pSZWVoWCoXyAPTA9ODmOdGk+J3c0VVCKYxUJKkFQcwQJ5jP251ZfpttJld6fzqmFuwFTgGYJ84gSBESNZWlWqIe0PTDAhSZuPg22xz6D9dViufSFaoKbrfvUISkXsZiaaDBvJkgZkCAMxmT4OjXRusUgIZCNwmGYZdjMNnKqZxcMyeeTrH9O6vURgTcQkyDwobtn75/8Aj7a0m16KKlGjVkqwJIBaAaWRAzIvYyYkiTjzoSTi1ev2ZM3XTOukFEqA5xcTkntgkHH4iP8ApB1odeZ0OnVUqPIatd+6FzhVGJd4IXE4HmAZg621TroWAAw8C4cDiT/I5zmfWPR9L6vjFqbv6OLPguXxQWjS0LPxHTGGlSOQYJB9MHS16Hvw+zl9qRiK4h5jF31Dx5LHj144PjUNbbgK1S5bn8E57hPByBzB/KBqnW3Nyv3gBR9pYBsTn1DR9sxOu9FIKyT2zBeFAMwBx44HHk6+Xa+Ns9cI9PtAViwYASSoAIwMsMAZPjEkRA4Z1DcBEJWi7WnBbBHLesluQRIwTGmF7LblJJytp4gSRnIEEmDzHI1Wrb2KU1HtDGCSJMCMwZOcHgDBwcyiV7aD/BXaqxLVKhhSPw9vGSAD+HCziJAxk6qU+p/u2pf7yrLD6blgCO6YMgT+ZA5nTd/txUstFSHNucopEScgSTJxjkZGiOx6VR29RPxOW5mSsqxGDxwTz4PtPQ3FKxaB/W9zSaknywBPM2gg5MkDJgluTxbgQBqpQ6wq0wgVQ5JBdiTaREEAEx+mffw8oC1cVJB+qVxccgQW/AcHx/bQgwQRIUL6kk4k4PHmB/31aCUlQrZb2dVaddTUuIUzhoIA/hPmMe3OtLU6s8MKa/uzwLWT5ajtAYTzOSvcAT76yGz25Yn5f1ESOBA9ecR6z/XWhfdsaKB8OCS4fMmIxkEN9MTGWUcCdDIt67GT0I0hUrJYGZVA8DsYtIGO0L7yRDNzq31eVipdbUFxwMm78fBN1toOQQIInjUVT4jpIi2C5gpDQICkkQYOcLPaSQZ8aHVer/Ovdys47c2ZNpBETMZBBx4zMBc3K+kDQ3d3kEIxa76/qwysUN2BBMCBHBH2HdvV+buv3pXN319yyZx97v0yfA1yiSxcKrNKrBW0k28NIUZESfJ7pnIJjbdMCUyGio7kfSGYlBa3csggksPxZnE51SfFJcewLsHUOmV3T5gY/vHMqPrJAuJUfSVBAxN2BHvJ+yU9wQZqI8SSVhCoEdpPLmGzwLeSTC3Os1LVQraqUx20gAQZ9cnu8mZx59ZUc7vbqzEIA9pBEXqFvIUgGLQOABHbPJOhibmmwySQF610YUU7Tg5MlZn3YxiAWAEyfz1U6LsRUNhYoRkMDk3EKFORicSOL5OJ1uOobYKFCbcVSDBRyWaB2yQCO3gkDKsJ8A6wPUEKPbcyhO0AXdongSQYINwGOddEXFq0I7XYS2HVRTptRLXd5ABH4fFpJwARwZ58RmbcVqrW7dySQsoMlgD+87AixHJk5weNZqhVCw0XHzM88/nrabrphrOahkAxCp3GWF9rYkSQFHkTPjUpKPNX5D40QdE6dU3FVarBbZu5iQCBaVBm05PbBPqNH9vtVpimiyKTMSbRl3gtn8RHA88R76W06d8lQtOXtNoJabARkEQfxBj685B1LV3DsxcG5QRJYNKAjNyofKwszPgc55Z5bdeF/djpFTe9JpooD1ApEkC8hAZLeMq0AGD7cHWa6nXZ6ikmABhgtodRHEYkLgx6/rrOg0raJvEszCZlgVEEsDGe4gYJ4Ec6i3e3pV6wW2KQckhB9JjiRHB8SOT5Oqtwj32BWzN7qntvlRSUqYuOGJYESLSTIUe8TnmJM/TupwzFgabcR6FfDBjJlfT0HoBolV2O2RkpqrMGkzc5IINwAtyQVBHPviDLfiCjToFmqCmSRAVGFyDAycFmIMk90RxpeUZLRqaZb6PWavWdXUhGZAzIDJAIw4Mi2cyPaNC/jzfqqqBBYmUM8KBAAjBif5jzOhO066UE0yQ8ieTIEACCciAZB8GB7SUNrV3VC2lYXvBsGHMzcRIgARxcIHqBgRjxexk7A1GqVBIYEkSe0sRMeSMGSQZ5/TRun1Fa1N6jubwkKsx3gqQRAkgTicY9sZinIJA7jHAUEzxkH+uifwzsGerAAHafqutj1NoJnH8tdWSKqySbRutnuFRVDP8ANuHfKgQHg5W8grJGZH202p8Ql+P92wtBHbawYiVGckckTn+VPqvTvk0fn0INoCsEUkHtJc+6WjMgesZnQ/pnT/2mm9S2bG/3bSATbDWsCACDmIEkAedcUUttlfCCf/qB07bKRgASWz+edd1l33TISrCmWUwSQ04xmDpapwf2Dj+gzv6sL8ynC5EryRypYj7jxI+0Rqz0msBRkG0kEjkyfJBEAYHA/vpr0ir03amO4gMkYEiEJmTBXIkc+B5n31ZaS2hQogWiYUyIAPtGSfcZ1GT0kjLRJt3tRWaBEwIFtw9AMEWkYM/bGuU92rfMC5psQcgjiTDSOQQBEcieDOoqNAimpHdIUqTIMmD25kAR5nwOdQ0CXuNRVY08XAC1SARcoDWk9t2Y9dJGlbGf0Lc9RFJQKYEHgMcEmSZAgTMRPviY0M33Umqm4IQIIc8mDwCeJiOfbRLf0EMGQwOPLh4GJNwzPHmTyNLqm+pKbabIAWKipTkAYANptgjAEjMwe4arCKSVIVu+zOXyrAmbRggiSZyJJ9gce+q94ZYgCIDEAEsSwmczP/LEznVOrXIIAYj0Pp6e4P8AY6tbBWEVFQlUMlo7VntF0HHcYGR7eddsYUyd6L/QNu/zGYBVBDAsTNg84mRiRkH7aMdP2Kl3ckfKp3CAPqYgta8RcAo4MR59dT9KVmWo9SslMNNlNabw7AzclkE9xtFsmWHgDWdrG1bmbu+laecCBkEAj6jMH9ZzoZcTUrQVJEe5sUkhJQlgArEg2qFBOYIJDHHrjAE2ujdMO5qCl8xVAUwHYLJUFUUMJB5jHv6aHpRZnQcFiIEgnv8AIBP4hHPqPbW52fwxSpWkD5h+pbznGZhfTtHseNLPKsb+Ss0Y2huz6KlAAcvVnJ7rQDDinzJK5k9wE6g6jUNKoe56jWm4BLSoXtJbkBwYzGIi30vde2rFEFO4O9hUsCEWFzbIOcEmMk5MyYbsWTbU1a/61kmTdIPFkAYk88w0Tk65W7fL7KL6MnW3RYGq7Qwa35R4JzmDIKiJM+Yj1EXSeufs9YuHYnhSIUePH+ecal64gaoHVYU5Yz9T5nGImOBHPiRqboPw0jtfXIgoWRAw5PkkGQBN2JyAD510xaUf0K1sN0PihWsqtlh2gKWBAgm4xzBkxAnQKj0z9tq1ajPYmYcKAC+I/LIJ/tOif+wwdx+7q/KphIe1mJIAtYQSMtyVOM+moeobRBedtUX5a9oQA/vQPqOCSG+4/rJSORJfEzj9gWp0X5Nwrm2IggqZz4WZJjP2ImBrZ0t58vb06o/gDXQARgU1BtHkxmcEMM6ymy35YWFL7x2kqPpBj6oEx54HPoNajpAonbutS4dyl1BMU4J7LmY2qoCrc3auJJkhXlD3NP8Av8C3xJtjuajVaTVFVVabAoFxgAmVmQwEZkcknhhpu63LKgVu0I0AM3cy9xNy5gCJmQAJGRMNT4nSmvy1A7SGJUtJVRMQTJbmSTxJjEaF9Sp1Gam9Wp2lWIMFWCkzDKJwIaMY9IjUZY9jpl/b/EtwqWFk5s+WnAkuxm6bRnJGJEzg6ho1alMXqWAqEZJujIIMggg49FxB9Iyf7QcFckmIgESfEZGZ41f3W4NP6qTLVUG67t5+nHrBPgTccYJNPauOkBS2H36rat1qNWsAUgFmDLkK4k4KwTHEicEDQ7c7kVWLM4zBPHafRYMSI9o49tDaG6JVVSb2mahJPJGCScLdEYxGJnVLc02RirXNUEAQcCAZHrMf5xrLFRnKzQ9U3iM9MpSDG09wS0ORgr6ELA95PPki+n79qZuVyuPwkjzMf0JH9dDRXLxcxAAwJgTkj+389VHqPEiYzJHEYGf10yhqjNh1Nidw5IARahhnAW24RxEFVJ5zBg+kaL/+lbUVqVZahA70Eklu2BT7ZP4ufT8znPh/f1A6orW5kZiQcFQDySYP5HWsrdWpgtT25T5hjKlh3fVi/jIOBaJ41PLzj10NGm9lbom2qM1TCFVZbkIEm6JIxaBGCDiZETGtdX6kKKqFTBNoCAIEMd2PLZ/MxE8jAUviBqe4lEwYRxJy3BJkRJ9QIHjWj2e5rsjW/MR2IYXmVGCSPLTj6SD5MgjU5xa+QL8BOvtATLU6RaBJaixbgcknS06juKxUd0Y4F0f+fUeulrmsr7iBR2qJTuFRpHaSO4ckwDBkhc4JgASONU+qVqaEUza3hXPi3kxyCc5IB4OPF/YJaTLAsAoY29vas/SBnx758ToX1imapWJBxDQQScHwYAiMxOOOdU5Rc9Im06OVkI+WpYRZ9SnJMMIEQOe0Sf7jVLp/UCA4DFkCE2wD3YYlfAAgySD23YEyLwoUKFwUBrRADTIJwSWOLjI4iMcaEdQoU6rOaCm20QIX7tJH/EYng+gEAWg4vpUhXaIl3oKSORIM8jBKkj0BJ/n9tOobGo6qoUCHsbPcGOAW8AT2+xkZ1zZpUBFM1ECjuAZsSuYNpBzx+WM6PdLU0qdSo6i+oxKoAIHPIgk+y/b3085RxrW2ZKwDt+jVRuoKpUg8NIQr7kD1xEc8euotxt6jMz8FX72ACr9RggEDBgEAKBgYHkzU6+6d3y+2oCbiDBHB85yJz5J9NSdKup0WNSlIeWTk3FYZbgfHjHn7zp1mmo+PAOKL6bOlSWlIRnJgM0S0gmQ0QgxAg4gRgToT8SKhcWKvasDGTIwM8mTmBz7zrvWKord1rqzApZ9IlIYRE90niIEjONLoOzSslUvK2wDwagPE+OAPzJPrjKTS5SfRmk+gr0voa7eolSoWauB3K1xyTzIiGWDgz5yIGre5qtcwUr8xe5e7MNNyqvLQbiMiMTMga6OmEGlUapgm5XsIUiMC3hTi7ycLHrrvV2RC6lQxZMqFBPdJNp5uC3QB5IEgwdcqk3L5bHrWgLuOrs3yhhvlghGzkSWta7gBWjzcABiTqSrvxUpGiVIJa81LouJFuD/AZB8zA1RKKhRlp2oWRpJb5kBYYAzbBJJPmbRAwNOp1YYn/dvBuCmHDAAFRIuSRM+IkTro4RjsW2y7u6lKzs5+SAVItC1Ai3+TDFw0KePzjQzqFWttxSaoGNxwYsNuFanDA+hyQY7fGDRfcsajCJENySYM3SeZYHE/bGpt7uatcAMxKqcqkkCPLEyDHj0mJ9GT3/JqH7MuxFSqHKcZySAZwYyF4PniRnU276gLx8pbQbgpDYXj1JYgjJyB9oOtjSoU6WyVajIFaCS2YuMBu2SSLBkHIAn0HnXTadIQa0wccXGMSRLLBBgSDjVJ4YqrFUmy5R6feGp0wDUJARWMOpAliCFCgTIyVyDq700blKhohaawpdiLcAqSLyGAlllSDkAnB1e2TDb0lqURcS1oUXG8HLBS4wAfw4JMnGdR7Wu9WoUZTZUUCPqZJhma4FvxZMmYwfQTt0+PQf5Jdv0lnvWrUIp0xKNFNQyEtdNUBizZwpJycmBiKuxqwH3AIVLizt3CYPaQ3c5AyRkkmJtxoNt8sIKVNFWG+liWLmRFoOALlN2e6Wibsc3G2WnSKuoRHe0iVCDH4xHESfDAkwcCBLOlUWr/AOTcG92eetQqu7dl0FsgCO0yT24PM4xB9NF+lBNy6K4KFJuIwWk+twMqQDcTA7uABF/pm+pgMoVjVqEAyUKyR9IcPzBgfnn8Imrbej85WVwHBFtoAVriVLGfqM4mTkEQPDTyOHQFGwd1TptPbu/ywtRAA95BbBMGYxbMqQD5MkyDof1tUIVlLBzkxJQmZkfwx6cnMx50W+3ApUylMsWrsQQMraIBtEfVcF49FwBA1n9xV+X2RdEnJEhj9UiPZZ88aSORydso4pIAfS0kTPGDE/YxidWadIR2nuPAjmcW/p66W5oACQ112CT4J9/y9TrlHbjtaG9z+GZ5ED08H++rSaasnsrzKiZENgDj38eRrR9E3YNZJVBbaCCohgBGfXER+ZnQDdvDdoAXkWkkTGfz8/nq5tNwEWTFxM3Cbgce/BB/yBpZrlEy0aR+vrQ3DABQt1wKW2E5+pfQEAjzIXMAaMpXXdlUdwG+XazKAVKyGkEgyFYZUEYxkHWKqbD9opvUVwHUXG5sv5YgxzOYJ9dN6R1z5LNgMLTjnmACqyP6zDH0kRULXx7Q7YS3vwrvFcgAOBADJUhSIEQLhGOfedd1FvOoM7szNUDHJCq5X7ghoM849fGlqi5foX4mo2e1ANRm/EBMEsVYFsrOIxmck58xrtIj5au5Z1VAZkGBAB5JIkmZIHjnQXZ7l6wTkItquSAZYcKQRFs+SB5xxqxsahYkmLKc5ABBJCyGGMm2fXHiRPDw20yli3/w/wDOdWDlVJYsGJPaM2xMkliJEwLsTOqiKtB66AKqrMCoAWbwAuDDDuN2Mjxxoq/V2cFUc0xLdxImAYKrBOffHnmMZjqPUzURUMIqmAYMA5kgCeRH6emNXxcvP/gjDG2SlT27VRCtUJJUglQJMLORkgjgeM4kyAvXUECxB6ThQfzg88kDnOToJv8Ar5dKaEmEBWJMSR6AwSSZmB49NW+k9JqrRNS4w5tC+IHfcf4uYtBnIwcapLCvy8msr7zegBRYpAaD/wAcAAYxIEk/c+MauLuarU1XBVAAWQ98KGGCYwSDI5Ec8yHO3NxQgK1Mkn6iYgTxIxBPiTI+xbpPVRRVhe6K0fMenUdTzzxHr4PJ86rGEVV9CtjNxtKlocFQwttVW74Y8sJgT9RkTkfk+n056ZFNGVjXSn3PeILMBgqs3XSnBBBnOCH7KvTpuzq7DH47Df3RGYbgDuxwc5AESfESqzzDLBCm0Az9Qk+FDfiB8HnGuhcEuhaYf6zsHpKqVDbUY/iJCggkCCcAx2+VtAmONDuqbVgadlznLNAbLASI9WYWsYzm4Y1N0/qtXfsv7XVLGmSbbVBgQZY3SWBhbYB4JPOjHV/mjclNupqEPbTRxeQ8FjEGBa0tPAgA4kGUsCVST19G5vp9mW3u+VUCD5ameVgD8MllA4tAkxcIzJzoa24Ic4C5KHPd5GZzPicA+minV+h/swp1Abmdcm660iIbgRMggZxabjMALWr9gFokCAwAGV54HpbzJ4znSywyjpjRknsbvNy6OVMAkhmHpORPva0e2PM6KdLrs1qLKACJQi4mbSas5UZggYMjEwdDOgJ8/cIGBbyYW4wO5sWmePTWp23VULv+0fKWymzLai0ytRYi0DN5LXAdw7fQSOjEknsTI/AK651gVagVM0qQhCDgjALCQJnjuA/6dUKWwXc7qyggAeoRTW42gEyoubMffOoOlqzVaYQlCxAvnIDdpx9jAH2zMaK7QJtd+nyb6lNKgKfMSxmwJDKQSCDIgj+ug3zdv7N0tFmt8MVNuai1yVsiACCtxSSCPI7lgwMEkkaJ7RadCmSc9qDuUNcgA7okgqDAxHECdWfjDq+4YVl/aFqUwUaGJUiCpK0yAJhiAT/gyHTCpciowXkgGbWkYUmf4o5xzpM+JSfGOjQk65MLjaVTc6Uwi5N3Y2AR2hVaQs8EFhicRq3uVdq+ACUkYBAkL9QLDJESTxCpqh0vrNlNqbP8sFl/efiWHvuUKhgwsc/imcas9P6RVZatKkGqm6WChVqDmTTAJlZBGPFmfGk9pSexubRnuoFiSgF1rfUsGfSAPw+0ffjUuyDu1MUyZUBpuBywUNBYhREcGDdOdSVNjUpNVV0ZWQi+2BYxERMR5nn151A5Q2Kq2nEtESZwQsZ4zJjPiNaktNBuyPbCGcubT9pg5Ig5Azif01fO+2xphFomo5DAsQ6NcZgoobLA85yAARjNKh+9NtOgqMgJYqWCsoLEsxJMQCOCBAzONdps5M4AW4BweS0rg8HA5Gi37btb/wCg1y0wfTeQQFWDjukhJMypnGf5E+uoaikqB68R+f6a0f8As2m1F2etaFBttVmF0QZ4BHAn3/UKxS+URSAIF12JEBsEG6TPmPcc5dJyF86IqNFWgZmPf/8AvnVd6BWVPg5EGQft/LVxKD07WKEMRcAw+oTEgEZ+/sdVt0y5gd0zgiIPH+fbQ3dDaot7WqphW+n8UjxgY9/++qu8qJdFMEKAJk3SeSZHidRqht9Pbj/PtpwUCMge/ofXWSSdg8BOjugFE0VY+pmT94aNLS2nW9wEASqwXwAxH99LU+EjUWtkaTWm8D8TgtbkXQAAo5GOTBYcAaJAl2alTWaZNz1JkqqzIk+BmARcYgaMfD/wKd1imoSjIJdoJV8BQxt7jHAEDMkAmC0ruNjXqUvl/tALEo5pk1JyxKwZyJJGfXGul4FZL3LdFfYvt3HywoRYgqz/ACzJgTccAhs+eOI0yj8OLTpAbpiELyny1mo8hgoKgBrQO6SDJwMSSf6Z8Atu6hepSCKh7lpGFckgwpcloAIMkmIAUYM64dO2/TVqwDUZpnMFFtZo8CSg8QSBznVIYlDVCynaPItv0I09wltB2sADKabZfJkqxW02QcnnPHBylWPzKQO1NKmneBYzZJvkiTN4kAnkDOBjWVOqUGlgoIZCXZO5XJUfMvUCSVU4A5j7aD9X+IRTC0l7vlRT+UFxelpBfyTKHMGLmHHPQ4UhFJt9AXZ7BFO4emjVAvczEmkqiCSJ5Juxas5wDidTbLpNJyV3LWuV+YAIAZ2+kFyYGDBACkFjzMl/Suv0lV1qAlUUOsEqwdnVgsTaAcHKkKQPckBU2T12NVaZpox7CxYoCDmCxLFsk8+RnUW4xVdsok2w91Ppm2q20KUJ8sr85gpZlLWqxx9ShQTIgz7Z0t18ErTKGlFZw9pWoDZIMgkKLlGRkkCORoXT3FGin1fvrotKuViOQyvMloxB+kRGq/RtzXauDtXKP/FeVHc1pbyfMnGlb5PoZRryTpuylZaT7dGvz2hTcbiJEgHkcGDOr226mtKoj/vBUpuSQDwCSW5MFjH5HP2B9Y6NuaFaGUVDdIdZhzgm2QCcn++oOrV614Z0KfNCupPoowUIP2H6j10vFxdjakj0el0A7ysvzar1KEQ8iwLhcKPHk5mPFuvPfijoI2helfdUSqQsEQ1OOSPBPb/PWo6J8b1ISklZdvKsh+YTapEQabcKbcQ3keZjQr4r6a9RFqEO55+cxADgs0gDksJDFicQ/vq05ckJGDiwD0DrX7NWSqRIsKELgwylJEEZEz7xojX2KvSplGLVazBEpQCXI7LyZMEmTaeJHOTrL1MEjOP5Dk69f/02+CRSVd1WKmqwmmgM/LBH1H/jI/Qe5xOEeWvA8nWyTov+kzUUCVHUtUDpWZWNthDFR4ZlvFMkYJKnMaxh2q7HqqpXYVUoVVLNB7lAD8SfXXsnVOrLQUs8mASYE9oEkk8AAa8H6lv13W9qVCRTpvUHcOFSQsgeoQTGmypRpfQmNN22FPiDq77gE1adoquWpmPopCBC5giRE+Ai6KdL+F6R3JZyH26/uZCkX1ZtGFwpMA9zEGZnMLnui76ldVYpUqtHy9vS5hGNpLt+E2kfmT7a23QN5uazVKNWsuzDdxpUqf7xhzJcjtHuOZkEc6SnJ6H0gJ1rZ7Xa16ys1lUVL6YAZwsFeyATxnM8n01Hud3ugam4ZK1EiFAFMr2tdlpOMx95OtDu/g6nTRbDZcXJQhTUqAxkuzSIUGBJyZ9Ron/tEVf3VVVI+WItcsahEGCghQTIIM4M5Om9j7F5/R5w/Va+4DfNe2nKh7haDAKCfxMVBOPGPUDUW56elNnFOqtUCLWg5BwQWzEAx7x7a29PoaM8rdSKvFR8jlezti15IlphobBESaVH4Xp0DUXd0GvlijCk1Wm8ycNTSQOBBMgg8DGtLDYVMzXS+iNWDNRqgMB3gixeOAczLduSJH308UqyJL0aaCmMn5Ygkxw30iQPSMnMka0vTFp7ei6tWNJal4N9Niqkm0qZBNpA7WUnmD7z9R6MVoX02asr1GNQqxFNGIAxSKgoVYFuPCjR4NeAKSZhH2Lmif2emWS4B4uJDZXIjggePP5a78OdMpVKwXcVTTEhQUCk3TmbjFuOc8jRE9ZA2ny0pVlLXEv8wikzExeqx9xCgYOg1Tq1Ww300YKpVW+WFZJYNcCPxE4k+CRqNRj4HptG0O06ay/Iao9RlJda0qpyfozMgkjGRknkan+M+m7WpSoIAq1FQJTVbJNR1EI9vcLcNnGeM6wg61TKn9woqcqQQEUwBBpssQBMDkTjjU3S6LVqtJVVWPCIxkXRPBOB5M4EYGrLJaqifGt2V6gFK5PlpMENeQYwO5SrQTz6+w1TamtUp8tLYw0BqnqZtPoPHt416r8N7VqAahvdsi02WFqC4pliYlSVWJme3gems91A9ONRrzVRVVlUimlzG7DAgiRzFwmJk8Qvtp+QqTMG+zaTCEjwflkSPt40tHNxtNiWa2vVtnHavHjkHx76Wk4sez1LpdOo9ErS3JDuBcqNIZwFBY+UUfSwH84jVLf/AA69N7md6rqkAvc0oCFCpb3ExEQBBP56zQ+KaKA2VHI8Spj7EDEefP56qp8Xd6VBUf6jKKvCeR3EgT7e8xq/vX4JcN2j2Lpe43KmnDzQtA74vEKMi3mW8HiDzjQf4i6VU3O5zSNjReSSKfHb5mQRmB6CQDrMv/qkBTWmk3gj94VAQrGRDEmbvWMffQzc/wCqe5KkBgrQApULziZBHOPHrxrPKr/E3tfsI9dijWNKlTC2sqio4KUhmHWPxITyxMACI9anUttavzKDkNVAMAjIKmSXm8usnHj3JIFDe/E1bc0Ep/Kgghncwt58CI4xMARInnVen0oLaag+Z2hreFzBgwbj75HPjUJZ67KxxNjup7D9rrqm0oO6qiStPvhoyS3A58n++pdn0nfwUpU8fVCwcgcqT234jHpre9A+I0IWilMUkAJFoCgQATAX9eNaPbP+7BZjm1UCjlokAnODGfbMjTpwkrsFSTqjB7Ho1anRdRtUNRwwO5qHIESXJJJuk/QAIIPMaD7PpO4o1V+ShBUsFaBkkhWHdGMc4/no9X+OapUA0gIMOQSJHsQZGfc+NPT42dSQlMEehL4JnEn/ADHjQefG9bCsU+9Bzo/TqjXVNzlqgyhVZRjzawJgRAxEkTiY1mv9TPhml+zB6ICVEbAzLr3Er6kgkkfcjJI0SofHBIlqMegB85wfz/p50Q6N1Eb5itoUrawlgTNwUlcggTGR/EB96+/ikuIjxTXyPDaT3oZE8T6j3Gtl1Prd3TaJprBRQrRLC5QUqTJNhEpHkh54OofiD4O+X1ApTMpWlltU4Ewy2+SpiAOQV+2gvSuort/n0nd1puCPpkEwwAgjFxtBxx9hqaaQ3ZX6l04rY0QXYxGbhPI/P+o1vOj/ABHtum0S9RzUqMD8pLGR4xdcCYClohjmFMcawXVa4nskBfpE/TjkfnnQ7q/UKdaqz01YBsm83EHMhTyV45zrRlxC42FviD40r7x2LOy0yBNNWNk/bznOeNVej9Er7lgtJGtJhnOEA4IngmDwM6vf6e/Cx6jvFpDFNBfUYz9IgRI4JJCj7n0177t/g35doX5aqo7VW4Kv/KvGgqbuQG2tI8wHQE2NanTEqrBmlgA7lVESRkTUgx4gYiZsUOogGk6i/chSIFwkBjcpczgCIGASCJJ1rT8D7lq4cigIY2nJhcG6D+L9IgmeNd3P+m9ViSK6ieASxE4PEeomecn7mjyfQlC2rGqoL2NAw6YkYyObc+J8aB7vpVaoxFPb4Bm5qijuXhltAORAuYDCiR51utr8MmmtoqIB9smc54EznGpD0UoCb6ZwfqmBjJ0zyoXg/oB/sjFYYsD5ItBEmYxxOrNOqQALo8eeP6alq0VVVKNcahAUKsqRPJP4YycxwdPpbaqalhUIYn5kqVJ/6czngxOdb3TcGUqcmVOQWb6jgybsjzzx9tY/rfwbUZ2G3IRWBJBZrMQOIMSIEGQfHEDdbjYvTNj1A/mbbc88Sc/bnQx6Shy15uPP1eJxE8e3rprlJJpAtRZg6vwPumVBbFs4DoqqTP0Fe60gnkT+pllf/T6s16opUgdkKbGxBDMzNn0PGCMHGvR6clSVIJ8HIyOMTqjV3ThCKhCuh7gnmTI4ycH0/nqOSodoaLcujA0f9LXNR1LQgVRcYEufKgtkL7xnWi+FPgdtlub3emyFIk3XyTMAjEAeYzMfY/092bmGXCg5nzJmJj7jTt4rKrNawAI5xyyrPGVFwProKca6M4vplla9L5hgwSoyfQSQM+x502rt0cEuqMAYyqmIkfizH9jqOh0WuT3UioGATyQABJIBP5e2h1cnbOQ8K04MkSTxBIkcj++leensPC1oIfsFA5ajTJ96ak+g8+mlqSjWW0fNqIr/AIhep/nPkZ0tV5/oXieDHebdWF1IutsML2UznIzz7xGOBpJvKCMbaS1O2FuLBeZLNkEkDAGOZzEaGbjbmZOAZgkQD9jGoaWDnXO0VSN70/qO1aB+z7XHJNMGZHuAeQQAD5HudT1t6r220qdO2fopqCZznPiP851melwBIBb3C5Pr/njRmi8iVVmni1S0/oNTa+ykaWyzb7j/ANv/ANtTUkAnMzP4fU/82ok2dW8IyFWPqpVR92I4/LT6AkiAT5GD/WNT4p6KqZeo7ZJScqpyAsEjGAweQcc60/8A6stVVVSLfUjm0pOPSQR9tYpOsUyYh5iYsbjj09caJ1PlooerWpIDws3tIzEJIU/8xGt8kuK8jXFu2N/ZuO4YMntOccfX/kDXH2eSZH/t/wDtrPVviZ57VUJ+ZbHrxH6afT+LrUKstJy3m1yQARiLgMjyD/XQWKXYHOIbNDtiVPiYP/7ak226qUp+U4pkiGhOYIYQbpUhgpx6ay+9+Kbj+6pJSEn+JjHgdzeP56p1uvVYzUIz4RRz7586rjx1tiSnejZfFXxUgKsCRVQFlOZyQCJBwW8H2n01ieo3W0qhgtXucDz9bJwfcGM6qmopm4Ek8ksST50Y2m4LfLmitP5HatQUy1UmSQiAkhmJJjGCSTxqrsmqO9H6CalYUmn96CwkwVpk2IzATzzHoRrNN0t1rmkYJE5zBUCbhiYjOtv1XbVKSCotNqe5Kre9du9UJFsCYAmRc4BNsgDgDuuU6jVXqpWXcInaH4lmIYqiQCRgqcR+ulthdF//AE++K16ZUrrWSErKBeFkqyzafdDJmOYGtt0/qj16Z+XvVYjIK0xAgGQyTOcc8f0z9Xc7XeUmR0+XU+Yj0kQkAI4UE2TaQtpkH2iJ1T2m02zzFNqValMmmxp3RJNpEwSO37lfXVFKhHFPs3nT67rPzXNX0EBADn051GBVN01nEnthU7cz/DnGM6xex69uaFeHFSptzDhioqVBRb6XlInET+ej+3+JTUpM6UiSpAtM5uBaQwBEQD+mmUheCDHy6tpBr1JMQbUEEewWD+eq9Pb1WVlqV3buwQFEL6EWgEwc/bGo+m79qgJaKRBghg5j04UZJx+un7bdqwqMa9NVRiGlXkCbQYxg8/no80ZQ/Q0dJcrR/euLbjIjMgCAOAMeQeT99S7jb1FIZXua5CBUPbKMDIjIbAHpjjTtpXRvlBa15qs4S2mMhbmlQXk4AED+LXd7UUBlp1zUqj//ADFlMzxm7I0HT7GgpJ2vATbqVV6r3EH6YwBAiPH21BQUpdJm4yATwTrL9P6+KtS0SrO3yxfVQL2uyzIpwZngHxiZxF1TfVijBGRHp3mVqhvokwwYeg4I/rpZZEmkFYnI1m46gKSi5lE8DJ8TP21Tr9SoSHZoKi4kqVfPkwM8j9dZjp/X9wiVj+0hL8EshOYyyxj149oGs1uNtut2bhXSyowwXa5S0dpYiTGOfXzqsMkZfnZKWNro9L23WaLN21W5DiWb6zJn0yCfbn31W+JviIPQa75szKzzdgSQCTBECSNecj4L3JUBXYx+ELUPJnkCD9//ABqA7CqkBjU5OQGgiQn8OYY8keg08ZY76YGp12ewdP361+1KjGAWYOzEWyQfqMXEwfsR76VJqL/guYTIUEwZx3CmRn1mNeR7P5lOrf8ANWDMBywUiOMEeDEff2OoKPSaquA8kEXTaubYExBMCR7541mobQKl3Z7CuzQz2ouTgvB58wB/T9dLXlC70xP7RznKqTnPOJ/TS0vCP0bkU/2eiXIdmYGLnAEqIU3WxmCTiR9/V3UOn0QT8ui5ABJY8qBwSox6cnXqSfAuy5NJifepUj/5ag3PwJSJijTpKI4YVGP3P7yDj215/wDqYl0keVVqVgMUQh975HHEtyftxq3sN86CVd6fui4I9ySc+Ma2Nb/TuomVak/mCp/lddP8tDKvwxuRMKR4IVXt/KVPj0PnT+9FhWvIPb4v3aoqpVYC0ZKpd9P8RXVJesVWmSWPALWs6gcWkiRHoI0cp9A3AAxuO3gU6BIEccspj200/De7IxQrMcwXoUxI/NoH2yc6Kmv0M3fkFbDb16rMgcgupaoWcQVHdmfPOJ5GuJQawhA7A5ksVUxgfu7QbpwLj50UHQ6qPdW2zhQAD+745/hwPOcj+WpN9+zfT8msreCCBHggg05KjxkzPOj7u9A4J+TLVNrVMwhiYwIH+ff11G3TqgDFhaFiZInMwAPJMH9NGK1Oijf72rJ8WAEeYIMT6eP7agZ0JkVGIIAIZcEA4k3EwZ9dNzb8G4oi2W0pgk1EYiDb3qh9PQj/ALaftenIgdnsblVFwb0Gc4GeSPXOudki+Y9AF/LznHmf5abU3MiABAz9In0zInj30bYKHbKHN2KQGZYQvbH0sZN/JgfyGpz1atWVyahBRmh0wzXkmBEdsz5HJ541DSW7gAgciAg/M4ExrlPblibQxBJmLoyZiQIPOm5taBXktdS3Zq0UoUKbIqFib2EtMZMgR+vnHpqr0nb1qTz28xb9UnjkGJHIIONSUqMEhBI5EsQR+cqCfy1LQrntC0SXHPfWBPuYqY/L2xqdvwUpdssPWd6oYQtqlFtCSFg9t2A2e7Pr9td2m/3Kmm9NkWVWGKyYgD+A+kcT7nULblgLRREgyxL1GnM5AcAe+qu6pIwFsKxJJBv7fbJOPA1k5AfGy3tN6yV0a9i4a1rRCNTi21RCsO0kRjnx5vbnqABDLTcU8g0zWMsOFBEkyDnjQva7tKcfuEkjl1Vx7kAoRH+Tq1t+s17QlOxAcAqiIx5xIE6z5eArj9lqnXrPTdVpVlBVYAvglCIz5JIx7nVl9nu66ItYPm6wOq0rjGe4mWIA/h886qDre5ZDT+Y6AZtpqFX1AMR5zOT99Vl3G6vWr8x2cTF7zgyPJ8+mtxyMFwXbNRsOnbpflMGpINsSaYatETyYCe2fXQrrlMvUV6u5VipyqK5Ug5IP09pIzGhVTqW4Kw6I8kwzIrkEYMTxx/LSemUCylJYIJtUSQfMj9dZY8hnPGuhLTgs1JdwCWY3IoVIDGIWGBEe8D31aoV3qyKiAkA3Qj3m78RUEwTPhQM8aZvd2BjmTEgjC4wMHGq253hdgWlgoIEwYE8ekflp3Cd9iqUSPfCkD2m9geYKrH/VBx6gDUO3IKr3jByIAgAyDdIP5SNWk2IPc1J7CsLAaJnwft76n2/SmCsllgIBLVJGfsBP2gf30a+5C8vpFSmqOFLswEwbULLHHLNk/l+ul1BUpVRaQRbOVOZiAcjyJkAanXbu7kIpYkEdoJJBj0E6IVfhzcqFLUKggfU9Nl48d2jxiu2Dk/oDPWVsgVC8AwgUAY5nJ8j/AL6VXpVSopcUXFgyzQJyBjAu8YGc6v7fp1YTFNoYEGKZyDmONG9h8M7usgUbZnAJIvDgCRBPIHEZHprSaW7AnZjU2LADKjHGP+2ua2rf6cb7/wDD+kR+Umdd1T3MX9YvGRuie4acWMnOlpa8EdkwOP8APbTH5/z013S1Ngl0cUY/6v7akA7fzH99LS0RvBUrUFOSomDmBOs58U7VJU2LNvMCeNLS00Scuyht1F5x+A6FVaYvJgTf6ffS0tXxvZT6F1Fy9QhiWAugHIH5HQfqlIC2ABgcD7aWlrpwivsHpp586WlrrHiOQSwn/M61e82FP5nTR8tIqUqZcWiHJYSWxkn30tLQfZDN0jdbdBS2NYUgKY+bWwnaMPA49AAPy1nPh1ia4ByDRqGPcIxB+8gH8hpaWnj0yy/BA/eqDU3RIyFMHyJmY++l8C7dTUkqpPdkgE/S45+2lpaeXRJAjdYepGO7/tqi9Q2rk/QP6DS0tOukB9lba1CQoJJHcYnzB02iMj/POlpanIbwEvlARAHnx7jW/wDgvpVGoovo02x+JFP9RpaWoZPIIm16Z0egslaFIHiQigxPHGr9fotBl7qFI4800P8AbS0tcjOhdC6d0qiigpRpqRwVRQR+g1YOP013S0o2Pol8jXWGlpaZhOnXdLS0DH//2Q=="/>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609600"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62000"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914400"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1066800"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2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1219200"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2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1371600" y="122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2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1524000" y="137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2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1676400" y="153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AutoShape 2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1828800" y="168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AutoShape 3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1981200" y="183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AutoShape 3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2133600" y="198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AutoShape 3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2286000" y="214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AutoShape 3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2438400" y="229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AutoShape 3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2590800" y="244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4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2743200" y="259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AutoShape 4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2895600" y="2751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AutoShape 4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3048000" y="290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AutoShape 4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3200400" y="3055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AutoShape 4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3352800" y="3208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AutoShape 5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3505200" y="3360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AutoShape 5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3657600" y="3513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AutoShape 5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3810000" y="3665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AutoShape 5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3962400" y="381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AutoShape 5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4114800" y="397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4" name="AutoShape 6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4267200" y="412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5" name="AutoShape 6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4419600" y="427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6" name="AutoShape 6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4572000" y="442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7" name="AutoShape 6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4724400" y="457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AutoShape 6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4876800" y="473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9" name="AutoShape 7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5029200" y="488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1" name="AutoShape 7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5181600" y="503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2" name="AutoShape 7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5334000" y="518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3" name="AutoShape 7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5486400" y="534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4" name="AutoShape 7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5638800" y="549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5" name="AutoShape 8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5791200" y="564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6" name="AutoShape 8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5943600" y="579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AutoShape 8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6096000" y="595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8" name="AutoShape 8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6248400" y="610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AutoShape 8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6400800" y="625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0" name="AutoShape 9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6553200" y="640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1" name="AutoShape 9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6705600" y="6561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2" name="AutoShape 9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6858000" y="671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3" name="AutoShape 9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010400" y="6865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4" name="AutoShape 9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162800" y="7018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5" name="AutoShape 10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315200" y="7170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6" name="AutoShape 10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467600" y="7323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7" name="AutoShape 10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620000" y="7475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8" name="AutoShape 10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772400" y="762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9" name="AutoShape 10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7924800" y="778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0" name="AutoShape 11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8077200" y="793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1" name="AutoShape 11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8229600" y="808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2" name="AutoShape 114"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8382000" y="823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3" name="AutoShape 116"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8534400" y="838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AutoShape 118"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8686800" y="854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5" name="AutoShape 120"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8839200" y="869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6" name="AutoShape 122" descr="data:image/jpeg;base64,/9j/4AAQSkZJRgABAQAAAQABAAD/2wCEAAkGBxQTEhUUExQWFhUXGBwYFxgYGB0bGhwXHBcXHBwfGBgcHCggHR0lHBwXITEhJSkrLi4uGB8zODMsNygtLisBCgoKDg0OGxAQGywkICQsLCwsLCwsLCwsLCwsLCwsLCwsLCwsLCwsLCwsLCwsLCwsLCwsLCwsLCwsLCwsLCwsLP/AABEIAMIBAwMBIgACEQEDEQH/xAAcAAACAgMBAQAAAAAAAAAAAAAEBQMGAAIHAQj/xABBEAABAgQEAwQIBAUDBAMBAAABAhEAAwQhBRIxQVFhcQYigZETMkKhscHR8AcUUuEjYnKi8RWCkkNTstIzNcIX/8QAGQEAAwEBAQAAAAAAAAAAAAAAAQIDAAQF/8QALBEAAgIBBAEDAwMFAQAAAAAAAAECESEDEjFBURMyYSKBoQRxkUJSsdHwFP/aAAwDAQACEQMRAD8AETIlKNpifFx7yIKk4TTqIC0lz7Quk+IBbxhIZreqPE6+Wg98Qkkly5MeduONxRck9kaYXyHwUfk0HycBki3o0+Nz5mKjhmNTpTBJzJ/SXKf28IuGGY7JmkIzZJirBCty2ymY/tFYyixGpIOp6BKdEjwER/6fLCsyUhJOuXuv1AZ/GDQpoxZB192sVsWwOfKDOPGKhjfZCXNBXIKZa9cuiFeVknmLct4ulRLta8VyoqjIXmV/8RLLP6FbK/pO/Cx4wrZlJpnJsUp1S1lC0lK02UDqIW+ljsvafs4itRchM0DuTNm1CVtqj4ajcHjlTSKlrUhaSlaCUqSdQRDR4OzSkpI3RPsxESiWDZukBoS5aDZYy+EZ4KECqe7hxDbAqKnmZ0z1zAv2BmASepLkwDqQBuWvFooezH/UngGWlJPdu9tHhZSfFiyljkS9o8IlSkIUhRBJbIb24gwmlqNrxNXqUVd4ksGHIRAkQ2kmo1J2GN1kbSK5YTc5usApPeMbhV4ko6OZMJ9GhSiLlg9obCybgiCXsd/jAyksYLmJ2iOaHD+f1jBNEzBvGwuHiAwxwdIVmSd9IEnSszeAYQVhtKZkwJSCdy3ARLWYVNl3KFNsWPv4RPh9OUDPmKVD2QWJT1+UJKSoRszFZxkLSkp1Yno8OsGoRU+km5Tk9VFrOOMAYnRSVylKCiZiQ7kkuNw0N+weN5aZUgpJYkhtnu8Jti43YrVoOrpLU6gpRIloJ6cB0jni5pMdJrlS5kpaUuQRc6Of2jm0xDEg7FoZUsG00kaGNZU85u8SRpHqjHipBACiLKh0VCZqGDg2j2ROAs+vugCaraPZRYgnR4FYFatDf0cZDGVIBAIuDpGRH1CA1EsmMzAaX5n6fWBaHHUTgEz2Qv8A7gDIVzWB6p/mFukHLpVAgMeIa7i1wRqIm4uPIXGiIrJZ9Pd5RjP99IlFO3rED4+QvG+ZI0D8z8hp5vAFLBgPaNh6Oeq2iVtpyXx6xZlKHFxsReOdelPFulvhD3s/ihH8JWlyknbUkE8LGKwn0yco9lkXOAvmbzPygOcpCgxGoY2t5cI91iJUsg8j7jsYdk0ZSSRLSEJ9QaO5YcA+0Ju1fZVNYnMhkVCR3VHRaR7CjxGx8OEO0KIsbcYkzDV2jJ0MpOLtHCKyjXLWqXMSUrSWIOr/AHvEQmGO44vg0isQ81KVKFsyWC08GIu3I2faOU9puzcylWAboV6i215EbKHv+FE7OyGqpCeSCS8O6HFJ0uWuWlZCVhiOXLhCmS40LRMlZ8YWWRm0yCpS5djELQUhas1w72flyiOplZS3vh4vobohlrvFg7PY8qmC2Tmztd2Zn+sKMMw6ZPmokyk5lrLJGnmdgA5flHT6rsImmolTcvpCEMov/wBT9SRw5coTVpxpk5tcM5vXzvSTFLZs5dogKGgpcu8RzUw6SSpDLwArTe2kF4KsCfKKg4zh/OB8v3zj2mBzpA1zBurwHwF8FyxntJNMwoQ2UFiGdzBU7CZeQrUclgw3c8oNx+rlypaZSJaRMYEqa487xWZZMxYCib7mOWdJo5uCLJtC1E5VNOCkm3DiNwYeGn7+RN7tEeL4PlzkXRbvHVKvpB0nTdlIS6GRxJJRmB7pu214qOL1KVTCUb/GBDMUlJlv3XdoiAisdOnbY8YUSyS5Y7kX4RYaWVlBBTnQDctoOkVtIh/gdflTkIf6Q0gT4E2IFJmrKfVe3SNKenK34DU8IY43SZJj2AVeAZc4hJSNDrD32OuDEVKkhgogRkDx7A2o1BaVDiPOGWGY6uT3PXlboJ05oPsn3HhCFCWMSQGkwUX6nUiYnPLOYDUGyk/1D5i0ehEVPDqgpIUhRChuDcRZ6HHAvurPo1fqHqHqkeqeYt0jnlp1wRaC0SidjEiJahcAgvYsY2VmDOSQbgu4I5HQxo54wgC1UKypIVvv1iYrVs3lFaocQVKJa4NiD8uBh9JnpUMyS4+HWLRkmQnGg4MoDMNOGv7x4qms+o5ba6jaI0zho0Ti7EWO3KDQoPKVkL3bQtuN/vi0aYphUuoQZUy6VaEag+ypP3oSOMGTFBRLhnOoHxHzHvj2TKOXLwuk8RqR19pusZPIy+DkmPdlZ1L3lDNLe0xPq/7h7J6+ZhWEAx26cWWpJZiTYhwQdjyaE83s9SF/4CQ/AqDdL2ihb1PJymWopLiG9d2aUpKF05E1KwNBlIO4YnaNe0uE/l5uVJKkKDpJbM24U3OMwfG1SE5QM1yQ50cNaJybWYjKT5Qhl1EyRNBR3VoN9r6ER2bCu0KqnDwWTq1zoQbuI5tjc9E9Cf4ZE4G6hoRC3BK70M0OruE94A2hdS5we3DHnHfG1yPe0+CmQUTC2WY+VtuR+UV2YNoadpO0MyqWEO0lHqhtW3MLqZBXNRL3UoJ5xWDe25DRjLbbA5qLRvhgJnymuc6SOuYGLLW9klJzJMwBQ0SUkE/T3wqoqaZTT5a1IzMe6BfMSCLcdYZtPBlJPgd44VzJ6idTrHuH4aFuErGcB8sNP9ArJqVKCBLDOAsstXJrt4tFew+nmioTJyqlrd72NuZ2jm2PlojVosCsAm0yUz5mUBzZ7wirMfJzAosqLDjGAYjiMxIIEuVLDBS1FKVcSEh1K6s1tYYYd+EiEgGfUzFfyy0BP9yir4Q70ovjgKiuzkc1JKubw0w7s9MmGwUT+lIKj7o7Th/YShlEFMgLUPamKKz5Pl90WeXThIaWkJTsEpAHkBFcjPVXRxKR+Hs9SbSVjmshP9pL+6GeH/hytPrzkI6Fz8o67+XfUA9QPpG4pxshI8IRxm+GL6jZzVH4dypnrTlL6D/MTj8LqfdUz/kP/SOigRqX4QY6b7YN7KB//L6T9U7zT/6RkX30Q4e+Mh6QN8vJ8soRcPpGVIANg3jaM9Lmjwrsx025QEjoI0rINrNDqkUFJcb7QmCdYkpatUv1T5h4DViyjZZZWIqkJfMyTfKbgnknjzDQVQ9p5Cyy0mWeJcp8xceNucUybNUouoknnGrRtifJlBHTklKgFJYg6FKgR53ESSZxR6im4uI5tRrmILy1KSeRZ+vHxh3Rdp1J7s9Ob+ZLA+KdD4NEnptcCy0/BfcHWsrJJJSBcm9+XvPgYsKZw0H+IUYGsKky1IuFjOHs+bdjpZocy5iQ5NoeMaRzS5NyiPJc4oL7g6bW0zWv8ogXXP6otxPy4dY2kpaM1YqwaYtiUn0yUEhC5iErSkuHdx3VeqbjSxjQy9f8Qu/ELszMrEUSpA74mKkqJ0ShQK8yjwGQ/wDJt4suC9mBJlBC565qh7RAHgALt1Jhd6issrJKrOW9uqbLNllvWSQPAj6iEUlDRf8A8T6NaBKAT/DcnP8AzEerys55+Bijs1oNp8BTwT0yyLjXSAKmhclglIPK8Szls0YmcbveF4dorB0gebRFI7t49weoMuelTPl71xuIKCoZ4PgM2pJMtICR60xRZA0e+5uLB9RBc20Uc3tod0y11k4ryl2Z9h4/KLdh9DJkBk67qN1H6DkGgXB8PEiT6OWSbkrWQRmJ4DZOgbzjSXVy1TkyEK9JNUfVRcJG5UdAAL3iPrS6z8nLTeEWCnnyj6wUTuYITNpQoAqlBQ9XMwI6FWkc/wC1faI06ky5bZndY3yg6cn+sJa/FJc1WaWCx1CuMPDU1HHd0M4NKzp2N9r6SmDzJyVF2ySyFq8kmw6kRSMZ/Fs+rTSAB+qaXPghJb3xQ6uc3dQkE8W0gH0G6jeL22UUUuSwnt7XKW6qhQTuEBKQOjB49ndv64WRULA4nKT7wYr4lxFMk8I1dhW0veE/iLNUyKhS32Wg/wDkl/h5RY6bFBNumbm/3H3g3EcfRJL8IY080+I3iGppJ8MSWmujrMusO5PxHlt1gpGIHQTGP9R91wfjHIqisUzFajwBUYCFWRz3aEhoy8mWl5Z3AYjN2U/+4fMPHscWTiP8p84yBs1PL/kPpLyJZ9MUG1+cZHsyYTrGJjtyWPctvGIyImVpGjQAI0UIxMbERrBQRkhiIhnofuq12P1hkqkBlpU4zZQC2mnxiHEJSQlLBjqYkpqxd2S7dhcflmTLplLCZqBkCTbMB6uUmxLNYXtFpnIJt9+UcOmPY6EXBGoI0IPGH/Z/tXVygEDLMSku81ypv0hb6eB1inySnpdo6pS0rDTX7+MMpUgsLRQB28qTLKTLlBT91SQpgnhlJN+enKF9b2mqJx78whL5glHdCSxDpIvudSYFok4o6NS41eolhST6NcsjKX7qkEEKL6hYPmI2Xi5D3fhHP+yaimeUg2mIKepcFP8AcB5xdMSkJRKEwhgQ7nSOeaTkZoX9q8VC6aYkl9G/qzJPyjnYMNcRq/SqAFkg2+pgmowUIlmYhYIAckwW9qoMV0Vytn91IOxLW26xomYOMO8D7F1mIfxgEok+yuYSMw4oSASRzsOcGYl+GlTJGcqlrQLkpcsOYIB8nilLhvJ0ralTZYeyWGUsim/MVXoipXeGZlFKSO6AHIKizsA922snxntnMmHLIAkyh6qQBm6nYHp5wjp+yUyZNTlWgPZIv77aR0vDezcoS0yhLTMaxJSCSdSS+geG2bl8E5V+5y8Sp9QsICpk1SywSVEknxP+I6FOMvBqQpDTKuYO8oaDkOCB7z4M7l0EigC1SUBU8gudco1YcB8WipzkCaVKWSskuczHwA4RCt37f5M5pI5rOnrmzipSnWpTkmDFAoMXhVIi7oSH2yp+kA1eEJWCA6Tra4cDgeWwaLbuugLWXDKMqoykhru5iaUsK0gzEsAmi4AU26b25jUQBLwtYYuBDYHbi82TNxj0bEcYNl04iQ0w2gNknNCuasu7E9BENPUEqLJLb9OcNzIA103gScSoZbBPBIbzhb6oaMk0ALmOfhEajBq6V9C3g0ayqdIJC38Iex9yNESVkOEWjIMk4jkAS2ZrPxG3ujIi3qdIrUfIhaJExi0tHgMdAputWkamMMegQABK5QKEqFi1xxgVSYb0FTLWhEgywFJXmK/1IOx6RmOyUZnlBki37xNSalTNeSXC1uG218BBNVL9KFKSwQjjrCOimKu20Gyk5yz3O0JKH1WBrNgv5ZZ0Sojixhnh9JNKQCGA0fhDaWhvCBp+IpSWupXKC5WTc92KMNGeMA1M5Us3SRzOnugkV0whwgjwMAT62YpwqwOxH13gqzRgOMKxE+jXMCBmQUkF93cfCOnY2Fz6alXJcpM+SSLWQtQc6aDMCRu0c87OUKfQ9+4WczdLD5x0LAqwSqYoRcJDAcwcwHlbwiM/d9zXG6Rz3tbJFNVTpYSyQrMi9sirpbp6v+2F/ZtBq6pElRaUousCzpFyD4PBn4lVfpqiXMKWUZeU8wlRy+IJV5iAuwQP56U22cnoJa/2i0I1ljOO07irEkSwEgMAAAEiwGwA2s1ogmY3LIvv9+MVqtnG5vCWqzK1VlSLkksAOZiE45shtZY+ztGFzp3ox3JaspUoWDgKDHc5SNOMPl16EuiUW/Uvc9I55L7fS1KTThWWSlOULNgVDdXAG9zvDsTARmFxsRcEciLRdbn7uPH+x5XEfSlJe44/584Q4jRJSsmW+U7cOnERvLnuGdm0iGpmm4VFZTTVE2wAXt5Px4RiE6XY8Y3y5i244B/MawaZIlB1EGaNv0jieKo5rFSIquSEMop73ABm5/tCirpEzHzs/EJAP35wzVMJ9Yv98jEDd5h4Q+A2V6ZhCkl0kLGza+UDEEFjblFyRToKgkG+hJ+UIcRqfSjLlGXYtfz2hkg8iKYSqw048ekQmQ0OfQgBhEapG8PtCKxKiREl9YL9FG/o+ULQLFxwscxGQfm5xkCw72VGoQdWIDt1iBIvE9TVGYsgHuJDDrx6xqhEUV9nW8HgTHpj1RhphmBmaMylZQdLXjSkksiNpciVeYMoONgYb0E8zBlDc32jfEsOVLQEG6bsRx1vCiiqzKU44MQeDwvvjaG90bRZ5NEi739w90EhhYBug0/eNXAQkg3V3uYBZrcWjUNz8Y57OaTfZIuUFDK5bcCJ5FMlPqgD4xDLLxYMKw4EZljpBvyLb4FYTEFVksFAEnQfekWmfh6FBgG6aiK3XYWqSsZnKSbK+R5wW6Roq2a004oDDQaRNSY9knolP65Y8ASCE9dW8YXVFWkEjm4A4dIR1Of0hWCHBBHhp8oWMbdsrFZssfbmWoJlqJFlKGnEAj4GG/YzChTSDVTwoTJqcspLEtLJScxGrqa3LrY6fNlnIqZLTNQ6VBKg4zbW310jbtNjoljPN70wjuSwbDqeHEwk5SpRiMnaI6rE/RozzTkT7I1Wo8ANB93ilYzjS6gse7LGiB8SdzC+trlz1FcxTnTkBwA2EESKXugqe+kW2uPuZpLbgCVJGsWbsjOXIlTVIUq6gAAW24ab+6FcnDlrLS0LmckpKj7hFwwjslVeiDy/Rs5HpFBNzo4190Cep9NWFStUA1fa4ymzoE0+0zJI6EBn5EQ2wbFU1gaUJjbBSWynkod3qAfCIUdm6KmvVVSFKckpT3i+7P8AQwSntbLDIpZKhL0VNVq38oPwDQu/cqS+4rjGhujD1yUhkgzDuSkBH9Lm55wF/pq9Tkc8ZifPWAU9oJhCsxzJF2VfcDw8IgVUpm3llifYVr/tO8aKJUuhuaFb+tLFv1p4dYxVIQkj0iHLe0PVvofKK5MmHTRjG0utKUsbgabkftyh2jDz8idc8vxUI9mYckqPekk8Ab+4QiNXYtccvptGIrdGsYHAvA3m0qGZ0eB04agfGB14cprBJHEKSfnA/wCcCj3rHVx8xG6FM5BBG+4PXhDKTNYLPlKTZSSPBoBnII5w/kT7MDr7Jv7jY+MaTqVCtO4rht5fTyiilYeSskxkMJ+FzgohKHGxBjIWg0yjS8NXLGYoU25Ys0ezEEc4u9XMIMU/EZyRNWkWD/IQIajm2XjPcwNSDFxwWoC5KCnYMRwIEVcAm2vAw0wCUqUVO4Soe/8AxB1Mo06o27UVPcCdyX8BCvD6VMtPp5of/tSz7auJ/kHvglUgrmqmTwQhN24gaJHWBK+rMxWYtwA2SNgIEcLavuGGFSGeF1hmlXpD3yXGz8h02EHqUQFPqAfNucVeXTqUfmYfUNMvKxmEjS+jbtufhAlFXgWcVdmUleteiUpH6iHPgLAxfKWeMqWOwaKxJoknj5gfKGVKcoYO3M/CD6bYknF8Dr80HuPKCPzctYKFpBSdQYTplLV6qg7WzaP1hBUrmXExeZTsQk90Ns3zN4E1SpitKrLFiPYlCwZlMsZj/wBNXrHdkr+vnFNq6BctRRNQpChsoMf8QZSVMyUp5aik8j9vF6y1q6cKnSpZBDhMwhz1SQQD5dIjulH5QVkQzWSlHEJHmAPpFfXh06rWfRoXMmfyh2Gz7AczDyVUJM5KZyFZQplgbp/qFtOEMaztuqSQinlJly0myQGHjxPMwbaeEO01yDYP+Fk0gKqpqZQ3Qjvr6FXqg/8AKLrhfZWilAAS/SZbZppzf22T7oR03a+ZOSD5jQg/MRIrFWcufO8LJtvIsptsbdqJk+XKJpZiUBIJKAgAsNcpHDg0crxCsqJvrzpiuWYj3C0W6firqZRKgxYCxdjYmK+uiVwh4xXQts1wnAUBAmq7xUHDiw8NzBM5H237RPg9TkeXMIyk2P6Td3YOQbdIb1NM2qQ3G8OlfBtrZWajuoA3Vc+ZAHxgQSyxVw06xYayUCBoDo24b/MLaiXYJG5YXDvADtBpdUSk+kcgaKHrA/Px841US1jmHLXxGvyiSfRTJae+kjr8/veBJst09OHPX5QDUaGc2lvrG1PUsoPoTe3wiLMW1frdvOPJgGpGvCNQKGlZLXrKdadinXxELUTalJsF/wDD9o3pllN0KvuP23hvSYm4IVZWnKJu0FULpVdUk3kqPQN8RBK8TWkAKRMS9mKAfK8MM8KMaqVE5LkBJJA47eNv7oKk2MkicYyRZz4gfWMipIw2cRZCm++cexWo/wB35G2ryXStpMz5SC2veA16nrCFWCTFKJKEvqHWi/8AdD/CK1U2SfSFzmYFg7MNS194ITJgw06yTctrwJqPCCGzJCSbhWdKki27FxEysPm3cJIGhzp9xeGi6fhESwW0hnEDlYrnUSxYo14EEHoRY2gH/SUK0Sx5H5MRD1CyNCR0jJrLBeyj7QP/AJDf3QrxwZOhIaFCQe8SQPD4XiSkEeTwUOFWLafPpEciZD6fyFtvkdSVQXJUN7wopp3CCkrMXQBmmoA5AawrnSQHUNCSTfc3iWYCU5QevOJOz/Zb85UJS6kpTeYUlmSNup0H7RDVmro3LosfYfs+gj83Pb0SLy30JGqjyG3McoWdou0i6iachKZafVGhPM9eEMPxIxQlApKRQlolsFZdDl0QOQ38OcVqlkH0QKsomEXI0d+H3vEIRt2xlSdENTV5lMEs+6i3u1iJMkKOttSw2+sLqwqSoHKEktoHNjs5MPJd0J3Sb8zbWKSg0imtHbTQGlSkqCgMrWHBuBhga+3ecH73gesdmHCxgSRJWpJBuqE2kFfJFXYmAbPzPCIKUGYXLkDnvwgyXgAuqYsNuAWHiowFX4mlI9HJskWzD35frG24wOkF1FYiXZar/pTc+PCDqTHVoAyNMpztuDzJ9U8tPjFUpJBmLAF9z0hpLo1IzZSWKS+jNz/xDxjWUWhC0NK3G5ICV+kYX7pBzA9B/iElRjC/SomS+76NQUlwD3gXcjQ9I1koK+6G6GIqmSxYC/CM3F8CUqtHVexePSsS9JLqEoE7UjQKADOh7htxFTxWieZOVShSpMpZBUGaxYm2zuH5RTykpNnBG4cGDpOIz1pEkzVBDBOUd12uHIYnxjRhECjYUuW4Ox1aIrsyvhpEwE0DKoZgDY7/ALx6rKosCytGVZy2xNn5RnFo0tNoHl2cHQ/HaJEr/Y/XjHkyQoWUkjwuI8Ktt+MDkkMKaqygvcajl04j4RHIVkU67lZ8Oo+94HAO2+3AwFUTHUGfMHAHVn6G3uhHBPA8fBeqbFkhIAIDDR2jIqMsqYWMZE6mLTCezFSyVJdyS/ub5Q8RO5RS8KrkoKSFbMXsW8dfCLFLncDaOyL6NNUxuqakhxttu/SB1y2EQyjwtBCGUCzudvp9ILFBQnXrGid4ImDbhESU6k32hGggVfTekTYd5Nxdn5QnKFjVJA6W89IsCBfwhHWyghZyOAb66cg20aNjIkkTIJE8wJLqFbl+oB95vE6JgPsjwcfNopbMFyp5JAF3sBxJ4COmzVjDaIAt+Ym68QW+CR7+sIfw2wRK1mqmBpcn1X0K2d34JF+pHCEva7F1VVQqZ7A7sscEjcjYk3/xE5K2MvpVkLA3Nzq5O8apU1tuEAyZsT5uMP8AS0SFWMm6m8vvZ3hwJuaUgp0yi3gIXYjKJBVqH0a4P0jMIn6oOo06QJL6Tq1Vu0010MCpxEdBNljMsqDOzdOPWNa9TIITqdeQ384RqtElG0QgqDsdr1TAEpsge/74RXlAvDEzmgSpnXYACDtookTYfQqW5CsuX4xNKnqQSklShcPt4RDRzylJYs9jGZuDwHKsDKVYJloILiCJoJDg3HdP35xrTLCmBfN0jamBCjmsC4P31hLzZNg0wbHwMD5WPOGq5I0MBzpTH4GKvAEzsv4dyaKspEhUpBnIDTQ5d3srXRWtt3ED9oux9KiXOmISsqY5UKIKXJsGIvfiY5h2fxydRThNlFiLKGyk7g/do7PhNbLrKf04U4V6w3SrgRxH7w+7cqXI3qOqK5Qdk0opiJy1Z2BSczgcg4dvGKxiVNLlHJUJKSCDmSLqQT6yRx93y6lS4YVqHpD3AXCdbD9X0infjGJZXTA2mlKiG1ygjICP+XmYHoYtYr8hirwVP8rLUvLLUplLCJZPtFSsqbc3ERY3gZlzVSitJmoN0uH4huME0+G+kVIKJssfwitalAlKJiicoSE3Kwlr6Ak8IQYxQVMiaVDOrKXE5GYgltczOD1jRimsvIVBDhGNlIAVISSLEu1+mWPIpn5hY9tX/Ixkb/zlNkiIIi09ksykqQxISzdC/wAx746AOw9EsuZQB/lUtI8gWhlSdl5UpDSUhA1Luok8yS8W9NkJTtFJSGidK33v8OkWGuwQvoBd7cfpAf8AoxHyhNrJARTnF/W48evPnEE6SU91rjXrDf8AI7Np8Y2VQ5gxsdjt0P1+wHExWJoYczAcyXnUUKbMB3DxtdPncc7bxaF4Sp7hiPht1hRj1AUFC2N7eIvf72MJXYUxD6EwbheGzJ01EpAdSyw4cyeQDk9IIUn0gK/aHrD/APX1/eOgdj8OTQ0y62eGWpPcB1CToB/Mot4NzhnKkOlbNe2lWijpZdDI1Ke+d8u781F/B4o0qZxgLtJjc1U0zVAH0hJOtuAHQadIioMWSu3qq4H5Hf4wYNLBpW8hk+SLn78frA8tRfZ4ZyMGqVkgSJpe4JQQPM2guT2KqyLoSngVLFv+JNoEl2hBZLLhjd4WLpfRzkl8qXcq1tx+TRdB2MmpSTmSpY9hJb+5TeTQvxnA56JWcyjlTdRdJYcWBc/tBV9ldCdOnwxNVLAIIWFgh3GnTQQHPAVcNEV1OnT9L2vw8oANQQSNwWgseentlgmnjhDin7HLWlKlTAgkOE5cx8bhoV4TL9LNSlnDuroLn75x0Izg37QmCUm1wU6X2XmIcEpUHsoFvMH94n/0FixUm2rF9Ysc8OOun2ICriCpXXza0c803IVsXT5SZaWAYfGEE+YXtDauBbWFapMEyDk95IPn8vvlBVBNQgn0koTEkNckFJ4pPHrC+nm5bEWIbpBiEcDFIO1Rmb1kilWHQpctf6Sl0+JDw77A4ZVImiYhSPy6j/EGeymdu7+oHTSES5LxBU0q8hShagPWYEgE8w8ba08GTt5Ox1vammppgRMmtqSlAK1W9nKlzcxyvt5ixqqxc1SVJCWSlCg6gkJ9Up0cqe3Ewu7IdpVUipkxEpMyYpgCv2dXPEk2jReJlE5FRMBWrP6QjXMt81x1jpU3TSOzTi4ps6WjGZeDYfLzJCqmYnMUHdZGn8qE6eHExyed2nqlzVzTOUFLUVEA91zwQXAEBY5i82rnKmzi6joNgNgBsIe9h+xczEFm5lyUevMa7/pTxPwgUoxpgSUVbPJGKVsxIWJMpYPtKlBzzLERkdGT+HCEgJFXOAAAA7oYAMNuDRkctx8fgTeN0SyNDBshXHSApII3iVC+9lZRfgCWj0eDmDSkKER/lQRGyEH7MEIlHj5QG0Ghd+RfaPDhwbhDYSRoX84kTKTwHx+Mavg1CAUahYJK/vaJ5mCJnyyhctQB2NjyIvqIep++HlG7BOjA/D94nOLo1Ip2EdiUU8wzaiYkoS+UaOP5325D9oUds8aNSpIT/wDCLp5nQk/Ic+cX+uRnsoApIFiHB4gg84XjB5X/AGpba6Bn6GIQg7tjOXSOZ02CqqXlpS4NidhzfiNYuPZPsLIpGWr+LO/WoWT/AEJ263MWankpTo1tgwHlEpmADWLqMeWLbNFpjRawNbRIDwv4wHN17yk+J08ILn4Fpk0pDu25ckxNlHGFeIYrKkJCpkwJHE2fo+vhFeqe2STaUXffMB8IRzoZJm3arscictMyUUSjfMGYE7G1gdbtFM7RdnCli8pKmAYzEgrAe4SHckNw5w4r6qdPSoS5gSoizFi/9X0ilFKg4qHSoKy5lO789yOfOJbnJ5OjTk3hsM7O0Zlzi6SSzAswA3J93nFqywmwSqUFBKtCGBfWHS1QGiOtGpHssXfhf6e+A56HNoPkix8oHny420mJpib8oHVIBLeMNqvKlJURYcN+nUwnxArlTAuZJXKSpPdCndrXu3wETcR4R3Ei6DMblunnG8ihSLBRdnTw5xBS4mhasofNrpr05x7NmkqSRZtIWnF5DJbeUTypkSpN4HkKcnjBUycEjnsPHVounu4JpW6QBWVCcqUS5WXKpZJZ85URcjYABvGEapzqU/Gw2EM8SnBFiWfgb+6K+RcXtDNXg75Kkok61pJAV+8dLwD8SZEiUJSKVSEoDJCVAuf5uZ4xzIosVHw/aD8Hwn8wJg9IhCkpdKVe0eAgbMZJuKq2WtXaKTMJXU1tQicokrRLR3El7JS3AMPCMi39lV00ukkomIQlaUsoFIJdy92u+vjGQn1eH/JP1P3/AO+wbSXWxvDaRr98o8jI7P6ia4CBG508o8jIoY3j1MexkZmCpOoiCYYyMhH7gvg1PqjqflEe33wjIyFhwBiyp18T8oW5vifnGRkRnyTZkyYcoufPrGtKbE9IyMiYOyo4msqmKzEli1y9oqOPSkhYYAW2DbxkZDyKw5FktZGhI6QzVMKpcsqJUfSDUvseMeRkZF+xtg/r+PzEP0RkZCQOefQXLFvEfOIDrHkZFRSKi/8AsaZPs3LbO5u3GAfxXmqNYxJICbAnTpGRkIuTp0+ihKUQUkFi4+MWyt9c+HwjIyF1+EN+o4N5WvlGlOP4ivH4xkZE/wBP2T/TcsSYn68Az9YyMi/Z0T9wdgo/iy4lx8ZZ3dt0tGRkPLj7k5+4udAo+jR0jIyMjoXBzn//2Q=="/>
          <p:cNvSpPr>
            <a:spLocks noChangeAspect="1" noChangeArrowheads="1"/>
          </p:cNvSpPr>
          <p:nvPr/>
        </p:nvSpPr>
        <p:spPr bwMode="auto">
          <a:xfrm>
            <a:off x="8991600" y="884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7" name="AutoShape 12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9144000" y="899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8" name="AutoShape 128"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9296400" y="915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9" name="AutoShape 130"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9448800" y="930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0" name="AutoShape 132"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9601200" y="945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1" name="AutoShape 134"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9753600" y="960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2" name="AutoShape 13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9906000" y="976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3" name="AutoShape 138"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0058400" y="991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4" name="AutoShape 140"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0210800" y="1006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5" name="AutoShape 142"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0363200" y="1021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6" name="AutoShape 144"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0515600" y="10371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7" name="AutoShape 14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0668000" y="1052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8" name="AutoShape 148"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0820400" y="10675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9" name="AutoShape 150"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0972800" y="10828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0" name="AutoShape 152"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1125200" y="10980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1" name="AutoShape 154"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1277600" y="11133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2" name="AutoShape 15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1430000" y="11285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3" name="AutoShape 158"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1582400" y="1143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4" name="AutoShape 160"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1734800" y="1159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5" name="AutoShape 162"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1887200" y="1174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6" name="AutoShape 164"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2039600" y="1189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7" name="AutoShape 16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2192000" y="1204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8" name="AutoShape 168"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2344400" y="1219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9" name="AutoShape 170"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2496800" y="1235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0" name="AutoShape 172"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2649200" y="1250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1" name="AutoShape 174"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2801600" y="1265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2" name="AutoShape 17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2954000" y="1280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3" name="AutoShape 178"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3106400" y="1296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4" name="AutoShape 180"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3258800" y="1311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5" name="AutoShape 182"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3411200" y="1326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6" name="AutoShape 184"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3563600" y="1341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7" name="AutoShape 18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3716000" y="1357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0" name="AutoShape 188"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3868400" y="1372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1" name="AutoShape 190"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4020800" y="1387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2" name="AutoShape 192"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4173200" y="1402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3" name="AutoShape 194"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4325600" y="14181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4" name="AutoShape 196" descr="data:image/jpeg;base64,/9j/4AAQSkZJRgABAQAAAQABAAD/2wCEAAkGBxQTEhUUExQWFBUXGB0XFxgYGB4YGhsZHBgcGBgYGhgcICggGh4lHBcaIjEhJSkrLi4uFx8zODMsNygtLisBCgoKDg0OGhAQGiwkHyQsLCwsLCwsLCwsLCwsLCwsLCwsLCwsLCwsLCwsLCwsLCwsLCwsLCwsLCwsLCwsLCwsLP/AABEIALYBFQMBIgACEQEDEQH/xAAbAAACAgMBAAAAAAAAAAAAAAAEBQMGAAECB//EAEMQAAEDAgQCBwYEAwcEAgMAAAECAxEAIQQSMUEFUQYiYXGBkaETMrHB0fAjQlJiFOHxFTNygpKisiRDU6MHwhY0Y//EABgBAQEBAQEAAAAAAAAAAAAAAAIBAAME/8QAJREBAQACAgEEAgIDAAAAAAAAAAECERIhMQNBUWEiMhNxI+Hx/9oADAMBAAIRAxEAPwCm8SwrhbORKswIMFQuPzC55TRL61uYBxtKpWCgtpyiSMwKgkzrInwPMyDgG1FXuJIm9reho5hpKXArYKnwABPrTtCKdj+MrdAzZRCY3uNN5vU/R0jOAo9VXVNiRMWBIveY8RVr4TwVWEeDTiUrQtwhJIBBgRffaisd0UyPHFIdSEnrFtKOqbREggRInSpv5IBxJppD5KnEtMvtKSQlKgM4mClBgakafqsKpbjRStSAQop1KLiYEwdwDvXoXEeHoxyUpJylskjIFaGAoSqRsDptQjPRNhlXvPLVpCQCQDzASY86U9SzX0kgVjpEtpIglOcJcIIseqEECRoSgnW9VjjGPLroUCcoskRECZy+E9tX5HAGHSEFCzkRYqOUhKVHqwMv6iZ/pWneiGFUotIbKSUqUFlxfVUkSDBsRz7JuK2fq3O7saY6Vnh2A/iQtIeQ0jqyVpgTEk5tjIAg61XlYYiQSJBjWxr0DAdHAyVJS4krKSQ4TlT76SBBmbA3F/KjMZwxl9AaeKcyEBSVNnrTmAVEmCLRcVzyyWYZV5ohIuJB+/51EttVzsK9J4dhmAhTK1qDWQpzKEETJBmMtzpbepeDtM3YS7+DlWkyoGywoHQAb8o0o8inp5PP8LwbELbLqGypCUlROZNkiZMTOx2oVLugJMV6xwrBMtJU1mT7OCJy5ioE3E3OhN5qFHCGArq4RKkhQIhpJBEaXvqZqc4X8WTzhLioUmZBEiD2Rv2V3g+G5kgwSSCbAmLxBt2T4ivUsLhcjYCWShQVJUGkIlIM5NBAIgVO64qQpBJAB6s2uIHWExB7tq2+h4Xw8oY4e+sBKWXInNOQgWGpUdtfPwoZ7DuFQzglRgAG06ASdtta9eViQpCkmEqNlBJzqg6RbkDrFd4LGoyjLlCRaZPcD7vZV5L/AB15RxfgLjOUwSFCQbHNpcBJMa6H1pKTXtGKdW4YU4Etg5jlCgSQIkkgjTcUmVh2VqhCVmSBm2k7z/KpzKelXnDTSyDlCoIvAJmJ+dWTpHhXB7NtTTCUlv2oXh0RJywUrImSFAiO471aGODNhRU4oI0KBnMAgyJlN0nnbxo3i/DkuoZIzgJkKUlHVVOl7XtExuKVymg4Xwo7XCkpaQ7nOYkWIAElObnNoNF4TjaiHEKcyqcUlskAqUUJUPdgTmIkaixqwMcHcUMpH4aZusBKrTlgE5ZNvzb1Pw7o22FBxORKk3mwhQ3CspBM9tHfwvAL0SwWbEOe2X7bKlQgAwOvJ1tMgTrc+dpdxsHLlOUpsRy2Fqr2DTBWEJzCFSQixJPvlUdYTeJ7a6C8QBBSpaNgEHT9pF57udPGhZob/GKU4G0ERMQRcHQi5tykzQ3GUlRvKIkEAAg7g62MjalDgUlRUEOIClalK7CIEmTvPpXXEcS4tSxkOlvemTrNgIvoNKVy1P8AiaSKW6WwUCQfe7+wHn8qLwb1oUALwbJkK8x5E70iPFS2JUhcTECUiCLGYseya7V0iRuF3TmIlRAJItcgG1vsCrM9+UsnsY4uLqQcw0WkKMH60A3j0pVGYGdJJFv0kjKeWlcP4xtQC4gdpPaYiew89KWOcUTIgIHes/MDwpc9JozfxQ1iCLpmDIB3kAHSt/2hMyE3vCTvGomYPdHKkz+OUqwCTyMhXzqY4gbJVpfq8u0Wq84nEW3xBSZyKUjnCimTztWUCVaQRcTEG3ZWVuf0uvsyadKTKXR3BB+nbWNYtDahKlLJ2uPlajVcGdUkFtTZ8SI8SnKPE1WuI4J9pQDjamzqMw1jcHQ1zqxZf7YbczT7RISJurNtsLRoanS60UggFYtYkyPWI8aqWGfKSomwMimXDsaCgpmFZfhWjL1hHEIw7oShKVHKUTYkyJ61zpt30vTnkGQkn94NuXP0pNw3iSsiQVZk6EHsMa7Wpu20CAQvW/P6Vzzuu3THVmnL+IUFQVq01BJEadtTF9leXOQlRGXVSZgRfrBMmPGtIZUkSAFxtlvy0EijOHYzKrrYVLnJPsYIIEAiU8zJ7j3Vz/ky2cxxLsQyx1VAIIteE6z69tdv8bw4EJIzbSQL3BvrtVqPFymcmDSOqgiQhHWn8QGYixt3Vt3jLhI/Bay5yYUtE5MsJGpvNztaoX9qsjjCFCEpIMWVKTEiwsZH86Kwr0IN1BzY6j3dIPbfzolZzJhTeECsmXNlk5s3vghH6bR2z2VCvBIKieojrEgIDhgRATcp0N518LVOWUbWLft1Kslazefei08htFdYfFI1UFkT/wCS3hAMa1wMAgi6lk7GMpHMghy1iR4mok8OYTuvnGdKbxH6Tt21eWWm/BHjcQLx7NvU9ZZKpiB7xiBbQbd9SN4spZSM5cANuvmmTM2t5eldvYdMJKUBwEwoKcnaxHVynwg0ApRbCUqQZgZsqSQDHu9UTAn4VZbotYttOJUvrCBqFHfsyg3tzohhKErBS4i9wkkg32AmTGtpqNIK0ZwQjLaSkg3i34gv4UQ6srSMzbesShAWTHeLaDlFaWrZjdTWnT7qirJKTNhYmbGB46dpIqPCNJX1UiDFlA77wFW0mxoPF4IqSQC43f3iAfDURUeF4KsdYvrVAnJlAMd4VMGNqst86HLHCXUqxsYJwJJbUonQArBA7ITbzNRtOEJ9o+ksqCsoCkQo6e6CSFa3INI8HxB60L9mpJlUFURfnYWvrTHi2PddbCylp2wTmCVe0FtRCrm+4qzIcsNe4nFYxlWiisfvIR6JQoetT8Ew3tJCDASkqIkqGUGITGWNtRaq8zhFBBW4VxNgSAbaghXMcjJ8Ke8J462wT+GpKVN5QkEKVe6r6bWPbpUiWIiIBWplMjTrqM+Ea9la9ou6gcoMjJdVoBNsxSPGieGKOLS8kJbZEWyqzLTB/OSlIBsTbY0wOHSEIzuAJCUknQKNhNyJEmrNtSDEYBQUpYYWATGZpawvLBklN03MdUDlQDqG8oKl5kg5cpQAuREiQq++w20pvxfpjh2kKQYUNJzG+9iki/cqxFUbiHTNDjmYMqSgCIzZieRJJnnvT5X2DjN9mWJS3YpSrkQFKE7z1pB5ba0tewjJ/IpIHNKVfAAme8d9CDpK2cuZCtetYX1iIPOK2OkLMCQRe9j7t40OunrU3l9NrD7S4zBtqRkSkAZpObPyIEZRO9BYjgqAL5SJiUKKjznKq8VOrjjRzQozPVkK0tr610eLMlUZ7RMk7zpBFX8vhtY/YD/8dBEpdR4rynyUn51r+yi2AouJiCnqqSozJOgOlFf2g2QDmTJNxIt210HmyogKEAAzaD5cqnfwn4hH8OUQErUuQCTca3iATpW6KZUFCZFZW7+G6WlDbj0oCFrWOrBeQUq5EhRBPgTr3UWrom8oFK8O2hz8o9mhXirKsqvba3bRnE+GhxlIR7JpYVmSpOGcQCMsZZSkk3vP9ak4Jx72STh3QVFtJN3FIK1T2ifP0p77HTz7pNwB3CQtwgFX5MpEbGMxmO8CkQxAIv6V7kp7DPAOOYQaWW4wXt4CQre5J5Uk6Y8OQhtJRhUJQTKlhptIAmwJyLI7pFXVtR5dh8QQOqYFXTgGOQ4hKTKCBEk2URcxO+8V1jeiXtm0FLgSqOqE4ZYgC8BQQAre00H0fwHsytC5JQ42QSnKetmbUIkwfrQzx3CxulmQxuD6T6iuVuqEynbcGlTOFASAmUnItNjF0KgelZg/4lMnMo9VJSDCpG+t/OvPlNf6dcexAxbh0b9P51tK31fkPkK4axmIWYzlPMgJE+Sa4Up0EpW44q8jrEiOWvMetS3reqsnetwUnBPnQR4x8q2vAr/O6kd6/qRWmsGDc3+5qZeCSBTmI8g5aakBWITPZKv+INdMv4Rsy4XHbgAJTAvaTMVC7gwFCBcaDwrSsGAm43v51uN34i8po6xIbxTBShlCQmYC0yomLFBvlgwJka0lY6LKMQFJ7QrLqJ2JqztYNQU2UIlA/fEGQbiZIGUefbFFOuPCQkYdEGElXWtAveTzHhU42dU8c/hW8J0bWmIdcGn/AHVHW+gjlzo/EcOxCWlFK1yEgixN5mCVTamaWMQvXEkCRZpG0abVOzwFWcKPtHRGi0nWeZJ+++rOvdrnapS38VOVRTrBjqq5G4gg0ZjIR/eOQSNyo+cDt+NXw8GSu5wyZ5qUJ8TQy+igN+qnxUfiSf6Vexl0qOAaUlJUmTm2TBJF4mSIF/Wt4Vv2shTIBE+9E665dtatR4Ew3dTraSO0f/Y9tQqewaVE+2lUAHJe2oHVHbVQsTw5StUpAH7Z+/OucZgIyGAs5omQMgIJJ7rRbnReI6Q4NBsh1Z7rf7iKFV0xaT/d4VI71AeiQampV3oTw9sN5oTBVElKr20kAGueJYJJEIU9klIyhu2oFlEa3MXi8Uj4l07eIhAbZ7hJ/wB0VU+LdK33AQvEkjcZrcxa4pSTQ2m3HmQyAp2MpCikLSATC8oAOYzaTptpSfPhznzJZGReTrQDGuaI77dhoVGMQtMLUhXPORrfWQOZqdeFbXIKEmTKoi5vc5TO5raxTdAvv4YFQUxGVIUcsaEgcx+oVFkwio6q0kpzAX0iZso7A00d4W0rMSCCr3j1tJBjsuB5VArgzcyFmycguNCkp5a3q6x+U3S04XCESHFJHjqBJF09orR4YxMB7zIkXi8gRei3OjwISlK+qklVxJM5QRaNk+tQ4jgy5dMglfpKwo/Crr7TYY8IQfdeSR4fWuTwY7LB8P510eGLCmrAhEZv9ZUfQ0MOHuAKJTBIEXH6gedrCrxvymxKOGqFrev0rK4S0sISAFTedecD4etaqarbe04VtbLckOARcttNERO7gJ79KA4tg1YhBSVhsKgoKmknkffQOsddLXp3xNSsPDbjhKFJOiBlOxBBtSJ3jjSEqDa13gxomY3iOQH3NNFfxXCMfhXAtKHFNkQFsiQZIMECdO2NqvGDxanWEuFC82USkBKSY/MBAmdZH0pdwXj+GWuHypAI972i8s6gEed6ejjvC2xZZVHJLiviKPLVLjuA1FwgENlKpnOpbcp2kIKSTz94VF0mQ0GcyE5VSCqwkwZklNhppRL/AE1wDfusrV3ISP8AkoUp4v00YxTZZbZKCoGFEomwNoSSa3LbceidowQD/wCRY8FDNTHhQJS3/gKfIxSVD8yf3IV5pinfBV9RM7LUPUmpYiVWGCZPb8ZoF5rM6ALSI9DHrTrEN9Qk/e1K0qKXEriYvFX1P1XD9nWEaKrAExyBPwo04c/mGUfuIT/yiqziXCMOpRURC0yROhSRt2xVfPEEBQF1EmNPrQ569i4yrw60JzApUAb5VBUWtpMVnER11/4ifMyKg4G1DSp/UD6Gi8ajrq3sD/tBpY3aZTS1cLfYCPxWs6psTGkDmefZRieNNpP4eHSO23yTSrC4JTrZyOBtQNiRIuO8bxzrjF8FxOZZSoKTkVlAMdaEBJ60CZz3nlXD1Lnyuo64THj2Zv8ASJwWS2hPmPmJoHEdIXQJLiUjfS3xilC+GOpLOZK/fufeiXVC5E/ly68qRLA/hnlfmlJJ7ThlE/7hND/JV/FY8Rx1XWzPKkCSATYHsBFLMRxYFSU9dZKC5/lAzSZ0tB8RUeKR+LiQP0JP/uB+BrrCcKdWtpwIORWFyEkgdZTSUgRrr2Uphl71LlPaF38apXsobgOEgSqOcm2vunlS3+JcsRlGZ/2N+t+m8W/UPKrG1wdY/hkyklpxWcdbQlZGUlMGyxSTFcNeaS3nbKZxmcXB6n4ZzSCbR8KePpwLnSrGvOEL68Q8GxAGm9B8SbID3XWcr6Wxf8sKOg7hR2JwrhDgiJxAWJ/SIv6VvEcPUv2l/efDosdACI01rvjhI53KkuPwqR7eBo+hA7utb4eVDY9sZnQBH/VADu61qsD3CSor167gc5XEwPWo3ODEza5X7Tn1ufrS0O1efPUxR5uJ/wCSzUnEGU/9WYHVU2B2STPwp+OApKVJIMKUFKgxJE/U+dbxXAwsOjMQXVJUbTGWYA/1VtLsjxYKFYnKpQCEIiFH3iUCfU+ddjFuhQGcx7D2hm9/Z5vpTHiHB1K9uQRLpTHYEmb+QoV/hy86yBIDAbEEGSEBOmvOpcY26Gb4k5lZJyn2iiDKeSgBp31v+0lQ4SkdRQTYkTJI+VctYRQOFSUkZSSbadeb+AoRX9y6d1Op9Mx+dThG5UwTxDrJSUrlaQodadQTv3VyjiiSCqVATF0g/CohZ9sfpZHo2T86Xo/uCeax6JNS4ReRyMWn9Q56EVql+IsUj9orK2m2u/R19S1rStZKoChJkxpeT21BxNXs1gBslOYhR2SNRtUPDiEY1siwdZHnlk/8afIH4ixPI+Yj5VsbqdteyjDhtSvxFFtBE5spM90UW2rAp95by+yBB8yPsdtGLwiTYiJ1jQ96dDQL3BrdRInmBPmg/I1bjjldtMriZcO/gzYYZS+1Rknb3fp4RRGNx6EIKU4ZLYVbNGSLybXnT0qlY5nFpkBZUkbI270aj+dQcHOZ3KskyFDrE2OQkGhcJOy5WmLL+vYlP+1RFWPhD3UX2LB8wKprDkz2hXxmrL0fWTnABJKUkAX5/SumUc4tz5lBHP6z8qSPAg2qwIZUWz1TpOnNMg/zqv4lsxbvo5foeP7F2NSP4PEdgQr/ANgHzqkBwe0Sbe8PjV+cT+Bih/8Axn/SsH5V52tQCh3j41zpvUuC3bPbHx/nRGNR1v8AIn/gB8qg4KJQY0hP/ICm2IwK1kZEKWcgFhN7it6d6bKGnCXUgGSoWBkX23GtMA+n8q0k/wCk/d6WYbhjwglMWuCpKTpyJvUDmGcy5SgkjILwTMgE/wA6mV7XGdGjmKWJiT5K/nSzGY1KwUutpWDqCNbRvOx9aHbwa0iXSpoEmN+2Ym3ZrpTFLDCUdfElZI1IB21yxI8q07bsqeGFWpZUFIUtOVSgSLSCIFxYp5UK47kMNqJSLAzfUAdW217Ae7UPEi0knKpa4BJkZBGlhINJcRjghVkhMZd9lGPrS4jtdsLinFQmQT23J7dY9KsvBsGlQV7QBZERmAMa6CIFULh+ORnQ7JzpSUaSkpUoK5gzI2NW/hvSJCZ0M/ujn+oAcqym+L4Ew7dbQnmJB9KVYnoUyfcUpHf1h9fWnLXGmiLkp7wY8xbaikYpCvdUk+NKfSKNi+hTg9wpV/tPkbetJ8XwB5HvNqjmBI8xavVTXBFOZ0eMeOrw3ZQymeyvX8Xw9pz320ntIv5i9Isb0RZV7qlI9R639aczg3CvNlNGh3WQdYNXXF9C3B7ikr9D629aTDhMFSVrSgpsRNxHkIuLz8KfLEeNVpTMC0gd9LsctsCCUEaxE/CrlieAJWrJ7JS98wI5wRMZQeyZsaSHoshRsHGyNc6YvMGxInwHPcRRuU9l41XXMhJVF4yyDoIj4UArDtlOUEgAzfy7BT7iHAPZmCrPaQRYeoBoI4AjSBRsqA14IKMhQ0A8qyjBhD2eVZU41dwVh8xVgnALolC+wTA9Casi1fi66p+B/nS/DFPK/wB7mtPNnMFhcZZtt2zRsKU0xeMKAmIkmb26oPW8Yo1KJuD3EVW3cX7RIkCAb8jzi0m1NsFiMzUpN437NRRsXZowRYlKF23E+R27xRKcDhXLKbSDsVSFDueT1x3GaUcJUAjKBlANhM2N9fGpHuIhDzTRBJcmCNAQJg8pFbd0ozAdE2sOsuJPtEwQG3UpWm9vfAIJ7wkjtqxYTHtAQptDelwQlJIEDXeLUowyiCIJA3G3lRAw4vckEARMaEnUd/pUZI+rDlzOmUq/YtZ7/wBv3pXPEeukFKFKJMA5RyMydY79Knw+CTmA0kxvPnOtSdDeIvLZUX2gl6SC2UluADAISQTHbetl4XHtX2ujWKWp5vIAl1lxAXMpBUITMSr0oDC//Dzn/dfQk8hJ+MH0r0LEcRdKlIEJKUgwATrMXNpsduVA+xeWUSVqBEqEmxiwhNqEp2FDfCF4NKQhWcAjNKglVrApCdR30Y5x90qCTKQU5hpcCNlZhuOWtTu8EWWACiesVZgAQReJCZMwRfsmlfEAtJaEEHJdSZOUpAkFQ93XfXwo3c8L0CwvFcW68pK2HUMiR7RZyoMcgshMHYj020zjV4dQ6yiXFhtQQQeoTHU/KFG176mvPziljiB9qpa8ryxC1EgdZSRYnltTRPEHVKUVHKpLwUklMCEkkG+ugp3GhMjlnGErc9opRIsSrXUGDTsuJUMqHEhYkFJJAubEgA7aW3NUDE8RyOKWVBRWZIAgTF/6UTicQFKKrSQk91tjU8L5egYLoqCkZ3M0Jyw0Qq0jWTPZp2zSzi3BXCsIYwiYFyXFlSimY0iRpO+vfSHD8SWgmFkQqL3G/O+1OV9LsUlpUKCr5Tmk6zcAnsrc24mbXRJzLJSltVwAF7gTvaIH8qWLwSkKy+0bza5M142Mj5xpVT470gxDhWHH1mUgwk5RJAmw7D6VWWVj2iDzSbzeYVeaWxeplTzdwD3pMj0vFaHHXAbqv+4X9RPrXn/DOMPpDWV1RkkHN1txzvvTrA9JXVAhTQcy65RsQZVF+Qv3Vdxu12wvSlQ/Un/Co8o0Oam2G6ZHdQP+JMb/ALSdqrfDeCrf0wy27iT7tiJBETI7YNxXHEOj7zZiDHNUEd8g6dpq/wBNte8N0qQo3SP8qgTr+nXTso5rjbBgElBMWUI1/pXkCFr2vFrGfQ1I1j3RYZ0jxA8T7tXttx7I3iEKEpWk72Iry3pKlAxTokJOc20P3J9aARxtY5KI0yi4OxlEC3fSrEKcWsLWcsKzZfeUqP51bj8pyMylQ0UU6+Rsb9tS4jFrzFGiglK4SJJClZJkydiZHKhG3wQDzvTtThmAJP3flR8KNY6KJebSsuKCjOvWFiR3+tLsX0IdHuLQrsMpPz+NXfgn/wCu3MaH4miForrM7BuEryl3oziEmPZKPcQfnWV6cqOdZS50OEeRtKi0SO647xRKSCOY5bUbiMLmHzGopU9h1oN7/uA/5p+dC9NO0zmBSoyonSImAB4UOgBoEj8NsKgCbqOs9lEs4oECSO8aHx+RomQdR3VvKg+D8TAXkMhMAJJmJ5ZtzR2Ld/FEK2nY3TrHK1RYplSgAggX6xOsdgoFxSgMrbajEiSAJ5mT8qFxKVc2XLijUrjeKrHC+IWSlYyri4OhjkdD8afhev3tRikvE+JnOCiwB1O/PS/hVmwfEiQMwCo56jTRQuNKouNO/Lf+dWXh7spHdQ3dl7LZh+LDmCeTgzc9Fi+wtfWueJqddEJeUwNJy506mYcBkaG2tID/AFqRp5SPcJH9CPmarH3A+FvNIH/UBQFiQRe0A7ie8UZjsayB+MpsmSCdDHZBnspExxS/WBSr9SLHc3Gh15ba0R7Fp2+VKjzRDa5tqn3Tc+NS710U17s/hMOtYJZSoqlWYpSLf4olRMj3pNHYzhTDrSkeyQDEJISAQdRyqTDttqUIVBgylfVOxFjbat8QdSzEokG257r3jc3oy5e62R45xLgwWsBAKVg/l9erpU7XRZ8oOZkuAgGxyLInqwn8wuNAK9UbLSrtlKSTMWQJmJCkg3+RqHiHR9tfXLns1xsrMCd4TqdB5V18uenljnCzKgFKbWVA5XExGthz86OXw94tPQiQMpBGnvReNNavOEZOjiw8kbFMgXkGVTOpmQNaa4RKFo9xETBCUiCBfS87WoahR4TjcGStRKhcBMC5FgNpjTeKCw2AhUqBgCBz0N4nka9zx3RfDu6IKD+y3ppuar+M6CwYS6iJiFTI0AsnNNu6nLBuNecNcJR1MjkZTMKsdRzjltNWjgnSN3BoQksgwSBCQTG5uAYMkm8STVlZ6GMpu4pS76f3Yk3AI6y9uymmEw7LIHsWgkcwMvf+IuVzO1qlWRNwzpE4+kSy40JMLEIG8RnEEdxND8V4f7VMF5wJIiUfh31ykkgKtOx7q05xEA+8J/aMxneVK2vtNLnuIn8qb6Ss5j6/MVNk74ZwLCMk+ybzq1JUS54kq6o7wmt8UdZUQXMpy+6mfaR/l/u/TwFL8S6tZ6yiY0G3l9KEIpQXGPdzEkSBYAExAiBpf1pNjx1TBi2mn9aa4iNDblSXibwCT3VLaybh490d1WFQH39xVX4QoFSe8fGrSXBNWeGXjgwhhsftFEOCo+HJ/Cb/AMI+FduiuiIFitVws1lVFISjnQzyc02NXnjfRnVbQ70/T6VVnEEGCCOyKf7OWrFad4aZJRY7gxlUO0fOofbqbsbH9JPqk9+xqyutg0LicMFJIIBHd9a53HRS7AYPEpXpYjUGxFHwCPnSHEYIpugkxpspI/adx31NgeIxIXcAxmi/+ZO3eLd1GZLo4RhQqxIjt+lMW3CkdbTmKWocCgCCDyINEJNoN/h5UtRtqzjX1KkISpRH3rTbgOP6oS5KVxoq3lz8KPLQNQrYSRBuKFwWZG6HKlSqq8lK0xkVI5Kk+SvrNG4bHzZQynkflzqKJb4kgvli+YIz6dUiYgHmJE/4uyj0kjQwarbbig6QFdVKxrcwom06gaVYEGaBDmuJKACVQsdvcdO2+og2FEnGpWMoKhecpMjTUTfUnnSkr51NhAM2u1Vm3lZSgKEFasoI5gEib6EDn4UW06uyABPOOe94SPKucgtI00PI/L0qdKZERINiCLHY2i9tr1oxU4txS2LFbbgJUYJyAAFMxZMydtqtXDwgIBgBUm4BmJ01uOwmlabW22H0HyiplvkJACoB5azP3vU5FoxxOMgdbqj9xjxyjWlT3EUpEXV2JGUdveO8UA4id5rlKLHU1N2q7VjFflAT6nzMx4RQbwJPWJJ7b0anDqPZWv4QbmqhE6TMFUcgLkiY0H9aIwOFBTmmxg+k+GtZiFwf84EnYyqLb/yoA8YS20kZgDaP9Ca54Z7zs+DymsZR+JcAsPGlWKxATQJxbzphtBM9/wAIn0ozDdDMS7dzqD9xyjyuqvRpx2T4viqRIFzy1pHjFOOggQkdtepYD/4/aT/eLKuxPVE99yfSn2C4Mwz7jSQecSr/AFG9XptV5Z0Y4DiitCvYrKQRKvdEdmaPnXomH6PAXcPgkz5k/Smrz4Gp8B9xQeJxaiOrAFHpfAr2gQANABAvy+NCP8XjQZu+3lvS5ZJufM0NisQlMZiL2G0z2anwmrthyuOXMtq/ywfiRWqWNMvLJKWiE2gmBPgZrKW6C0q6YTZDfitQSPL+dV7iXEFOqzKCQf2iKtGH6JNj31qV3Qn600a4Jh0izaSdirrfGnyxngdW+XnKGFKslJJ7BPwo5PR7EFM+yPjA9CZr0RlIiAAmOWlTBNC57KYPIHuGkG4II2iKW47g4UQRZQvI+dey8Q4S28LiFbKGtUzivBHGje6diB8qskqXcea4hlbJkylU+8n3Fd6dj5UxwPGL5XOqdARcHuNPXsKDaJ+HjSfH8DgEtmJ1TEpMT5a0bLK25TEOCK3rSPB50EpEjfIrXvQrfuPnTJl/NzBGoIgzyIpS7ROBXLqAoQakCq2UTWUrewSwVKQZJKTCjYBPK0yaZYbiYsFgoUdjv3HQ/GtpPOtLaChBEg7GhcV2ZBQNEYY3pAhst+6TGwNx4HUUbw7H5lgGxgwD3HQ70VWFBoxr3ezf7tSpC5vTPD+750acY4kW7TaBXZYlI8e+uhbc+HyrvOAkbXPyo6KBv4dIFbUAJipm2HHIyJJ7dBR2H4H/AORXgn5mtPpidT49ama4c6vbL2n6VZMPgm0aJHxNdLPhV1WVZroe3/3lqcuTlHUTqTeDJ15+FTnonhJkMgQIgEgeMXPnT6hn8Qkbz2ClJJ4S9o8Nh0NCG0JQOwR/WunFRrahFYlR2y/GoVTqZPfW2yVeIA0v8KEfcJ+7VpxwC5PyHmbbc6XL4gVKyNpKjGwMecX8KzCFNxqfDeg8Vj0JIAuf29Y9hJ0Hid6IY4K65PtVBIJukE6crH4k66Uww3DWkXQL6BQM9nypSJsmZ4c86SVfhptG6t+YttcRpR2E4Q0yBCcyh+ZVz9+tMiuNfOhXX/H750pBtaKzzrKHLsf0rKYLkldSJNQNpqaw1NAkgFbJ7a0kV0BFRWINbWgEQRPYRW5rYFZlX4x0bnrNCOafpv8AHWqu+xlOVQIPKK9RilnFOGJdFxfmPv8ArTmfyFw34eZ4zCocEG/cbg87b0vewxSB+aD7wsoDw1+HZVq4lwQsyqAUk+8BHYJ7eylxRT1sPCuJxJAmyk8xqO8fT0olrEBWhntH3aiuIcOB6yDlVrbfvG9JyCFAEBsncXSvtIHxsbXoXryU7OUJG9bU120CzidArfTke4/IiaLU5WZoqO9aQoJUFGwGtSJVNqxbc0bJS2YMvzvHdTzBXRufHu+9KpaWSk9Ty28OX3arfwPBvqbugoM2KreN/pQymjxEknnbs+tOODsoWCopBKTaeVttNq0zwZIutRJ5Cw89fhTBltKRCUgDs+70ZC2lNq5qJeJA7aGW+ozt986vTDFOgUI7iuQqJQ+9a5XA+59Km6zlxSjrJqKO2PvnQmJ4sgKyA5lRMCCdQOcDX0NRMMYh5UkezRFjN5nWYse4CsqTFYtCdT97W1PfEUE0+66R7Ju2YyV2ED9vyzeVO8HwNtu566jck3BPcdfGjVEaC0felKY0dkjXAZOZ5WYzICZSkWimTTSUCEAAV0pyN5qBbtOTSbdOL3oV14jQetdKXUS4NVEK3jQb7gotxFCPgDeKooRJ3rK0kxpJ9ayrpNr2DXeYHUTQocqRtVc6cTCJqWeVQBU12k2tWZIDFd1GRWgazJCYrkmtBIN5NSZQajI1IkQRY61WuMdHPzNf6bD6AADvqzOuBIJUQBzJilGI6TsJJglcfpFvM0sd+yXXuo7rMGDIPrUL2FSoQpII3BHr3054txVLxkICO3VR2uaVrWDXaRyqvY7BloEtqzoNik3Iv8PWhWy4gkiVp/8AGfeH+FWih2HzqyqTPyoDGcOUv3TkUDIj3VeG3w7KFnwW0OB4glYlPcQbEHkRqKYsqm+lInMMnOEv5mHALOJETP6v1piKZqdUzlDpTCtHEf3aidAZuhW8HmKG4Wlv4JxdlEBTaW1frSJn/FqR4VakPpKQrMmDoQZnuivJ3XydqvHRyAwgxqD8Tyo2FKeqxf6R4n6VEtRPvGRy0FcKVAk2HbahnsYkCbd5sPAanwEW1o0xINDP4kAWM90ADmSSYGo3mhEOOOqIShREaqEJmdhPL9RNGMcE6wU6orMZYnqgdg20FRgP9pFSsqJXY6AxPLNF/AeNdo4Q4sy6qEwRlHbGpmTpuasDSAkQkQOysWrkAavFNgcHw5pv3ECf1QJ++6jVKqNbgG0VGpRItalOkdrWKHeV41yRHb31yVSKu2DOhXMjsn51gPefKpAItXCwKsRG6ob2oUIvOtSu99RKci0yfOnBrh9yKXuPSTItRK3L3sduVDLWm8QDvf17quh24DiRuBWVX3+krCVKCpsSJTCgY3kGsq9Jt6s0KnQmtVlcnRqIohKaysqKxRIrSFk1lZVZzisQGkFapIHLX1qtY7pQ4qzaQgczc/SsrK6YYyxzzysoF/Crca9s44Vchr/TwpSGwKysp4jXaUxUrOHKlBNpNq3WVcvCTysOF6JAXcX4IHzP0p5hOFNN3SgTzNz5nStVleW5W13kiDjXBGsSMrguLhQsRrvXlvSLhrvD3SnOl1pY90jUDYjSsrKvlqHfbSW1OsjKhEJU2SYG2ZCjJvBJSbVbej+NU4yhLCR1RKi4SDEyYABk35it1lDajcPiFPFIQcsqUkKUMyrHYaJtuBT/AAXA0IkqJWo3JUZ0/rWVlbHvtaYhIGlRuKrVZTRwtdQuLit1lRkS5FRi25rKysrh5EiN6Xt4chWtbrKUGpXVxUC0zBk1lZViOSqhHWkggx991ZWUolI+kvFfYhJCQSSYBGwBm+oNedcY4yt8lS4BJygAQIHbMnWsrKt8gVpXWVlZRV//2Q=="/>
          <p:cNvSpPr>
            <a:spLocks noChangeAspect="1" noChangeArrowheads="1"/>
          </p:cNvSpPr>
          <p:nvPr/>
        </p:nvSpPr>
        <p:spPr bwMode="auto">
          <a:xfrm>
            <a:off x="14478000" y="1433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5" name="AutoShape 19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4630400" y="14485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6" name="AutoShape 20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4782800" y="14638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7" name="AutoShape 20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4935200" y="14790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8" name="AutoShape 20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5087600" y="14943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9" name="AutoShape 20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5240000" y="15095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0" name="AutoShape 20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5392400" y="1524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1" name="AutoShape 21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5544800" y="1540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2" name="AutoShape 21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5697200" y="1555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3" name="AutoShape 21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5849600" y="1570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4" name="AutoShape 21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6002000" y="1585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5" name="AutoShape 21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6154400" y="1600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6" name="AutoShape 22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6306800" y="1616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7" name="AutoShape 22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6459200" y="1631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8" name="AutoShape 22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6611600" y="1646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9" name="AutoShape 22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6764000" y="1661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0" name="AutoShape 22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6916400" y="1677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1" name="AutoShape 23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7068800" y="1692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2" name="AutoShape 23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7221200" y="1707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3" name="AutoShape 23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7373600" y="1722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4" name="AutoShape 23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7526000" y="1738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5" name="AutoShape 23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7678400" y="1753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6" name="AutoShape 24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7830800" y="1768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7" name="AutoShape 24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7983200" y="1783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9" name="AutoShape 24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8135600" y="17991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0" name="AutoShape 24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8288000" y="1814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1" name="AutoShape 24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8440400" y="18295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2" name="AutoShape 25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8592800" y="18448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3" name="AutoShape 25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8745200" y="18600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4" name="AutoShape 25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8897600" y="18753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5" name="AutoShape 25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9050000" y="18905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6" name="AutoShape 25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9202400" y="1905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7" name="AutoShape 26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9354800" y="1921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8" name="AutoShape 26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9507200" y="1936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9" name="AutoShape 26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9659600" y="1951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0" name="AutoShape 26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9812000" y="1966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1" name="AutoShape 26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19964400" y="1981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2" name="AutoShape 27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20116800" y="1997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3" name="AutoShape 272"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20269200" y="2012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4" name="AutoShape 274"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20421600" y="2027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5" name="AutoShape 276"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20574000" y="2042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6" name="AutoShape 278"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20726400" y="2058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7" name="AutoShape 280" descr="data:image/jpeg;base64,/9j/4AAQSkZJRgABAQAAAQABAAD/2wCEAAkGBxQTEhUUExQVFhUXGBoaGBcXGBwYHBgbGBcZFx8gHBwcHCggGhwnGxcYIjEhJSkrLi4uHB8zODMsNygtLisBCgoKDg0OGhAQGywkHCQsLCwsLCwsLCwsLCwsLCwsLCwsLCwsLCwsLCwsLCwsLCwsLCwsLCwsLCwsLCwsLCwsLP/AABEIAMIBAwMBIgACEQEDEQH/xAAbAAABBQEBAAAAAAAAAAAAAAAFAQIDBAYAB//EAEkQAAECAwUFBAcEBwgBBAMAAAECEQADIQQFEjFBBhMiUWEycYGRI1KhscHR8BVCYpIUFjNTwtLhQ2NygpOisvFzB1SDoyQ0RP/EABcBAQEBAQAAAAAAAAAAAAAAAAABAgP/xAAmEQEBAQACAgECBgMAAAAAAAAAARECEiExQVGhAxNhkdHwIlJx/9oADAMBAAIRAxEAPwC1Nty1qIlgTkJaqQqWUuHpxOdK01hf00gjHKmCuRIXzrxDKj5xRXJsZVi381C6dlGEZjNknk1I5F4IQcItMzOjucQxMGDc1JA1yjKrky8JKs8SA7VQTmwHZW9SRF27rwkJL7xJYDCeIUy1JitNnWtBLSkzkZupKUrA1ASWUpmzar6wPkYDMKRZ5u8ovCaigoKhx2XYc31gC9qmiaVTUOwOElNckjzFQfCGhNpWApEyUeIvvQKJcB0nCdAaRZuy8FCalEySZYUCzChUMNTQaPAy97LitRKVFAQHwFTJWUjG2YbFROvOM+lRrt9qXwLTLw1f0C8xlmlmeLN02S1EvKVJRUA+iWhwz0BzYn2xXnTpqhWzJ75cxdM9EkvpTrC2S7J2EKmTwkOCtIUoskHCQCQ2jue6KElXlLTNIG9SsnBjW6kglQBVhJLAkHLIHlFi2pmuDLMiY9VHiSxf8IIyrAxFtWosm0WpyScICjkKtx1DNDzMnEMuZaimj8CsQYBQw9eeeZEVF/8ARpkuSbQUSuCrYlHM4XqG1ifZy0JtSl72SkYUg4gtsyaFKSNAS/yitJlqChj38xIopC0ghVCK0Pf4QZu0gccuWUMMJliWElYclwSBkVCJVhtssUoqGAy5eFxoAkFOGiTR4Gqs+GhtUpUwAOnAhn6OMmgptGmWopTMl40gOWLEO4L6ENzjOWu67IpbJQvEpLsoLVQUcYVhtPqkIlFrJZkpWmZj4nGIgIGbJVUVAwvTuzi7tBxSXRNKWLEg1Yg/xNSKG8lmQJBlnDhApLmA0L5sWL9efOLNyXVLkrRNRvBQM6nSxBS5Bq7KrBQ+5bAmZMUpKFH94t3Oajw4iAFEa55l8gdM8xSlkSyeI5Fmeo9/KHbUWXHKLEhWQpjFfwYk4qgZVpFW5bRuUYCpAq/pPRkvWgJ6tnyhPZVgzZgzlTW6GZ8JZiVMiYQCmWljUekWkt1BS47onTeJOQQf8M0H4xQtt7pQsgzQgtiKSkKYal/EdziL4E80rljEQpI1ImAjp+0A56GIftTktfT9kf44bLvhJUE7xC3KQUbsuoFTcm558oJFMjWzp8ZQ+UBn9o7pXNWlcpIWgh6KSOR1IcFnodYBTbnmglOBR5BIXShdyUjFmAwfKkb+0TAULUhwwLBmqE8owo2jmbwJUSkOEku4DjnTVola4+UcySqXJYpmS1Y31SSlKR3E1J8ohlZFC5ZmuzAlXca1BHFl0MELUieuomoXyfl0ckQPROmgn05QsCtApNGyKTT+vSEWzDpa0khSLMnN3qfu5tm+jZxJulrmAqSwUXVwtzfTOvKJU3jPD4xKmJANRmOTjMliIHJmqxbxUo4QGIOQ1f4coEkXrxTKZKJZWEJJ7Q1d/WFIpS7Hi/ZhUw8mdmbIDqNSc4LWG9AnsykjLJCTmnFyeCKNoziAMo4dVUS2rso5Q8HW/C1YLOdyjEgoUEgEHpTQnNn8YjWhGRIGtS3jFmRtBIJYqUk/iHfycaHWB1+WyyrOLfpBYiiCo5EZgezpBhUmTpLnsHq6fjHQLN12bVc09RILH/dHRRckWYzlKZaklgWmSEtoGBUivmYmu+6JRmL3hUDJXUhpaCGxuGqCKuQ1YrXXapgCpkuQogOCSonsgKLYld1YZabRa5nGiWnDU6KIdRJyLmIL0nDvlpK1JkAcMwT5pJLJcEEkCpVXp1iGw2OTNUpazNotQBU4ObJIP3hhIY8zq0VbNMnLSCZ6sTl0IlqUzczoajSLqLCtwZhtGFw6nSkAGlaBTQQKmW4ptgQiYsoSoYCsmZ91jR9a91e6NVtZOMuUkpQhRKslh9Cc9Ibct3WdEwlBxLLKGJlKSwwkg5h9YbtjMVu0JCZjEuVozDMWBYkPrQPzziVWa+1BiwmRIJzDAVSGGKvIlmd4nmTLK7zJEwLo+EhsgQwcUY5QeurZcndqmTJpQUhRSZhdyAwcAHWpcZRDel02kTFGVMO6GhmF0BNTmavlU06wAiRaJaSV2cqSU8JTMYk4jmCDlRq1rFy5b4C1zN/gGFg5cOaGjliMJ83GkPumStc1KZmGahZKSTMQoI+8CwUSqoCfGNJ9h2VCVY5coBYwuQNQcicjU5Qgycu0zTaCRaJQkY3bEnFgfuzz1ixe98qlTJe5mBSSFYkkBeqeoIzzfSCF07HJROE2YpK5YqENQlsIUruTplDrJcSZU6ZPQZZkCWoBIqQxSqlCGASRSApWi8JM9AVMISohinIHTU0BLhnOUQC7d6lS0TFpSkMVowkJatTi+s4vT7HKtM1BZJTMS8tRxJDpfkxdy/iINWO5lypZly92lBBBAepJqovVzl3dwbE5fotY2Td9oM0CUubNRicKDkFNKO7Bi71ia8bxWJit3PSlALCWoKSR07DguD9CNZYrmXKBEsoQCQaOap7yc2DxWtey28UpSt2VKLk4SNQefT3xd5f637J4+q9eSlGUlUtO8JYgEhNM3rQaQKk4iv08lAo6QtaWo4cHIGrN1MFBYZwAG8QAElIZJoD45sB5CIZdxBySpAJ7RwZnxPt+cN5e+t+38r4+qNNmkkNuZbfhKPgIWalCPuyUJOSZmE9+GmTv4vFefLElRRMSkipCzQGvLIc4jVulZLKOZlTZcsnvYDF4vGpy1LMTzFoOYsp/KDSornDUXOls7SHYliqlBlWgiFFzqVVNstQGgcTMj6wYeyLUq5kJAAK9a4ZtSS5/teemQyDCKJrOlEsbsrmPMJA3jkuxNCTy06QBvTZmoPGrJyggGjaEfGC8+xolIxqJUElP7VMxQAcJcFUw4VfiZ/OCikApHZPhCwlYu1SEy0kyySWGaWOgZ+4d1YGJtWEYlhD5O3+EAPyciNreVy70cJwnucGor7/OAM3ZyZLQVLmyyEsCQk0emQ6kRGpQtV48lGp0HUj+E+yOstoVMPAFkpGIgAmgS5LcgSBFwXYML7xJ/wAKW8y5i/c1ns6ZgUidMM0gpCWSepbDrTUwau5rNJvQqS4CjRwMJD8KiB0yArqYdK36zwy1KD6B6YhWgfJ428nZ6SsqUtE06uo4XJf1GaHIQEYpRVMQB2AgE8JqGZJUSH1plFxjtao2fZ8KlIdJSvCnE+Tjmx6mByLDNs3YUhZxEkpZTYsRrkRVvPvgXa7oti8QKZ00pJZSnSDWnbZhBu6Z86SlCFzLOAEgYVrSSMg3A5LV15d8RFaZtjaUltzioC9RUgE6aEtHQRmW+SSTvZPhLnN7FNHQ8qo2i/UdlYqXAMtTpIbNwGJcKz6QPTe8kCi5oDYuykUH+TOH33d4QEizTELDkKJAZFRqokVqM6GL1vvJEgy5f6EiYooScRYVw1+4XrqIsZqgbyTOVgTPmIKgXUthwkHIsKgsW5AxX+wcSVAWrFSoKlNyqMRjrdepnS1JTY0S69pAcgg5USKkU8YtXChdklmaZaimakYUJClLBxKUcSSzZGgeGmDNwz0yZKJa1oJQAMSS4MaCzzQsOC45xiJl8OszRLn0UKAMl6BqP4+MHrnvGcsgrlJRLqCVLAUKFuDOpHSlYijK1ESyZmESwlyzkkcj8WinZVlaFbgIVLLgBRIIcVGR5xjtohahPIeYqSSSkBRUl6snDoQwamtHgxsXaBuFKtKVypmLskroMILcLB3fR/KAW7LqRu7PMTMUyUy1S3CAE4gGySCrPIkvGo3Sh2iJii4SCAmmv/bQHsyJaZEtAKCUJThepGEMCQWwnqWZ4jtd+EpUmTJWhTsFMkflYnF4c+cSFF7HIWAHmOhmwFIen3cT15QkySrjYplguSkpxg8IDhlBsq/TjLvvvAhpspZWPvcLF8sRJGA1Zjy50hbBa5qlqTPRvMSXATgdII04smV7oopoSMEpKAQlQdCisqKJqWCRxEsCC3lGpuu2CahKm4mqOWhbo4jHC2oRvJe7StgyFhWasRqa5YSKD1etLn6x4QoS5WEYRgciij2ia5Vo3Ic6c+FvuryjZvHVjF2jayZx4JQrhwOoU9bFXybxjp+1c11YJbVTgBUmgpixMddGjp+ZP7GetbM+Hn/SIp0lyDqPrlGLXtHO/ShNCfRNh3eJPZd3zbE9fBomRtNP4cSAeJRUyk1BdgkvRnzPIQ/Mi9WmvCyJnIZwVDLI/wDcCZUySwC7PLK3KT6NFVNXNPd5wMkX7OBQTKT2lGYywMQLsBxUZ/FhCSb2W6SuTLUXUVkhPES7aE08YxeXnY1iefdtknrd1yWSwShSZaS7hwAntAB36iFGzFkf9vOPZ/tfVp6uusUF25ZKCEJSUviwg8Rd3ZmFKViYXvaOSaMGCUgPXLmO4kxrjyvzEs+i7Z9nbHLIVvFqYGi14kl+Yw1gxJUMozMy95+RQK1IwpoGcvSj9WjQS7aghBKgCugHMgsWp3RrUSTgWISWU1NIz1otC8RRMCsRDlm6B6sFZaGDy7xlAl1h05iuj9K5aRRvC1ImIGBYBxZkKD0yqguKjQ+yAzN9SxhSWevJjl1Zx3PFS6lLE5GA7sk9vPC4Idu6kErbLVMCQCgkVUUhQTVqArAfyHdAu7Js3AieJagXJEtQ4jhJFQ3SngcomrjSfoYUoFdqtM0gvhTwgsMmJNIKzAVnEJCnGqlFPuI5wAnXta1KKQnhGF1GYyWLv2EJLuMnNKxWNgtiyEzZsiWWBIOKaaoehWFjtfiyENTBS2z3dE2Qhaa0SoBQz1BfkOdekDzcMhagpExSOacKphGubBh1L98T2W6kJZUy1zlpDgJSlSEEkAZdkkEE6M8T2mRZ1JVLUjQ4itasQdLOMAIyPPWAoC57KmhmrcfikJ8GKnAApWOgTatlca1KTNVhJcNLOXxjoKPJumbThDZscObu8LNuuYGYywS9FPkGyKQecHf06Ry/2H5QovCS/Zq3qH5fVIYjPquyYGwmWeJ2FG1c4gHLgczSHCxTWYlLO/aGYg8q3yCaoJI/u+fh0jheMn1D/p/0i4Av6JMcHEHAYcQoBEYuxbZjzHdB/wC05PqH/T/pCi95Xqq/JEw0DRYFp7JA0oWpyYQpu2YwDlncBzn5QYXfMpuycn7I72z8IpW+8VBacCpeFWGikZJUXCn1pRtK9ICr9nzC5KqnM4jUciWrCfZy6caaZcWXdSkXJF5F6rkkf+MpNSW9xFcqPmImVtTIBagNfvIHsxOPGAFousl3mM9SQ5q3VnDiJpdykFzMLAF+HDo2eKgEXFbXSOaf9RHz7vb4ora+SNU/6ifh4wyGsreSFy5ikoGJHaSWeiuL2PFUWif6p/KYffy1rnqmIUcC2Uli4Y1pFWciZhoo5cz8455tvitLItE7kfKE387r5D4xTkYiwK1ZVqaeOsXJck+sS/MxJN+pbhBPm8n8BCbyZqP+MTmUeavAxDNQWzV4kxbw/wC/udjkzpvL3RIhc06+75QNsgUpk4luCRnSni8WrbZSA4Upx1PzjE478X92rf1G7kllS1CaT2XHEAA2buKU+MGJlhlDMpDPnMGjE/eGTjzEZa65gQpRUFKdJwvUCuodj4/CLsy24gRhQkH1UYSGL5gvlSOnH15jN9tCm50KB4AQdQQWIPN4em5UgHgd21699Mq9HgLK2gXLJyY5AJAA8HGlPnEh2qX9JT/NGtieRdNzD1f9x+cO+yE+q/i38UBf1oX9JT/NCDaeZz9iIdoZR0XSn1B+Y/OHfZY9VPmYAK2mmcz/ALf5YT9ZZnM/7f5IvaGVoPsvojyf3iEN2alMun4R8oAHaOZzPmn+SGK2imc1eY/kh2hlaQXcPVl+Q/lhxu988NB6rxl/1gm81+Y/khpv6b+P8x/lh2hla1NiagUB4QsY835O/F+dcdDtDKH7sHJafbEiZaT95PtjM3KAoT30lLI7w0ds8kKmEH1VHxAjHVdaXdoNMSD4PCJlIJopJbRjGd2ZAVPSDUF/dHbPAKmLBq6F+bROtNaFBlHJaC2bVbvrEQmSlUExB7m+cZ24AFGaD+5W3eAI7ZxlLmA19Gv3Qymjy7RJNErST0w/OClqAlgYXV6NBASzqJQKByA5PdnpGDuRlLWP7tfuj0uyWGXPCpUx2MqVyfDgAOYIq4B5g9I1IloZjcA8SSdCWI6GpqIztiuybPdaSC5zKnL65PkGPdQOaRtrZs0EJQLO7JoQpQFBkzAANk3JuUULqsNpkApUtEhJNDjSEqLacWbNACJWyU8+rl+M6sPu6iv9aRMrY+d+L/TX4dO+tBzyjQJM4n/92WP/AJR/PDzZ5hztsr/Vf+OGgNb7PuwiWc0oANGqKZeEQHs+EWL5JCwCQrhAxAuCXNQdQecVFmmekdZ6YQoFYsCaGHSKyjm3KB9p4VlIHni/mibItlowbQIbvQaPAMqV6gHgfnFixpNSwFKMG1idpTKu2GhzDOo+0xftKqQOsuST9axbUXYdR74sWiNgRL3czEplsyQynLVzFBUDOIJV3zp6FiS2IMOJeA1c5gOBRnghcdilzSoFagtIcJDB0mj1SSa6BtIuyroVZyqchZW3aQzcDvnqR8jpGLfKz0AX/ZJtnEorSFYmCs1YSfxNxZGpZ4FC81bwoCA4LZcs9I9MtctFok4SMQIp11DcjkRyMeVTrMqVblIWPvkgtmlRoR5+bjSLmmrJvVeMoCUuCRlqM6eB1iX7Smbwy2Djp3fOBMhb2tY/vV/8yPjFuyrCrcsf3hHkoD4ROq6tovOYZpl0oWNNQWPthJV5zVTCgYaKbL8QT84o3RMCrWrqs/8AN464pmK0nqsnyKlfCHQ1ek3nNUsoDPiwimdT16Q6x3jMmKUAQyX9gOvhA3Zydin4tHKvJKj8YTZ6fwTlcpaz5IPzh0NXbFek1YUSaJBNOgJ+EJZbymqQtZIZIJaoyb5wNumd6CcfwK9wHxh93zh+iT1fh96wPhE6mrci9ZpSC/08dFGwTRu05a+8x0a6s6q7LzyVTgRnIme1oXZO0HfFx/Zr90b6RsLKSXTNWDl2RlDpOwclJcTFg9AmLsR59sjaD+kocMGV/wATD9kp/wD+SAQwIWPYY9BlbBSElxMmA9An5Q6TsJZ0lwuYDzGHX/LDYPOdk1ETiDkULHs/pCbJTCJ3EGdCh5iPTZWxFmBcKmg96df8kSJ2LsxVTGkhg6SmvU8OZ8IeFeRXCspmKcf2ah7I9hsCPTK6IQOnZAPuPsiP9SbINF1z4h8AImlLEubM3iVMtaEIIDgklTHudvOM2+TBmVUVb+sCdp7BvbNMS1UjGmmqKkeKcQgmhTE+fwPuicNm/szhYseP2G2pXMWmno69zs1daGJl2sYFTGqNGrrkHzpGxRsVZEqUyFOfxmo8D3RKnZCxsxlltXWvPLnGOrWs3aVUlf8AiR8YSYaHuixfEsImYE0SkYQM2AJA76NFNRoe6O3w5oUlx4QMv/8AaJ7j8IJoGfWBl8SQq0ICnw4VOA7liOVc4xyuTWp7B7YnhLsc6io+qxp7Gn0SR0HuTGQvhASEYSoOkYnJLkgVrSNhZ/2ae74Q4+Zpy946ylwkAUEXFhm74p2QMR3RZCuIePujfFOSH9PVKtQWg8SEBWHmMRCgehBbyj0uxWpK0pmIqhQceNCDyILgjvgHdd1S51lLpTjJUMbDFQ0qzt0gXsvem4mqs80siYtWE6JmYmY/hVTxHWONv+WNz00qEbmZgru1uUdDmU9+o8ecDtqrm3oRNQPSSy4r2hmU+LOOvfByfZxNQZanBzScmUMoisE8qSpExgoUUDQPzHQ5+fKNxmvKpdxWhM/e7maylFdEKLOsljShpl3RLY7otKbQqbuJpdSlfs1feJPLrHqcuZhzUksBxOKpdhWup8coshQORB8cvDSNajyG67htUqbj3E01JPArr84ddNw2qTMxbiac/uHMhvjHrscUw0eRXTs7apJPoZlUkdk5kNCXfsza5aJidytloUnLLEGJzj1tSY4CGjyaybKWtMtaN0plhs0/zQ6TslaxJXL3RZbfeT90v63OPVimGqlmGjx8bE2wUEtTdFp/mhY9cwGOhq4kAhWh4RC4RGcTTUohcMPaGPAJhjh2taj3ewZj6EOEItTEHq3nT3tANtbgEgPR2dn8TlGfXeCVKSFqchaVcIGFOEuz5qNM8uUaWaIA2jACXRLlpDgEpGJRy4QBQdYlWH26elSEqTOwJU5Cmd64vD6GsVE2oH/+s5mmHD2h1yAGunQxDeZTuJTKcpYFn+8nF8IGmYwdz5mKNJd1tSphvDMJDuQQaFq/VYIo9/OMVs1tJJJTMGNYmHdpOTKzfiZsmfrGoN4jVPmtA+MSkZTaENPWDp/UwMXOThNdI0l7WDfqUpRQnEGLTUvk3IwJTsgmnpR/qP8AwxvYz5DJs0JauYjO7UW0pnJw6BQ9ojaT9ilzKIWhZGbKwt4sIvz7PLsEqWmclMxaytWLCDyJBJIdi1RzhcxfOvGrVPWW5AARupFoG7H1oY1P25KbELPLHLgHuxPHStoEq7EmUf8AKB84naejKz0icnCkksSBrmwiSXNGPPQwXnXsi0egmS0JSsjiFAkuCFGjkD3E1iWz7JWdJKjPlkAF8JUD78tT3ReNmJylQbK35urUqSs+jmM34VsG88vKLn/qBdXAqekZNiHKrP8A8RFSZs9ZSoekUD7f+cW7TZ0LSUrtc9SSGIKyxB0PGxjHKSt8dgxslem/s6VKU60cMxs+h8Q1ebxevWalDTCBhLJUpqjUEjUPp35vGduiRKs59FNNQxBDgj88FU21MwYFKSQaNl4do5wlLAwWmWGaUhu85P3fRiSXeyUHgQEk8sVS9HplAC87RNQBuZaV8TKCiEsnN6kPp5xakoxTEpduMDr2h7Y1iPQEroHoWyhwmCIUIJpqOevLvpD9yekEOoYaUw4SzzhSmAiKYcORjlJhrQHbuOh+Lvjooa8KViEKI4S4gcFwrQ1KYekQQgTDZgDHz10rEjQhS7wUqxSAl42aVi/Zla1VoSkd5ILAQal9kdzeXdFG22MTAylKSPwln73BBjNixnrZKSErwlJGKUOAuKIWGc1IApWK9hsYmqWlRI4C2tXAfvAOUELyu4SpRwqUrEpObFmCsmA5xXuP9sP8Ks4SlULXsgiy2dRlrJCDiCcLN6xcqOlfDrAWTeEwyj6Q43OEY8w5Ac6Pryj0gDGClQDKBSQddCIo31cOJMoSCUBKSOzvKUYOpYNHLZ5npFoyabQrGhlqKW4jiOdGoM9X8IRK5hTM7ZJPo6rLhtWy4ny0aDP6tTtZjd8lHxmwcuBCpKChagak4nlobIsQlaq9eTcoYANz2fEQFyVL4XqSGqA/EQ+ogZeklKOKrFU3qwE1aEgeCRnGz2ltREgrkzECYgPVlYkipDZ5OachHn0ubaJ4aUcagCUlAbCoq3jlR4RxKJDsfgpA+ehAQAreKS+HNGoJq6SD2fbDbtVKxshExJYk8SBQECoSgOa+/nBE7I2syUIKpLhTnFMIfhIrws7k5Q27tjrVKJUZlnfCQBvDmVA5YfdEyrsFtmZaQVjiIwzFcTHtBR074M2+QlMuzpIADDR34Qz65kVjIyrstNnQoKxkKWpSpsolXbWVKCmZTFyC4YxZ2dvATCpRmTZgcpAWonCQ4oCSya5dBEBKzXPOmKTNQElJSQ2ICrkV1fhPnFa2XNNlS8K1ITiUSFE5VdqJagoOggjs7eW6m7tfYXUE6KybxbzA5wavG1WeajAo4g4NUTGBHcAfbF2U9MomX6RKsUpkpIwhVC7MezoxbvMFbhudagFBcogTHLEuwUCw4WoGAeJ5djsrgAS3NAMCq+cyDFgutMpTyylILEhKWB9pqxZ+7kIQtV7tu2Sr9rJSJiWCn5gUNCxcAHz5RWvW68NolrTkZiH6uoB/hBq8JRDTUgukMoDMp594zhVzN4mmeYI59I0yfMBzHaHtDuR4gRIiYCM4jlTMQcdodofXnDZoauhzqwGZfxMBYCxzjsSecVwkwuGGhyliGY4XDCGXAcVx0JgjoCQQrwqVQrwQ0Q94aYRQoYB2Mc47GIrNDoipZSxXvLQgNYhA4j1rl4Z+EWZI93v+hACtpwBKHLF8DGfuGck2hvwKLDlSNhMlhVCxHI1HlFZd3S0kzEy0BYBGIJAJB0cDKJnnV+A83ugFQaZQjJJqTn5a+x4tSb+TQYJuZrhLCtNcvotAFd+THKcNAVBwCCQMubdefSIUX3OALM5GanIBcHLk1B35mNI1952ffSFpBZSknCeSmofA1jymVb5r4d4pwWPeKH2x6fs3a1Lk4lsOJTAP2X+biMPfezE79NmrkpeUtWPJdCU1Zkl+Jz49IlWBBt1oXMmSkTFYmATxNVQGpyqc3jfXTJmIs8pK5YQpKQClLMCmlMLgOz9HjGSNlrUFLWUVUAKBZyI/DyEeh3fMWZad4khYAxOCHIo4cDPPvMMLVGavnFfF3D68IPg8/r6+EcOkOpoTIUp6A+UWU3UlRKlJSlR7RCRiLs9edEnXIcovvHJVF6ms1tPcqUBKkvhND3u/OuR0jJzMgH0PkCfgBHqVpwmWpKnY5D3ZcowZ2PmmZRY3dQCQXZQOjZuTr8o53h5anJmJ9rTgUt2wPVzQhQBy5Vj1HY++P0mzpUSMbcXfzbTEOLxI0jHj/wBPFlC0mbRYYsAGq5+9V4LXPdYsSh6eXRAQpK5gS9EsSGcF0uOhI1i8ZhbrcpMCQgyZmH7inKOnMeGcPRfUmnpEEtVlAh9WMTrUmehk5aKByUMjlHRhBPdJMxPLi5eMUZlvnuQmXLKXGaiCzVDc319hi0mf6NbjiSFBQHMA+w5j+kZu95y0qSEKKRhNAWzox0plEBcW20ApSoSQS7OsgkvoM2AIp7RBSVOd9CMxyjzpF8gykTd8soUUoSok1OLCAzAjiGZjT7K4jMWSXZPf2lPz5g+cFaHFCpMK8cDBCkR0c8dGkckUhMUOAhG6RkcIUKhrCHhoKaqGgGHqVCbyAjWGKe8j2P8ACHLFYSYdc2Ip7PfXwhZmn1nANQ7xPMHCXGkVkqiXecJ+tYQeb3xYBOdBJA3mJwA5wqfXR4u/pSsG7cYMWLCw7TM7u+UNmp4lZZnlzMMwj6aAsWS2k+jxqlYEkvvFgLfiolOSqt1pWLQmBv268gaKmHM5M2YgMSyizvTLu6aQ9Sj19vzjKtHZrw3eJIWVuRxHGrMaOMhV8jXWkTG+XLZcRDlCmYDPPI+fMCMyCefvjgj6cw0aEX0WdwKEsZaqEFmfeZny5kQn23nxcmaUfvZt6TTV/B4zyUc/fD0pH00XQfN8h2KlNib9kRRs6ry9sM+3PxKFDTCkVBprrSAakhqD3fKGE/h93yhpg4q/KHtOwbsBycw7FgNDn0EOXfQOsxnAzlglJFTRFD0fxEAQHejc6CHI+qRNBxF/M37Srvxy6cm4A/X4xUnXilZxKlqKsOZWg8Tu1B2axR+tYZlV/aYaq6u1Sv3QzGZBpr93N4mst64GASya0SpaQBo2HKpqdeQgcO/2w4j6oYAki+SAXSjKuIzVOXzIcuGoxivekzEUKydALV1c8oHzBSLttPYZ6ITz5dISpVISEhISEpCRUABLDV2yB6xoNmiU41CqXSFZPkrKvMj2wDCo0ey3YXyKvhF1Bha+kM33SEHCcOmnVySR4Qpihd93R0I/SOiixCYYHJvmXri/KaPD/tqXzP5TBF7AYdggf9sSvWP5T8oUX1K9Y58j8oC/MREWGKhvqTli0fI/X/cNVe8jVY8jEVdUAxBao1y/6hqS6X7oqi95PrjyNfMQ2VeUr1xXofgIYLqM4VaaH61iqL1lAdsDnn8BlHKvSU37Qe3n3QGOWanv+MKT9OIk3CmzT+bOoDdM9WEcLMrJwOuIH3OfIRALmr41dOn1WLCW5c+fzihPu6041kSwUk0O8Q5HdieJ5Vmnim6ByqFJGYBbiUDTI0zBzzh1XVtL8j7Yf9axV3U+nos3piTQDmcTV0Y6GHJs9oILSv8AcmvdxNQViZTYsYuvtPyhAevtit+jWrSV/wDYin+6HosFsP8AZD/VQ/8Ayi5TYnVke74RSWEs7fdUdc6N9ZZxYTddsP3EdPSpPuiv+rdvIZ5IAGHtOwNWPVjHL8b8PlzkxrhykWJTN/SFSR9CGS9mbZ68kO9HPP8Aw5Vh42Utes2QPFf8sdcZ05/qsJiH08So2PtOs+V5KiQbHz//AHKfBBPlWJiq4WHzh5VE6Nj5mtq8pT/xRaVsa7PaFvqyAPY5i4gPaZgY5Rdtag4bRKQc88IPxi2dipZ7U6d4MPhDr1uicVkoRjSAAHKQWAHMiJgFbzr7TBzZ+8JSEFMyYhJUqgUoA5AawAVd1rGUg/nT/NFefs1bJqnMsJozFaeZPM843x4pa9HWjR6jIxGDTWlD3+GkUNnkT0ygieBiRRKgQcSevUZeXWCkxH3gHIBpk8BB4R0TMOY846BpwJ5wofnGcnbUeiSUpG9fiBBwtXJlDkNdYSZtR6NJSlO8fiBBYCuXF3axBpgTHVjOTtqfRoKEgzD20kFh3F/jE42mlmU+U3D2SDhxd408YA4/WOjP2bacGWsrAEwdhIBwq9par8tISVtODKUSkCaCMKWLEUzL0Pa1GkBomhcMZxG1HosRQN5i7NWws7v30aJ520yRKSpKXmE8SC4YVq7VyHnAGpiQ2Q8h8oiTLBALJ/KIEzdpk7pKgHmE8UskhhWrtXIecMn7TAIllKASQcSXIwkMBVqvFQZ3SfVT+UfKOMpPqp/KPlAa1bToSpOBONJSCo1BSSS4ZqkCFmbTIE7Cw3Tj0lcmzZudIii4kp9RH5R8o4WaX6iPyj5QIs+0yDNKVAJQ5ZdS4DsSG1Ah1k2kQpZCwEJDsqpcg0o1HEAUNll/u5f5R8o79Dl/u0flHygTYdpkKC94kIIS6Q5OI8uzTSFs20gU2JGEYgl8xUHMkBhSGAqqxS/3aPKE/QZX7tMD7NtNKUlSikpwtQsCX5B6mkPG0snhoriLacNW4q0zfuhiLYu6V+7T7fnHfZkr1B5n5xnb22gWm0DdrOANiSySFMpyymJYpo8KnaRe/wARfcv2GTiAbm2b1ziq0QuuV+7Hmr5xxuuV6ntV84BWPadQmK3geXXDhSHFQz1rSGWXaWZhXvMJU3Awpi/FXKAPi65Pqf7lfOEF1SfUP5lfOAR2ombvJG8xcuHC3+J3eLH6z0HCl93Wh/aPl2uyR4wBU3VK9U/mV84abolclfmMVbuv3E28CUucKWBYlnLkmmnnE0vaGQUKW6mSQC455NWsESG65f4gxeij3e4mE+y5fNf5ocm9pJKBiLrAKQ2b5eNMoA3xtKuXNCZeFkgYwzsrEcQBLaN0eCjv2cl3xTfz/wBIT7NT6838/PwgLI2p9KcY9E5ZhxNXC9fOI5G1S8K8SUYmGBgWJdiDxcsu6AOi7EufSTaj1hp4QouzlNnU/ENfCAv61HAk4U7xy6WLM1COL4xPaNpxwYUhTpBVmMKtQOcAR+zf72d+b+kLFK0bSoCiEspNGPFWndHQGUjlR0dEQqBHR0dAI0KoR0dEVxTHJEdHRQrQikhvCOjoghb68oVI+EdHQU4D4w0D4x0dBDkCnhDp59Ef8aPdMhY6LCqZyV0dukVpazhFT2ufSOjoqLZPF9cjEqTHR0IHlRhCcu8fCOjopD0/L3w9Pzjo6IJZh9Cn/wAq/wDhKPxMC1HL60jo6AWUaf5v4oSYePwEdHQVM9IcvI/WkdHQDSPf8I5qecJHQClI5QkdHQR//9k="/>
          <p:cNvSpPr>
            <a:spLocks noChangeAspect="1" noChangeArrowheads="1"/>
          </p:cNvSpPr>
          <p:nvPr/>
        </p:nvSpPr>
        <p:spPr bwMode="auto">
          <a:xfrm>
            <a:off x="20878800" y="2073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8" name="AutoShape 282"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0" y="-411163"/>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9" name="AutoShape 284"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52400" y="-258763"/>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0" name="AutoShape 286"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304800" y="-106363"/>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1" name="AutoShape 288"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457200" y="460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2" name="AutoShape 290"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609600" y="1984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3" name="AutoShape 292"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762000" y="3508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4" name="AutoShape 294"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914400" y="5032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5" name="AutoShape 296"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066800" y="6556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6" name="AutoShape 298"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219200" y="8080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7" name="AutoShape 300"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371600" y="9604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8" name="AutoShape 302"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524000" y="11128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9" name="AutoShape 304"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676400" y="12652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0" name="AutoShape 306"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828800" y="14176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1" name="AutoShape 308"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1981200" y="15700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2" name="AutoShape 310"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2133600" y="17224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3" name="AutoShape 312"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2286000" y="18748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4" name="AutoShape 314"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2438400" y="20272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5" name="AutoShape 316"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2590800" y="21796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6" name="AutoShape 318"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2743200" y="23320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7" name="AutoShape 320"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2895600" y="24844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8" name="AutoShape 322" descr="data:image/jpeg;base64,/9j/4AAQSkZJRgABAQAAAQABAAD/2wCEAAkGBwgHBgkIBwgKCgkLDRYPDQwMDRsUFRAWIB0iIiAdHx8kKDQsJCYxJx8fLT0tMTU3Ojo6Iys/RD84QzQ5OjcBCgoKDQwNGg8PGjclHyU3Nzc3Nzc3Nzc3Nzc3Nzc3Nzc3Nzc3Nzc3Nzc3Nzc3Nzc3Nzc3Nzc3Nzc3Nzc3Nzc3N//AABEIAFoAeAMBIgACEQEDEQH/xAAbAAABBQEBAAAAAAAAAAAAAAAGAAIDBAUBB//EADoQAAIBAwMCAwUGBAUFAAAAAAECAwAEEQUhMRJBEyJRBiNhcYEUMkKRobEVwdHwFlKS4fEzQ2Nyov/EABYBAQEBAAAAAAAAAAAAAAAAAAABAv/EAB0RAQEBAAMAAwEAAAAAAAAAAAABEQIhMSIyQRL/2gAMAwEAAhEDEQA/AJRdSLMBJcxs7vhQjZ77DDLn6ZNWI7m5t7pFVCkjgjMlqeonv04JU/mKesklukRGnF7gAsfF8NcgnbbPI/Oo0lVCElazhJTpBkZXIydjggMTk4rKpLsCEQtC1ysUiFupZGjaIg4x07AnOfliqXjCKCYyLJ5iB4ktxktuOY9899yPU1uS6RcRaNp+n2ck7t4vmlDFMZB57gb1VvtNvrKNQ0v2hAAsjNIh855U9Sk8fH8qyqqryTTIZrK4YgedWLgP8fun+ValtbmHSZWunFxKG6vGmtyhI2GPUYO9dfQLmSwWO2v45luXSTonyAFxnZgeduO+9duLC4t5pna9AaVikQEfuzGvSCzL2Iye/AzS0jOtSRJI/TGfD3hKGVlLDjJbcbcmtQ2Eu+qyRq10rACFMkA7AEEjPxwB+eKsr7Lh5LaSaCF3iwZHUhS7A5BzvgfDep7DRb20triCQxyCaQOGV2Qg/T4/KmhRy2ZUYu2yB5kLRnf09RXI7m3nYJbXTRMd8kBsj5DBp7C4so41lYPGR0qYwz7jsd81Tnuirql3dWcSHfpupGUn5Idj881dEPtHbWSWqXt20szriMvEMfHg5+VYM6xJ4Rt1fwBsrF0bOT/v3FFVq1leE2qzWM8bAkx24B6T2JxwaztV0OcMj2kkKRopG7dBG3oBvRZWI5VRH7u4I6upl8NQu3fybHvVpLfTpZRJc3EsbE7lLfAXH54H0qO2sw97FHc3qDqI8gzls8D7ux+dXo/Z+FB4j3v2t1BCosnSFcbhWK55+mKLci5qFxbyxA6dNbzyMP8ApkHI+OBv69qVZ7XKGeX+Kww6dN+F4JsPjGdwM+vwpU1FZlKtMZLm8nQMoh8GURk5BySGU43xsKZaBvElee2EsHSAkcjRNKWJznqwAcb8/Ct1dW0nhbVvjhQP2Fc/ieldWfsbknvgf0qamG2WrTC2lSVY/FC+7MzZDN2BC52+tN02/lnRn1jwkmEoKqgDDp6dwMHYZOw3qb+LaWOLFyflTG1K2Yq0Nqqpg7PGSc5x6ioqwdXgQxR+AHhQ+dj0ZbbAIHHPr6VBeatBNGJSMe8K9MbAkggEEkjkY4qpN7W6NbzNE9i7OhwSpxvVbVNeg1mya3s7RonTEhaXzKQCBj57ilmwbcPtVHBCkSQM4QYBeZc43/2/Wk/tgepfDtYukE9XVLyMbfrz8KCmjdXUdMXSR2jFWPs6hdwhP/qKnzOhXN7ULOjIYEVG/wDMAQd8Ebc8VHDrM7yE24eUdPmVpQ+PTHl27/pQnHGWuzF7sLjIPQPjWlpc9xZieQAMMhOoKAO+M7VJ/W7V6EsGrTSSqtxBIkZHKjO/bbp/vNPvp7W6Qr0TGQbowQjBrGg9p2iT/p28oO4diB3wf1p49qmGwgsx8Oof1repinc2F1JfxzLaM6KAxBzglSNtx3ye3bf0On4uovlI7eCGLOBl3Y/6QMVD/ipx/wBqyG+Pvjn86a3tU+Nksv8AUKmwxO1vcrbFVlJn36GMHkQ/AMxP6jvSqqfayUcGzG2dm7etKrsATbanM/2I/a5PewzMfecler+gpJqUrW0bC5lJaxlkyJDuVLb/APzR/H7F6KoTFvJ5MhfenbPP51InsXoahcWb4VSoBmbYHORz8TUzinbzW4vpfCuGFzNtYxSr707ElQT+9HHs1YQajptt9oaQlYw8bh+CS4Oa1x7I6EcK1hkdHTjxW3HpzxxUlnDa6fcG1swqRKm0ZJypBztk756j+VMk8GNdRH2cAE07us8hKuluhw22x6jyf61XvNSiureWOOSRmwG80MaAgMByu/eiDURp2rwx29/bF0WVXXqcABhxw2azNb0iw0/TjNZ2wjcsELdbHYnONye4pPVvgflPmAz2rFnvnjlMZZsh+jbPrj1rWdh1qSRjHr60IX9/bfxARq7eJ9sHUcnH3/8AitW3UmC62LJLgsSwAHPO1bWiJa3czWU8s0crjxIyjAAkE55HPcfWsKKVfGd1YenNbWkRQX1tNDb4TVoQtxBJtkqOw9d+3xqcvqT1q+1elNqulSIiIdQtV8jAY8RM5/XH0O1AElwgmuAVxm6iA2/Dvn9q9P0m/Gq2Ed8gEc0TMssfoQfOv8x/uaauo2aOwdIenP3urJx/p3pFeaQ3kZuYidlN7IzZ7Ltj96giu+m1j8p6zazHGOGOwH6V7QsULKCFTBGR5a54KjOFXB9BV6Hi8t0RDOBGx9zCFwOdwT/OlXs5TIOCQaVOg8dI9KcRniudI/y04YA32qMkAQy7j0/v9KyNRjKXiuFhIJ/FsT29P3PyrWZ0xnI23qOa3guHBljR+ncF1zj5elStAiK01Kfwn0xYGMbgy+KcbYOMD59P0zUk2vi/g8K5gco2Cy5Ub5x6Z+PyrR0R/B+0hllBDJsEbJzn0FaZs7DU2Li3cTKmF6kKKcfSnoE7XStPvHWIabKiP+MSMOM9+k+meO9VL7U5bN5FhgtYYkACK0YboHGC2MntvVqX2suHsG02KxVTJ1QIqzFWVgDsDtjBFX5fZXT2jYXVtc3DuoDs8rj4/hI9aaKGlvJrUiw3QglgKqxj8PAYlunIIAIxnPx4qylmq3Bk0/SF92OgSQuwK8bZB9Dmn/4Us5IzHbwT2pKhQwZnGBnGQ5Pqas3sd97Oqt1DLG8cgEb5GwI4+tTcXFPS7x4ZTHZW8UbzOCwWbPUxJyTltz/WrN3odyUubtZB0KcG1Ax077nj+e4xVTRvaWGfV4rS9jhEczGMFR91+Rn++9HF0nQBOmSAMSgHlfX6ftV4lJUQHobO3BzT8IBsw+pqlcXIgUK0byZ+6VI49Tkj5Vy1vIp26Oko+46SyknHPBNVlZJUHY0q6AD2pVQ7JAFLZhj1ruM11Qf81REfh8jtXASsYAA3FOZSG5NMPmyAO+w+e9FZntUGGlo0bFX8TAIPwPpQ7p161jcQzEkyKCrM5JTqPLY7DHzoh9pttPQZ28UfsaEb2VYolLMBlgOaK0fB0ee5knurW3d5XZ3K9Snqbk84/wCa1xr1soGFbgcvk0LRyRkBgwwfU1IZoR+NQfnWdBN/iCDA909Q3Ot2l3Abe5t2eF8dSMuQaHJbqBYyWnQcfiG1Vo9Rs+kk3MfP+YUvLvDP0QGbR0jPh6ZDHIeJBAuR+ZqzBr00TrmWWVBsUZVGfyobGo2h4nQ/WpY7yFgehi2PQZ/aitjUL5L+zaIIV6MbE7AZpvsxF4Wo9RZpOmMnJxkbAE7D6/X6VnxSZjmJSRVygyylQfvevPFWNK1ey027Et3L0I46Aw3wSRufhtVmoMzJg/dNcpuNvLup4xSrSK5/hyAlpoVCqGPveAeDz3zUhWxUSM0sYEWBIfFPkzxnfagMgY4FdwMcdqgOylipIaVV6SqsDORgngHfvUiRWZKgSglmKgCY5LDkDfmvP/SugnHPxoDhorCVAWlR1wXGbgkYzjPNMfT9KfyPHbt5gvSz58xGw55xQPIT6muKT6+lAbfwnRjjEFsSer8XONz37d6cukaQ4HRBbMMbYIO1BCsc8mmXjsskgViB0qNj26RQo4mtNItZESURRFwxXYfhGTvinIdJCF1uY1XpDcgYDbA8UBqzMR1MTgnGTVkfdBqoOFax6uhb0BssMeKvK89u1TRRRyqTBdyMM4ykin+VAKcD5U68dkjh6GK+Q8HH4mH7UNG95Fbxxg3lywjJAHidBGfqvxqmtvo6edZ7ddierpiGw2P4e1BTyyPCqu7MvUNicjgj9qfgYOwoo9QRBRGmoEYPQFBj2I7fd9KVef5IU4JFKg//2Q=="/>
          <p:cNvSpPr>
            <a:spLocks noChangeAspect="1" noChangeArrowheads="1"/>
          </p:cNvSpPr>
          <p:nvPr/>
        </p:nvSpPr>
        <p:spPr bwMode="auto">
          <a:xfrm>
            <a:off x="3048000" y="2636837"/>
            <a:ext cx="1143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9" name="AutoShape 324" descr="data:image/jpeg;base64,/9j/4AAQSkZJRgABAQAAAQABAAD/2wCEAAkGBwgHBgkIBwgKCgkLDRYPDQwMDRsUFRAWIB0iIiAdHx8kKDQsJCYxJx8fLT0tMTU3Ojo6Iys/RD84QzQ5OjcBCgoKDQwNGg8PGjclHyU3Nzc3Nzc3Nzc3Nzc3Nzc3Nzc3Nzc3Nzc3Nzc3Nzc3Nzc3Nzc3Nzc3Nzc3Nzc3Nzc3N//AABEIAFoAigMBIgACEQEDEQH/xAAcAAACAwEBAQEAAAAAAAAAAAAFBgMEBwIBCAD/xABAEAACAQIEAwQIBQEGBgMAAAABAgMEEQAFEiETMUEGIlFhBxQVMnGBkaEjQlKx0cFicpLS4vAzQ1Rjg6IWFyX/xAAYAQADAQEAAAAAAAAAAAAAAAABAgMABP/EACURAAICAgEEAgIDAAAAAAAAAAABAhEDITESQVFhInGB8AQjMv/aAAwDAQACEQMRAD8AUM57eIoeny2ATq6WaSQsvPmLDfCDI+t2b9RJ3N/viZ6GrSEzSU8qxDmzIQPD+uPPVphHxDGypYEEi178reOK5cs8juRPHjhBVEhKkGxFj546BFrW36HH73jcn5k4khCFl1AAFhe/QYkUOdPiR9cebXxdrqLh6GiPERhsQCL/AFxXVBHdT7xttbAox1TzS0soeNnjccipsbfHE9dUvKyyMqq77tYczyv5Yrg94Ne1ud8czSGRud8b0Ys5bSPmNbDTQBmlmdU2W9rkC+2/XDvF6Nc9Ki1OWsLgW2uWsV+m998KHZ2orUzSiTKg3rrTqsSq2nWxNgD5dD5Xx9KDs1U6QWam1Ed4EEgH5tiWTq7DRS7mRt6Lc5tKz0sPcD6dLEFtJAHluLn5Y7/+tc5LrHIYI4w7odMlxp03RvHdtiMak/ZZz73qNzzuq/1xGvZVA34k2XhQdraAbfTE/wCz9Q9RM1qfR1mU7wtUVFKGEdOrMZF7wtaS+97jYA9fLFNPRhW6QZswpeII5T/x1sXB7g58iNzjVH7MU2oaq+gC9fxFW/2xF/8AG6Prm1AP/Om3/rgt5PZkombSejUI7J7XpAgkjsOKm6ae/vfY35YTu1uTLkuZFIC70xuFk2cX8NQ2PjjeDkGWLfiZ3l6fCpQX+2MS7dRVVFP6rUyU9QvGfTUwuHD2PS3LnhsfXexZdNaFd1JYKFtq5C974IxZNLJEji1mUEXlQYoUzHiDcWCmwPwOC8Wc1aRIi1MqqqgAAiw+2Ku+wqDpzGqqoijpTtG3NXS4IwHzSPMM2rVgp6VZWjTu8JbC3PqbYa6JYc39Y9n8RWph+IauKNVN78iG3I8D4DE0VRPlsyKKtXiICyKswUWPmN/piksk3yyahFcCFT5BnNZO0cGXVLyDmOHp/ew+mJ4+yefEkHLZlsLnVYf1xponhq6aCUVNXExbd4ZGYNbbYm2/zxG8ixZhFrlaeUKQC7h2C322t8sT6hzP4Oz3aCqfQKKXursxZdKg+JvYYM0Xo7zurgllq0FIVRSgMfELliRbun57Xw2U8tPNLEygkSNcRRQqQPEgbHp8cEaT2fUV3DMEhWEnitBDquB4XbbwxjGaL6PM9NFx2p2SQyaUjYABh46iRbr06Ys13o5zGlnooRMiLPFrmlqNKJC1gdJ3JPO1wLcsaQtHQ3iZQHjIIZZ0WNxz3IG3PHdSkwjSlyWaS8YImM1DqNySSFax64NM1oyeDsNnTGSSAwkxyqsR1i0m/vA8gBzN8ajN6LqKpli9bqzZYFOiKIAamvfy6Dfrj3NoKusmp1bKpZxAA40xhO8BzPd369BjQqd3lAZlIcwprFtwd7jDwim/kiOXI4r4sy+n7DQ5pnT5TW1EYSlGtpI4QHlHJdV9iRqPTxwfX0S5OBpSpnsB+hP4xdypRF6Q82Yg6WplN/8ABi8/pB7MoShrZwy7EClkO/8AhwkYxSd+WPKU21XhC7L6Kcqvb1qcW/sr/GF6PsUarOzkNVWKsMV34qJ+K8fNVJ5eHS23wxolN2zyHMahYKOed5WuRemdeW53ItyvgKjAekKaQEaWp7c+oUYMoxbVeQQlNKV+Aano5ocuqS0NVJJBKhDJKoPeBFjtbpfGXUvZyTNc7kpp6iWKlDOXqAurS2ogDc78vHH0BVy6iLEEDfCLQUCpEyXcFjcgNYEsoY/ucVy4owScUJiyylpmZz9jquCu0RSxPCZGQO57ygHmyi9vHrg3T9n8pFPEKhqkTBBrAbbVbf8ALh2jpqVJeEwlEir1kNiL/Gwx16tlx3JNzz/GOI0WsAiXJKkRCaOtKxsDYUslm267XPT6Y7EXZ71cpOlc4MrSkvRysNRAFx3fLAyCbMTmiUwzGp4Rz2XLzslzGLafy8+eIMtzHN6iDKWkzCUmspKt5Bwo7Bo1ZlI7v93BdgVDNSN2Yp0SKIVojXcL6pUNpuSbDbBqPLstno1mihmlhdRoTgtGW36g2P5TzHJsJNNW5vIsZhzCUvJkprlVaeJiZBIy2Hc3Fl++HjI6jg5bRz5pUOJZoUdzoQFXKEm62FuTfTGjvkz1wVarJshy6piapXQx1NqF7khgt1II/UDt4Y9y1+z3eMz1auXU2MU7/Urf9VrH9I28RXbGuGbrF6g02inklikZ6YglxpuBcgW5YFUdVNRTwUiVNYgdw1o447jvje/xUbHwPQnAdLgKtrY/QydnQOBTNVxqx2VKaqUm9/Hmd/tif2JlIb1s1NShiUhQ0k10ve5Opr+G/kPPC9msdVJlNYFz2sMKMkZBVA0J1XALauemwt8+oxTyaPL44Xp5gDG8DFp6tjaS6m17WBv88G97BWhk9qZVBUMlDVGulXcxxO0ttzzGo+Nvlhwo31XYgqWjBsdiMYzB2gpMpdS1QkUC31wUSBdYHTV9OuNgyxxLRQOeTU6EX5nYYpid2QzqqAFC6Dt5mQBJY04J35bJ/GMw9KMrZV2hjFLGmiph4rBhfvaiCf2xpVAHX0g5iGU6GgHet10j+MI3pMyWtznPYDRIGMVPY3P6mNv2xF8fll4/6X0iv6Kah6/M8yaZUDQ0ZKaRbmwvhzilA7aSjT+IUN/Ad3Cb6JMvq6LMM2eqj0q9FYbg/mw3AsO3sukXUpubcu5bFI1UfsEuZfQxzuVHf5kGwwrU1RRK8i1OsOCO8FNh3F6/L74ZqsgoWb8qnmMZrmua0tLUvHOgYjWQTFq2RFZt/IEHHV/I0kc2BWxnj9js2mLipIzbDQ+9hfnf4fTHlqDrIfnA3+bAfJY1NJ7TVlCui8NAxuytvqI3sBjszUtzYU4HgW/045b8nTQCGc5b7VjNBBU1b+1ZK5liBJDWKgjYbHY2+OOoHq6akggFBTUKQU7xLJVzqrLqYFtOo33ChcLJzLM6oiMVFRuNo1bhrb+6tjbHVHkNVUMXmiMi33JBsPib3GFsahiGdU8LSes50hBO0dFCzaF1agoJsAAfA4ky2WPO5ZUy2mnqOGoJauqxEtt+QsfE7X64o0mT0UKiRpkB2BMNmAt/btYH4kYJ5ecnpplilZIeLzllnCNuCOvdvvzDHe2FCeNWQqmitq4lCyM+ilVnIZveOpuZ2G/lhlyOjjq1lzCky27QU4NOXkjJnbnpA5X3vc7XNr8ziOmyXLZGeSnkiLsd+BIGtzt7ov18frgrSZcKVSEEyBiRqZQoJsOmw6c7Y3BuQm61rO1O9DG0ctP6zI5gUrrA9wkEXfb/AHbA6LLsoq/UPaGQtqzA6Y7U7IYyOfE37vz+HPbAfNc7rKSeSEyJFp9542B6AjvCwHPqLeeBE3aqvlglFI9TOsYLMUYqPHdtj9LjB6kDpZck7Kw5tPMlLRUFDBBUFANDkuobfffcgeWGGrh7TUdRT0mXVYMLxhI9chChlS7A902Xbb44n7BUzV9PWe1YI9UVSyxhb7WXSTfbfvEchgtmOYxZZX0GVQaRFMxjcn8qiO4/p9MMkq2I270Jrdps5TMmy45pC9SG0C6hUZv0hjFYn7eeJswre2EsdXS0hRaqCRI52jMJaLVYix0DmN9jtgFFXVp7dDKFqphlHtIReqhyIhFxPdtyA8saHWZxDVVeZ5bKqwyRzKsbqDeQcySRyHS5t4YWOwt+gJkuTz5NNOk88MktShTdze25Lct9jgilHB7QlzUVP4ZuxTh72Atsb74rQUNXJmiVfrA4ccdtHvFwQRe99ufLEk61YkJSXUhsojvy+1rb4rGKSWuBZSbbLFbJDoKGWxcG3XCdmfZOGqrY5qmq95pRw7WBWRQpuefJen2wfPrHrDvKqsGIVVIBItY7fTAXLahZ6qeqrJm4kW6AtcMd+fkNvLDTk58iwio8FyroxSxQrTSKKNY9IifexXSFVB4c/wBhscecGP8ANHv17i/xhezfN56ggteQvJ+HGL97/SOd/wDYaFSTSPh/018Rk9lUgLR0FHBUxRLSxrA0d3ZlbUWJ2t0v8sW4snoKuiq6qpViae7QxmQO7gHa19x06X5Y5y/KJHiJppGJQkKY3vqAHOyMD87Yu0lBWxvoqWqEHnfx598E2/jGv0avYOr+xlNUz0sCVOYLLUgsZInB4QFrhm3Nt/Dn1wErOwEUmYV1Hl+uSpUWMksihFuwY9NRIG3T54c0jzF5AtLGJjr0h7BgOVtww3xf42ZQjvQygElVDK1i3wW9uWNaNTE+s7ImelzSrjFKEnp6OKnZiFJOmG7jw6jx+OLlf2Sr4J88q6aOWnieZUo9Ehju7TR2sLjYhmF8NVmNCtPU08UkIC6YboANNiLq2nkQNsW6t551j9cpZDHGVZVEZIDBgQe505YD6TfIzzMMjaKoljzESGqjoo+IZpC5EhSUtuSesY5YNZDkdRVwZjDBS6VNTVxKziynTIVU/Cx+2G6fMYRWpNVcNXAAiEp0W6MRfrZji3SZig4pDNMGkL6kcMACBsN/LBVAd1sgyvKpaQyRzSyiMVXrCBO6Cb9SOY8sHERLl9CgtzIA3wNjzBlhOttTd7fR0LG32IHyxSo3FLlLqZkNQFJKamIdyPzMwv8AcYKRrDc0NMX1tBGWvfUYxe+M6zTN5DXVmTvThJC+nvyCze61yQvg3hhxJcUX/G4kytYJHML89h1JwPr+z8LStmBaOGuf3n1adN9ufwA25bYLiBNCnQ1UlOwoqengmjS93NQUsevNR1OJ3zjhzmKSgn4l+7w2QqT0/MDgzmeRVWYZVXUaTNVR1MDxhm0Nwbj3tjfrfrhap+xNZDLkk0savT5WhWUlA4nFui3+JtvgW0GkyVswZ30ItYsoa6gxs3P4X898Lb18TmRYSXpEbhlQul55eZAvuAN+fLcnww9x01NTsHXL1sT7yh4yb9eWF6hyeNpmSFlVI+LIFIBBPMHe1z9t/K2Ds2gbQU7IUmnZTPJbWQCFUXsFHgBf49fHDnZP+39V/jAmhoJZ9KUsYmnZta8Tbzs23gPkL+OGdaXMdI//AD6Tl0qR/lxNrY6BEFGHLxuFePV3lF1AFuuoH9xywTaihooTIs0qxi2qNGA+iq2/0viw6LHI3DULdd9ItfbBh2LxPrJb313328MbsDuBI8xy544b10oUC6CeMADa3/NAuNziSmjhnWFaN4m1XVeGW1KQpue44B26i9974j7PQRep5e/CTXJp1tpF26b+OD9FBD7VqRwo7am/KOmi37nC2PSKxy4st6d5I47FtLynSWPI2kQ3+uJfUokqFHqQ35M4hO/QgAi2O+0JNPFTPTkxMZSpKd02322wQyk8ShheTvNp95tzjdzVoEz5bUTvxYGmRluFLMSU33AtL5DEUlEz/gSysWYEkmmIa9921NG23xv0wxvDFJOdcSN3R7yg+OB3DQSzMEUFHspA90ajy8OQwWACRUUCsY45FMhu1o6l128rFfptjxqN46kwuayMadVjoYkb2PNieRwyZQTLRvxSX75He3x4tDSGAsaWDUAGB4YuD44KMLvAq3Ni7FeYeeDSvPYWso2Hnvj9SGSonEbGAuQCoWK4bcbG7sAeWx38sR1tXUxSqkVRKiAbKrkDnhjhJeenLnUSjA33uO7jWwUUDBWRahBl4JsNOpUIva17g35AYqlOFITUUicW3eMVO8HXncXwdzKCGCkeSCJI5ByZFAP1GF/IqupmrpVlqJnG2zOT1w9iuJXqIKR4y5LxtfYNVsLHwsbfYYCZZRtPUSQNpTQnfUEixDAnY8+nXqL73xptWSIDbxwgdlESRZHkRXYkAswuTuuGTA1QQ7N0EsVMaqexlm90jonT62B+QwX0L1AxfsBFYDYCwHhiUKthsPpgBZ//2Q=="/>
          <p:cNvSpPr>
            <a:spLocks noChangeAspect="1" noChangeArrowheads="1"/>
          </p:cNvSpPr>
          <p:nvPr/>
        </p:nvSpPr>
        <p:spPr bwMode="auto">
          <a:xfrm>
            <a:off x="0" y="-411163"/>
            <a:ext cx="131445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63"/>
          <p:cNvSpPr/>
          <p:nvPr/>
        </p:nvSpPr>
        <p:spPr>
          <a:xfrm>
            <a:off x="1638300" y="3309030"/>
            <a:ext cx="17145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8" name="Slide Number Placeholder 1147"/>
          <p:cNvSpPr>
            <a:spLocks noGrp="1"/>
          </p:cNvSpPr>
          <p:nvPr>
            <p:ph type="sldNum" sz="quarter" idx="12"/>
          </p:nvPr>
        </p:nvSpPr>
        <p:spPr/>
        <p:txBody>
          <a:bodyPr/>
          <a:lstStyle/>
          <a:p>
            <a:fld id="{328DE7A4-6AD6-4D49-8A29-47CCABC0D261}" type="slidenum">
              <a:rPr lang="en-US" smtClean="0"/>
              <a:t>2</a:t>
            </a:fld>
            <a:endParaRPr lang="en-US"/>
          </a:p>
        </p:txBody>
      </p:sp>
    </p:spTree>
    <p:extLst>
      <p:ext uri="{BB962C8B-B14F-4D97-AF65-F5344CB8AC3E}">
        <p14:creationId xmlns:p14="http://schemas.microsoft.com/office/powerpoint/2010/main" val="25305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4"/>
                                        </p:tgtEl>
                                        <p:attrNameLst>
                                          <p:attrName>style.visibility</p:attrName>
                                        </p:attrNameLst>
                                      </p:cBhvr>
                                      <p:to>
                                        <p:strVal val="visible"/>
                                      </p:to>
                                    </p:set>
                                    <p:animEffect transition="in" filter="fade">
                                      <p:cBhvr>
                                        <p:cTn id="35" dur="1000"/>
                                        <p:tgtEl>
                                          <p:spTgt spid="164"/>
                                        </p:tgtEl>
                                      </p:cBhvr>
                                    </p:animEffect>
                                    <p:anim calcmode="lin" valueType="num">
                                      <p:cBhvr>
                                        <p:cTn id="36" dur="1000" fill="hold"/>
                                        <p:tgtEl>
                                          <p:spTgt spid="164"/>
                                        </p:tgtEl>
                                        <p:attrNameLst>
                                          <p:attrName>ppt_x</p:attrName>
                                        </p:attrNameLst>
                                      </p:cBhvr>
                                      <p:tavLst>
                                        <p:tav tm="0">
                                          <p:val>
                                            <p:strVal val="#ppt_x"/>
                                          </p:val>
                                        </p:tav>
                                        <p:tav tm="100000">
                                          <p:val>
                                            <p:strVal val="#ppt_x"/>
                                          </p:val>
                                        </p:tav>
                                      </p:tavLst>
                                    </p:anim>
                                    <p:anim calcmode="lin" valueType="num">
                                      <p:cBhvr>
                                        <p:cTn id="37"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6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11:17</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He began to teach and say to them, “Is it not written, ‘MY HOUSE SHALL BE CALLED A HOUSE OF PRAYER FOR ALL THE NATIONS’? But you have made it a </a:t>
            </a:r>
            <a:r>
              <a:rPr lang="en-US" sz="2800" dirty="0">
                <a:solidFill>
                  <a:srgbClr val="FF0000"/>
                </a:solidFill>
                <a:latin typeface="Arial" panose="020B0604020202020204" pitchFamily="34" charset="0"/>
                <a:cs typeface="Arial" panose="020B0604020202020204" pitchFamily="34" charset="0"/>
              </a:rPr>
              <a:t>ROBBERS’ DEN</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Jeremiah 7:12</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go now to My place which was in Shiloh, where I made My name dwell at the first, and </a:t>
            </a:r>
            <a:r>
              <a:rPr lang="en-US" sz="2800" dirty="0">
                <a:solidFill>
                  <a:srgbClr val="FF0000"/>
                </a:solidFill>
                <a:latin typeface="Arial" panose="020B0604020202020204" pitchFamily="34" charset="0"/>
                <a:cs typeface="Arial" panose="020B0604020202020204" pitchFamily="34" charset="0"/>
              </a:rPr>
              <a:t>see what I did to it</a:t>
            </a:r>
            <a:r>
              <a:rPr lang="en-US" sz="2800" dirty="0">
                <a:latin typeface="Arial" panose="020B0604020202020204" pitchFamily="34" charset="0"/>
                <a:cs typeface="Arial" panose="020B0604020202020204" pitchFamily="34" charset="0"/>
              </a:rPr>
              <a:t> because of the wickedness of My people Israel</a:t>
            </a:r>
            <a:r>
              <a:rPr lang="en-US" sz="2800" dirty="0"/>
              <a:t>.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0"/>
            <a:ext cx="8229600" cy="7921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Is Zealous for His House</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28DE7A4-6AD6-4D49-8A29-47CCABC0D261}" type="slidenum">
              <a:rPr lang="en-US" smtClean="0"/>
              <a:t>3</a:t>
            </a:fld>
            <a:endParaRPr lang="en-US"/>
          </a:p>
        </p:txBody>
      </p:sp>
    </p:spTree>
    <p:extLst>
      <p:ext uri="{BB962C8B-B14F-4D97-AF65-F5344CB8AC3E}">
        <p14:creationId xmlns:p14="http://schemas.microsoft.com/office/powerpoint/2010/main" val="428771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pPr marL="109728" indent="0">
              <a:buNone/>
            </a:pPr>
            <a:r>
              <a:rPr lang="en-US" sz="2800" u="sng" smtClean="0">
                <a:latin typeface="Arial" panose="020B0604020202020204" pitchFamily="34" charset="0"/>
                <a:cs typeface="Arial" panose="020B0604020202020204" pitchFamily="34" charset="0"/>
              </a:rPr>
              <a:t>Mark 11:18</a:t>
            </a:r>
            <a:r>
              <a:rPr lang="en-US" sz="2800" smtClean="0">
                <a:latin typeface="Arial" panose="020B0604020202020204" pitchFamily="34" charset="0"/>
                <a:cs typeface="Arial" panose="020B0604020202020204" pitchFamily="34" charset="0"/>
              </a:rPr>
              <a:t> The chief priests and the scribes heard this, and began seeking how to destroy Him; for they were </a:t>
            </a:r>
            <a:r>
              <a:rPr lang="en-US" sz="2800" smtClean="0">
                <a:solidFill>
                  <a:srgbClr val="FF0000"/>
                </a:solidFill>
                <a:latin typeface="Arial" panose="020B0604020202020204" pitchFamily="34" charset="0"/>
                <a:cs typeface="Arial" panose="020B0604020202020204" pitchFamily="34" charset="0"/>
              </a:rPr>
              <a:t>afraid</a:t>
            </a:r>
            <a:r>
              <a:rPr lang="en-US" sz="2800" smtClean="0">
                <a:latin typeface="Arial" panose="020B0604020202020204" pitchFamily="34" charset="0"/>
                <a:cs typeface="Arial" panose="020B0604020202020204" pitchFamily="34" charset="0"/>
              </a:rPr>
              <a:t> of Him, for the whole crowd was astonished at His teaching.</a:t>
            </a:r>
          </a:p>
          <a:p>
            <a:pPr marL="109728" indent="0">
              <a:buNone/>
            </a:pPr>
            <a:endParaRPr lang="en-US" sz="2800" smtClean="0">
              <a:latin typeface="Arial" panose="020B0604020202020204" pitchFamily="34" charset="0"/>
              <a:cs typeface="Arial" panose="020B0604020202020204" pitchFamily="34" charset="0"/>
            </a:endParaRPr>
          </a:p>
          <a:p>
            <a:pPr marL="109728" indent="0">
              <a:buNone/>
            </a:pPr>
            <a:r>
              <a:rPr lang="en-US" sz="2800" smtClean="0">
                <a:latin typeface="Arial" panose="020B0604020202020204" pitchFamily="34" charset="0"/>
                <a:cs typeface="Arial" panose="020B0604020202020204" pitchFamily="34" charset="0"/>
              </a:rPr>
              <a:t>4:41 fear after seeing Jesus calm the sea</a:t>
            </a:r>
          </a:p>
          <a:p>
            <a:pPr marL="109728" indent="0">
              <a:buNone/>
            </a:pPr>
            <a:r>
              <a:rPr lang="en-US" sz="2800" smtClean="0">
                <a:latin typeface="Arial" panose="020B0604020202020204" pitchFamily="34" charset="0"/>
                <a:cs typeface="Arial" panose="020B0604020202020204" pitchFamily="34" charset="0"/>
              </a:rPr>
              <a:t>5:15 fear after seeing Jesus heal the demoniac</a:t>
            </a:r>
          </a:p>
          <a:p>
            <a:pPr marL="109728" indent="0">
              <a:buNone/>
            </a:pPr>
            <a:r>
              <a:rPr lang="en-US" sz="2800" smtClean="0">
                <a:latin typeface="Arial" panose="020B0604020202020204" pitchFamily="34" charset="0"/>
                <a:cs typeface="Arial" panose="020B0604020202020204" pitchFamily="34" charset="0"/>
              </a:rPr>
              <a:t>6:50 fear after seeing Jesus walk on water</a:t>
            </a:r>
          </a:p>
          <a:p>
            <a:pPr marL="109728" indent="0">
              <a:buNone/>
            </a:pPr>
            <a:r>
              <a:rPr lang="en-US" sz="2800" smtClean="0">
                <a:latin typeface="Arial" panose="020B0604020202020204" pitchFamily="34" charset="0"/>
                <a:cs typeface="Arial" panose="020B0604020202020204" pitchFamily="34" charset="0"/>
              </a:rPr>
              <a:t>10:32 fear after seeing Jesus walk to Jerusalem</a:t>
            </a:r>
          </a:p>
          <a:p>
            <a:pPr marL="109728" indent="0">
              <a:buNone/>
            </a:pP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498"/>
            <a:ext cx="8229600" cy="7620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Fruitlessness of Israel</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5334000" y="1796143"/>
            <a:ext cx="1981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328DE7A4-6AD6-4D49-8A29-47CCABC0D261}" type="slidenum">
              <a:rPr lang="en-US" smtClean="0"/>
              <a:t>4</a:t>
            </a:fld>
            <a:endParaRPr lang="en-US"/>
          </a:p>
        </p:txBody>
      </p:sp>
    </p:spTree>
    <p:extLst>
      <p:ext uri="{BB962C8B-B14F-4D97-AF65-F5344CB8AC3E}">
        <p14:creationId xmlns:p14="http://schemas.microsoft.com/office/powerpoint/2010/main" val="349458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1000"/>
                                        <p:tgtEl>
                                          <p:spTgt spid="5"/>
                                        </p:tgtEl>
                                      </p:cBhvr>
                                    </p:animEffect>
                                    <p:anim calcmode="lin" valueType="num">
                                      <p:cBhvr>
                                        <p:cTn id="43" dur="1000" fill="hold"/>
                                        <p:tgtEl>
                                          <p:spTgt spid="5"/>
                                        </p:tgtEl>
                                        <p:attrNameLst>
                                          <p:attrName>ppt_x</p:attrName>
                                        </p:attrNameLst>
                                      </p:cBhvr>
                                      <p:tavLst>
                                        <p:tav tm="0">
                                          <p:val>
                                            <p:strVal val="#ppt_x"/>
                                          </p:val>
                                        </p:tav>
                                        <p:tav tm="100000">
                                          <p:val>
                                            <p:strVal val="#ppt_x"/>
                                          </p:val>
                                        </p:tav>
                                      </p:tavLst>
                                    </p:anim>
                                    <p:anim calcmode="lin" valueType="num">
                                      <p:cBhvr>
                                        <p:cTn id="4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916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11:19-20</a:t>
            </a:r>
            <a:r>
              <a:rPr lang="en-US" sz="2800" dirty="0" smtClean="0">
                <a:latin typeface="Arial" panose="020B0604020202020204" pitchFamily="34" charset="0"/>
                <a:cs typeface="Arial" panose="020B0604020202020204" pitchFamily="34" charset="0"/>
              </a:rPr>
              <a:t>  When </a:t>
            </a:r>
            <a:r>
              <a:rPr lang="en-US" sz="2800" dirty="0">
                <a:latin typeface="Arial" panose="020B0604020202020204" pitchFamily="34" charset="0"/>
                <a:cs typeface="Arial" panose="020B0604020202020204" pitchFamily="34" charset="0"/>
              </a:rPr>
              <a:t>evening came, they would go out of the city.  </a:t>
            </a:r>
            <a:r>
              <a:rPr lang="en-US" sz="2800" dirty="0" smtClean="0">
                <a:latin typeface="Arial" panose="020B0604020202020204" pitchFamily="34" charset="0"/>
                <a:cs typeface="Arial" panose="020B0604020202020204" pitchFamily="34" charset="0"/>
              </a:rPr>
              <a:t>As </a:t>
            </a:r>
            <a:r>
              <a:rPr lang="en-US" sz="2800" dirty="0">
                <a:latin typeface="Arial" panose="020B0604020202020204" pitchFamily="34" charset="0"/>
                <a:cs typeface="Arial" panose="020B0604020202020204" pitchFamily="34" charset="0"/>
              </a:rPr>
              <a:t>they were passing by in the morning, they saw the fig tree </a:t>
            </a:r>
            <a:r>
              <a:rPr lang="en-US" sz="2800" dirty="0" smtClean="0">
                <a:latin typeface="Arial" panose="020B0604020202020204" pitchFamily="34" charset="0"/>
                <a:cs typeface="Arial" panose="020B0604020202020204" pitchFamily="34" charset="0"/>
              </a:rPr>
              <a:t>withered </a:t>
            </a:r>
            <a:r>
              <a:rPr lang="en-US" sz="2800" dirty="0">
                <a:latin typeface="Arial" panose="020B0604020202020204" pitchFamily="34" charset="0"/>
                <a:cs typeface="Arial" panose="020B0604020202020204" pitchFamily="34" charset="0"/>
              </a:rPr>
              <a:t>from the </a:t>
            </a:r>
            <a:r>
              <a:rPr lang="en-US" sz="2800" dirty="0">
                <a:solidFill>
                  <a:srgbClr val="FF0000"/>
                </a:solidFill>
                <a:latin typeface="Arial" panose="020B0604020202020204" pitchFamily="34" charset="0"/>
                <a:cs typeface="Arial" panose="020B0604020202020204" pitchFamily="34" charset="0"/>
              </a:rPr>
              <a:t>roots</a:t>
            </a:r>
            <a:r>
              <a:rPr lang="en-US" sz="2800" dirty="0">
                <a:latin typeface="Arial" panose="020B0604020202020204" pitchFamily="34" charset="0"/>
                <a:cs typeface="Arial" panose="020B0604020202020204" pitchFamily="34" charset="0"/>
              </a:rPr>
              <a:t> up.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Isaiah 5:24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Therefore, as a tongue of fire consumes stubble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dry grass collapses into the flame, So their </a:t>
            </a:r>
            <a:r>
              <a:rPr lang="en-US" sz="2800" dirty="0">
                <a:solidFill>
                  <a:srgbClr val="FF0000"/>
                </a:solidFill>
                <a:latin typeface="Arial" panose="020B0604020202020204" pitchFamily="34" charset="0"/>
                <a:cs typeface="Arial" panose="020B0604020202020204" pitchFamily="34" charset="0"/>
              </a:rPr>
              <a:t>root</a:t>
            </a:r>
            <a:r>
              <a:rPr lang="en-US" sz="2800" dirty="0">
                <a:latin typeface="Arial" panose="020B0604020202020204" pitchFamily="34" charset="0"/>
                <a:cs typeface="Arial" panose="020B0604020202020204" pitchFamily="34" charset="0"/>
              </a:rPr>
              <a:t> will become like rot and their blossom blow away as dust;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they have rejected the law of the LORD of hosts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despised the word of the Holy One of Israel. </a:t>
            </a:r>
          </a:p>
        </p:txBody>
      </p:sp>
      <p:sp>
        <p:nvSpPr>
          <p:cNvPr id="3" name="Title 2"/>
          <p:cNvSpPr>
            <a:spLocks noGrp="1"/>
          </p:cNvSpPr>
          <p:nvPr>
            <p:ph type="title"/>
          </p:nvPr>
        </p:nvSpPr>
        <p:spPr>
          <a:xfrm>
            <a:off x="457200" y="12510"/>
            <a:ext cx="8229600" cy="8382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a:t>
            </a:r>
            <a:r>
              <a:rPr lang="en-US" sz="3600" dirty="0">
                <a:solidFill>
                  <a:srgbClr val="0070C0"/>
                </a:solidFill>
                <a:effectLst/>
                <a:latin typeface="Arial" panose="020B0604020202020204" pitchFamily="34" charset="0"/>
                <a:cs typeface="Arial" panose="020B0604020202020204" pitchFamily="34" charset="0"/>
              </a:rPr>
              <a:t>Fruitlessness of Israel</a:t>
            </a:r>
            <a:endParaRPr lang="en-US" sz="3600" dirty="0"/>
          </a:p>
        </p:txBody>
      </p:sp>
      <p:cxnSp>
        <p:nvCxnSpPr>
          <p:cNvPr id="5" name="Straight Connector 4"/>
          <p:cNvCxnSpPr/>
          <p:nvPr/>
        </p:nvCxnSpPr>
        <p:spPr>
          <a:xfrm>
            <a:off x="2057400" y="5029200"/>
            <a:ext cx="6705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328DE7A4-6AD6-4D49-8A29-47CCABC0D261}" type="slidenum">
              <a:rPr lang="en-US" smtClean="0"/>
              <a:t>5</a:t>
            </a:fld>
            <a:endParaRPr lang="en-US"/>
          </a:p>
        </p:txBody>
      </p:sp>
    </p:spTree>
    <p:extLst>
      <p:ext uri="{BB962C8B-B14F-4D97-AF65-F5344CB8AC3E}">
        <p14:creationId xmlns:p14="http://schemas.microsoft.com/office/powerpoint/2010/main" val="287905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5400" y="1219200"/>
            <a:ext cx="7239000" cy="4788091"/>
          </a:xfrm>
        </p:spPr>
        <p:txBody>
          <a:bodyPr>
            <a:normAutofit/>
          </a:bodyPr>
          <a:lstStyle/>
          <a:p>
            <a:pPr marL="465138" indent="-355600">
              <a:buNone/>
            </a:pPr>
            <a:r>
              <a:rPr lang="en-US" sz="2800" dirty="0" smtClean="0">
                <a:solidFill>
                  <a:srgbClr val="FF0000"/>
                </a:solidFill>
                <a:latin typeface="Arial" panose="020B0604020202020204" pitchFamily="34" charset="0"/>
                <a:cs typeface="Arial" panose="020B0604020202020204" pitchFamily="34" charset="0"/>
              </a:rPr>
              <a:t>1.</a:t>
            </a:r>
            <a:r>
              <a:rPr lang="en-US" sz="2800" dirty="0" smtClean="0">
                <a:latin typeface="Arial" panose="020B0604020202020204" pitchFamily="34" charset="0"/>
                <a:cs typeface="Arial" panose="020B0604020202020204" pitchFamily="34" charset="0"/>
              </a:rPr>
              <a:t> We must remember that God called Israel to bring Him glory by bearing fruit and by being a light to the nations.</a:t>
            </a:r>
          </a:p>
          <a:p>
            <a:pPr marL="109728" indent="0">
              <a:buNone/>
            </a:pPr>
            <a:endParaRPr lang="en-US" sz="2800" dirty="0" smtClean="0">
              <a:latin typeface="Arial" panose="020B0604020202020204" pitchFamily="34" charset="0"/>
              <a:cs typeface="Arial" panose="020B0604020202020204" pitchFamily="34" charset="0"/>
            </a:endParaRPr>
          </a:p>
          <a:p>
            <a:pPr marL="465138" indent="-355600">
              <a:buNone/>
            </a:pPr>
            <a:r>
              <a:rPr lang="en-US" sz="2800" dirty="0" smtClean="0">
                <a:solidFill>
                  <a:srgbClr val="FF0000"/>
                </a:solidFill>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We must remember that God has called us to do the same!</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60702"/>
            <a:ext cx="8229600" cy="715962"/>
          </a:xfrm>
        </p:spPr>
        <p:txBody>
          <a:bodyPr>
            <a:normAutofit/>
          </a:bodyPr>
          <a:lstStyle/>
          <a:p>
            <a:r>
              <a:rPr lang="en-US" sz="3600" dirty="0" smtClean="0">
                <a:solidFill>
                  <a:srgbClr val="FF0000"/>
                </a:solidFill>
                <a:effectLst/>
                <a:latin typeface="Arial" panose="020B0604020202020204" pitchFamily="34" charset="0"/>
                <a:cs typeface="Arial" panose="020B0604020202020204" pitchFamily="34" charset="0"/>
              </a:rPr>
              <a:t>                    Applications</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28DE7A4-6AD6-4D49-8A29-47CCABC0D261}" type="slidenum">
              <a:rPr lang="en-US" smtClean="0"/>
              <a:t>6</a:t>
            </a:fld>
            <a:endParaRPr lang="en-US" dirty="0"/>
          </a:p>
        </p:txBody>
      </p:sp>
    </p:spTree>
    <p:extLst>
      <p:ext uri="{BB962C8B-B14F-4D97-AF65-F5344CB8AC3E}">
        <p14:creationId xmlns:p14="http://schemas.microsoft.com/office/powerpoint/2010/main" val="266749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Isaiah 42:6</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I am the LORD, I have called You in righteousness, I will also hold You by the hand and watch over You,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I will appoint You as a covenant to the people, </a:t>
            </a:r>
            <a:r>
              <a:rPr lang="en-US" sz="2800" dirty="0" smtClean="0">
                <a:solidFill>
                  <a:srgbClr val="FF0000"/>
                </a:solidFill>
                <a:latin typeface="Arial" panose="020B0604020202020204" pitchFamily="34" charset="0"/>
                <a:cs typeface="Arial" panose="020B0604020202020204" pitchFamily="34" charset="0"/>
              </a:rPr>
              <a:t>as </a:t>
            </a:r>
            <a:r>
              <a:rPr lang="en-US" sz="2800" dirty="0">
                <a:solidFill>
                  <a:srgbClr val="FF0000"/>
                </a:solidFill>
                <a:latin typeface="Arial" panose="020B0604020202020204" pitchFamily="34" charset="0"/>
                <a:cs typeface="Arial" panose="020B0604020202020204" pitchFamily="34" charset="0"/>
              </a:rPr>
              <a:t>a light to the nations</a:t>
            </a:r>
            <a:r>
              <a:rPr lang="en-US" sz="2800" dirty="0">
                <a:latin typeface="Arial" panose="020B0604020202020204" pitchFamily="34" charset="0"/>
                <a:cs typeface="Arial" panose="020B0604020202020204" pitchFamily="34" charset="0"/>
              </a:rPr>
              <a:t>, </a:t>
            </a:r>
            <a:endParaRPr lang="en-US" sz="2800" u="sng" dirty="0" smtClean="0">
              <a:latin typeface="Arial" panose="020B0604020202020204" pitchFamily="34" charset="0"/>
              <a:cs typeface="Arial" panose="020B0604020202020204" pitchFamily="34" charset="0"/>
            </a:endParaRPr>
          </a:p>
          <a:p>
            <a:pPr marL="109728" indent="0">
              <a:buNone/>
            </a:pPr>
            <a:endParaRPr lang="en-US" sz="2800" u="sng"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Isaiah 44:5</a:t>
            </a:r>
            <a:r>
              <a:rPr lang="en-US" sz="2800" dirty="0" smtClean="0">
                <a:latin typeface="Arial" panose="020B0604020202020204" pitchFamily="34" charset="0"/>
                <a:cs typeface="Arial" panose="020B0604020202020204" pitchFamily="34" charset="0"/>
              </a:rPr>
              <a:t> This </a:t>
            </a:r>
            <a:r>
              <a:rPr lang="en-US" sz="2800" dirty="0">
                <a:latin typeface="Arial" panose="020B0604020202020204" pitchFamily="34" charset="0"/>
                <a:cs typeface="Arial" panose="020B0604020202020204" pitchFamily="34" charset="0"/>
              </a:rPr>
              <a:t>one will say, ‘I am the LORD’S’; And that one </a:t>
            </a:r>
            <a:r>
              <a:rPr lang="en-US" sz="2800" dirty="0">
                <a:solidFill>
                  <a:srgbClr val="FF0000"/>
                </a:solidFill>
                <a:latin typeface="Arial" panose="020B0604020202020204" pitchFamily="34" charset="0"/>
                <a:cs typeface="Arial" panose="020B0604020202020204" pitchFamily="34" charset="0"/>
              </a:rPr>
              <a:t>will call on the name of Jacob</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another will write on his hand, ‘Belonging to the LORD,’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will name Israel’s name with honor. </a:t>
            </a:r>
          </a:p>
        </p:txBody>
      </p:sp>
      <p:sp>
        <p:nvSpPr>
          <p:cNvPr id="3" name="Title 2"/>
          <p:cNvSpPr>
            <a:spLocks noGrp="1"/>
          </p:cNvSpPr>
          <p:nvPr>
            <p:ph type="title"/>
          </p:nvPr>
        </p:nvSpPr>
        <p:spPr>
          <a:xfrm>
            <a:off x="149817" y="0"/>
            <a:ext cx="8839200" cy="852408"/>
          </a:xfrm>
        </p:spPr>
        <p:txBody>
          <a:bodyPr>
            <a:no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1. Israel Called to Be a Light to the Nations</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28DE7A4-6AD6-4D49-8A29-47CCABC0D261}" type="slidenum">
              <a:rPr lang="en-US" smtClean="0"/>
              <a:t>7</a:t>
            </a:fld>
            <a:endParaRPr lang="en-US"/>
          </a:p>
        </p:txBody>
      </p:sp>
    </p:spTree>
    <p:extLst>
      <p:ext uri="{BB962C8B-B14F-4D97-AF65-F5344CB8AC3E}">
        <p14:creationId xmlns:p14="http://schemas.microsoft.com/office/powerpoint/2010/main" val="188087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14400"/>
            <a:ext cx="8991600" cy="5486400"/>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Isaiah 56:4-5</a:t>
            </a:r>
            <a:r>
              <a:rPr lang="en-US" sz="2800" dirty="0" smtClean="0">
                <a:latin typeface="Arial" panose="020B0604020202020204" pitchFamily="34" charset="0"/>
                <a:cs typeface="Arial" panose="020B0604020202020204" pitchFamily="34" charset="0"/>
              </a:rPr>
              <a:t> For thus says the LORD, “To the eunuchs who keep My </a:t>
            </a:r>
            <a:r>
              <a:rPr lang="en-US" sz="2800" dirty="0" err="1" smtClean="0">
                <a:latin typeface="Arial" panose="020B0604020202020204" pitchFamily="34" charset="0"/>
                <a:cs typeface="Arial" panose="020B0604020202020204" pitchFamily="34" charset="0"/>
              </a:rPr>
              <a:t>sabbaths</a:t>
            </a:r>
            <a:r>
              <a:rPr lang="en-US" sz="2800" dirty="0" smtClean="0">
                <a:latin typeface="Arial" panose="020B0604020202020204" pitchFamily="34" charset="0"/>
                <a:cs typeface="Arial" panose="020B0604020202020204" pitchFamily="34" charset="0"/>
              </a:rPr>
              <a:t>, and choose what pleases Me, and hold fast My covenant, </a:t>
            </a:r>
            <a:r>
              <a:rPr lang="en-US" sz="2800" dirty="0" smtClean="0">
                <a:solidFill>
                  <a:srgbClr val="FF0000"/>
                </a:solidFill>
                <a:latin typeface="Arial" panose="020B0604020202020204" pitchFamily="34" charset="0"/>
                <a:cs typeface="Arial" panose="020B0604020202020204" pitchFamily="34" charset="0"/>
              </a:rPr>
              <a:t>to them I will give in My house and within My walls a memorial, and a name better than that of sons and daughters</a:t>
            </a:r>
            <a:r>
              <a:rPr lang="en-US" sz="2800" dirty="0" smtClean="0">
                <a:latin typeface="Arial" panose="020B0604020202020204" pitchFamily="34" charset="0"/>
                <a:cs typeface="Arial" panose="020B0604020202020204" pitchFamily="34" charset="0"/>
              </a:rPr>
              <a:t>; I will give them an everlasting name which will not be cut off. </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a:latin typeface="Arial" panose="020B0604020202020204" pitchFamily="34" charset="0"/>
                <a:cs typeface="Arial" panose="020B0604020202020204" pitchFamily="34" charset="0"/>
              </a:rPr>
              <a:t>Mark 11:17 ESV </a:t>
            </a:r>
            <a:r>
              <a:rPr lang="en-US" sz="2800" dirty="0" smtClean="0">
                <a:latin typeface="Arial" panose="020B0604020202020204" pitchFamily="34" charset="0"/>
                <a:cs typeface="Arial" panose="020B0604020202020204" pitchFamily="34" charset="0"/>
              </a:rPr>
              <a:t>…“Is </a:t>
            </a:r>
            <a:r>
              <a:rPr lang="en-US" sz="2800" dirty="0">
                <a:latin typeface="Arial" panose="020B0604020202020204" pitchFamily="34" charset="0"/>
                <a:cs typeface="Arial" panose="020B0604020202020204" pitchFamily="34" charset="0"/>
              </a:rPr>
              <a:t>it not written, ‘My house shall be called </a:t>
            </a:r>
            <a:r>
              <a:rPr lang="en-US" sz="2800" dirty="0">
                <a:solidFill>
                  <a:srgbClr val="FF0000"/>
                </a:solidFill>
                <a:latin typeface="Arial" panose="020B0604020202020204" pitchFamily="34" charset="0"/>
                <a:cs typeface="Arial" panose="020B0604020202020204" pitchFamily="34" charset="0"/>
              </a:rPr>
              <a:t>a house of prayer for all the nations</a:t>
            </a:r>
            <a:r>
              <a:rPr lang="en-US" sz="2800" dirty="0">
                <a:latin typeface="Arial" panose="020B0604020202020204" pitchFamily="34" charset="0"/>
                <a:cs typeface="Arial" panose="020B0604020202020204" pitchFamily="34" charset="0"/>
              </a:rPr>
              <a:t>’? But you have made it a den of robbers.” </a:t>
            </a:r>
          </a:p>
          <a:p>
            <a:pPr marL="109728" indent="0">
              <a:buNone/>
            </a:pPr>
            <a:endParaRPr lang="en-US" dirty="0"/>
          </a:p>
        </p:txBody>
      </p:sp>
      <p:sp>
        <p:nvSpPr>
          <p:cNvPr id="3" name="Title 2"/>
          <p:cNvSpPr>
            <a:spLocks noGrp="1"/>
          </p:cNvSpPr>
          <p:nvPr>
            <p:ph type="title"/>
          </p:nvPr>
        </p:nvSpPr>
        <p:spPr>
          <a:xfrm>
            <a:off x="814952" y="45204"/>
            <a:ext cx="7514095" cy="6858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1. The Sin of Israel in Jesus’ Day</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Rectangle 3"/>
          <p:cNvSpPr/>
          <p:nvPr/>
        </p:nvSpPr>
        <p:spPr>
          <a:xfrm>
            <a:off x="7239000" y="4876800"/>
            <a:ext cx="1295400" cy="4953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63286" y="1379764"/>
            <a:ext cx="1523999" cy="4953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328DE7A4-6AD6-4D49-8A29-47CCABC0D261}" type="slidenum">
              <a:rPr lang="en-US" smtClean="0"/>
              <a:t>8</a:t>
            </a:fld>
            <a:endParaRPr lang="en-US"/>
          </a:p>
        </p:txBody>
      </p:sp>
    </p:spTree>
    <p:extLst>
      <p:ext uri="{BB962C8B-B14F-4D97-AF65-F5344CB8AC3E}">
        <p14:creationId xmlns:p14="http://schemas.microsoft.com/office/powerpoint/2010/main" val="363968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Picture 2" descr="http://emp.byui.edu/SATTERFIELDB/Jerusalem/TempleCourtyardModel.jpg"/>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 y="0"/>
            <a:ext cx="9220200" cy="70104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328DE7A4-6AD6-4D49-8A29-47CCABC0D261}" type="slidenum">
              <a:rPr lang="en-US" smtClean="0"/>
              <a:t>9</a:t>
            </a:fld>
            <a:endParaRPr lang="en-US"/>
          </a:p>
        </p:txBody>
      </p:sp>
    </p:spTree>
    <p:extLst>
      <p:ext uri="{BB962C8B-B14F-4D97-AF65-F5344CB8AC3E}">
        <p14:creationId xmlns:p14="http://schemas.microsoft.com/office/powerpoint/2010/main" val="29286426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3108</TotalTime>
  <Words>1451</Words>
  <Application>Microsoft Office PowerPoint</Application>
  <PresentationFormat>On-screen Show (4:3)</PresentationFormat>
  <Paragraphs>96</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Mark 11:15-21</vt:lpstr>
      <vt:lpstr>Jesus Finds a Fruitless Israel</vt:lpstr>
      <vt:lpstr>Jesus Is Zealous for His House</vt:lpstr>
      <vt:lpstr>The Fruitlessness of Israel</vt:lpstr>
      <vt:lpstr>The Fruitlessness of Israel</vt:lpstr>
      <vt:lpstr>                    Applications</vt:lpstr>
      <vt:lpstr>1. Israel Called to Be a Light to the Nations</vt:lpstr>
      <vt:lpstr>1. The Sin of Israel in Jesus’ Day</vt:lpstr>
      <vt:lpstr>PowerPoint Presentation</vt:lpstr>
      <vt:lpstr>2. Call to Bring Glory to God</vt:lpstr>
      <vt:lpstr>2. Two Systems in Contrast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11:15-21</dc:title>
  <dc:creator>Eric</dc:creator>
  <cp:lastModifiedBy>Christy</cp:lastModifiedBy>
  <cp:revision>72</cp:revision>
  <dcterms:created xsi:type="dcterms:W3CDTF">2014-03-06T15:40:05Z</dcterms:created>
  <dcterms:modified xsi:type="dcterms:W3CDTF">2014-03-14T15:32:55Z</dcterms:modified>
</cp:coreProperties>
</file>