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924675" cy="92106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9209" autoAdjust="0"/>
  </p:normalViewPr>
  <p:slideViewPr>
    <p:cSldViewPr>
      <p:cViewPr varScale="1">
        <p:scale>
          <a:sx n="63" d="100"/>
          <a:sy n="63" d="100"/>
        </p:scale>
        <p:origin x="792" y="60"/>
      </p:cViewPr>
      <p:guideLst>
        <p:guide orient="horz" pos="288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54" d="100"/>
          <a:sy n="54" d="100"/>
        </p:scale>
        <p:origin x="1956" y="6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Header Placeholder 1"/>
          <p:cNvSpPr>
            <a:spLocks noGrp="1"/>
          </p:cNvSpPr>
          <p:nvPr>
            <p:ph type="hdr" sz="quarter"/>
          </p:nvPr>
        </p:nvSpPr>
        <p:spPr>
          <a:xfrm>
            <a:off x="533400" y="307024"/>
            <a:ext cx="3529020" cy="485240"/>
          </a:xfrm>
          <a:prstGeom prst="rect">
            <a:avLst/>
          </a:prstGeom>
        </p:spPr>
        <p:txBody>
          <a:bodyPr vert="horz" lIns="97454" tIns="48728" rIns="97454" bIns="48728" rtlCol="0"/>
          <a:lstStyle>
            <a:lvl1pPr algn="l">
              <a:defRPr sz="1300"/>
            </a:lvl1pPr>
          </a:lstStyle>
          <a:p>
            <a:r>
              <a:rPr lang="en-US" sz="1400" dirty="0">
                <a:cs typeface="Arial" panose="020B0604020202020204" pitchFamily="34" charset="0"/>
              </a:rPr>
              <a:t>Mark 11: </a:t>
            </a:r>
            <a:r>
              <a:rPr lang="en-US" sz="1400" dirty="0" smtClean="0">
                <a:cs typeface="Arial" panose="020B0604020202020204" pitchFamily="34" charset="0"/>
              </a:rPr>
              <a:t>27-33</a:t>
            </a:r>
            <a:endParaRPr lang="en-US" sz="1400" dirty="0" smtClean="0">
              <a:cs typeface="Arial" panose="020B0604020202020204" pitchFamily="34" charset="0"/>
            </a:endParaRPr>
          </a:p>
          <a:p>
            <a:r>
              <a:rPr lang="en-US" sz="1400" dirty="0"/>
              <a:t>To Whose Authority Will You </a:t>
            </a:r>
            <a:r>
              <a:rPr lang="en-US" sz="1400" dirty="0" smtClean="0"/>
              <a:t>Submit</a:t>
            </a:r>
            <a:r>
              <a:rPr lang="en-US" sz="1400" dirty="0" smtClean="0">
                <a:cs typeface="Arial" panose="020B0604020202020204" pitchFamily="34" charset="0"/>
              </a:rPr>
              <a:t>?</a:t>
            </a:r>
            <a:endParaRPr lang="en-US" sz="1400" dirty="0">
              <a:cs typeface="Arial" panose="020B0604020202020204" pitchFamily="34" charset="0"/>
            </a:endParaRPr>
          </a:p>
        </p:txBody>
      </p:sp>
      <p:sp>
        <p:nvSpPr>
          <p:cNvPr id="7" name="Date Placeholder 2"/>
          <p:cNvSpPr>
            <a:spLocks noGrp="1"/>
          </p:cNvSpPr>
          <p:nvPr>
            <p:ph type="dt" sz="quarter" idx="1"/>
          </p:nvPr>
        </p:nvSpPr>
        <p:spPr>
          <a:xfrm>
            <a:off x="3154574" y="307024"/>
            <a:ext cx="3200739" cy="485240"/>
          </a:xfrm>
          <a:prstGeom prst="rect">
            <a:avLst/>
          </a:prstGeom>
        </p:spPr>
        <p:txBody>
          <a:bodyPr vert="horz" lIns="97454" tIns="48728" rIns="97454" bIns="48728" rtlCol="0"/>
          <a:lstStyle>
            <a:lvl1pPr algn="r">
              <a:defRPr sz="1300"/>
            </a:lvl1pPr>
          </a:lstStyle>
          <a:p>
            <a:r>
              <a:rPr lang="en-US" sz="1400" dirty="0" smtClean="0"/>
              <a:t>04/13/2014</a:t>
            </a:r>
            <a:r>
              <a:rPr lang="en-US" sz="1400" dirty="0"/>
              <a:t/>
            </a:r>
            <a:br>
              <a:rPr lang="en-US" sz="1400" dirty="0"/>
            </a:br>
            <a:r>
              <a:rPr lang="en-US" sz="1400" dirty="0"/>
              <a:t>by Eric Douma</a:t>
            </a:r>
          </a:p>
        </p:txBody>
      </p:sp>
      <p:sp>
        <p:nvSpPr>
          <p:cNvPr id="8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154574" y="8366363"/>
            <a:ext cx="3231515" cy="485239"/>
          </a:xfrm>
          <a:prstGeom prst="rect">
            <a:avLst/>
          </a:prstGeom>
        </p:spPr>
        <p:txBody>
          <a:bodyPr vert="horz" lIns="97454" tIns="48728" rIns="97454" bIns="48728" rtlCol="0" anchor="b"/>
          <a:lstStyle>
            <a:lvl1pPr algn="r">
              <a:defRPr sz="1300"/>
            </a:lvl1pPr>
          </a:lstStyle>
          <a:p>
            <a:pPr algn="l">
              <a:tabLst>
                <a:tab pos="3209925" algn="r"/>
              </a:tabLst>
            </a:pPr>
            <a:r>
              <a:rPr lang="en-US" sz="1400" dirty="0" smtClean="0"/>
              <a:t>www.gospelofgracefellowship.org	</a:t>
            </a:r>
            <a:fld id="{0BBBAE45-9901-4674-9676-D21FB25714E7}" type="slidenum">
              <a:rPr lang="en-US" sz="1400" smtClean="0"/>
              <a:pPr algn="l">
                <a:tabLst>
                  <a:tab pos="3209925" algn="r"/>
                </a:tabLst>
              </a:pPr>
              <a:t>‹#›</a:t>
            </a:fld>
            <a:endParaRPr lang="en-US" sz="1400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636" y="8327796"/>
            <a:ext cx="2449094" cy="7293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875745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0693" cy="460534"/>
          </a:xfrm>
          <a:prstGeom prst="rect">
            <a:avLst/>
          </a:prstGeom>
        </p:spPr>
        <p:txBody>
          <a:bodyPr vert="horz" lIns="92199" tIns="46099" rIns="92199" bIns="4609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22380" y="0"/>
            <a:ext cx="3000693" cy="460534"/>
          </a:xfrm>
          <a:prstGeom prst="rect">
            <a:avLst/>
          </a:prstGeom>
        </p:spPr>
        <p:txBody>
          <a:bodyPr vert="horz" lIns="92199" tIns="46099" rIns="92199" bIns="46099" rtlCol="0"/>
          <a:lstStyle>
            <a:lvl1pPr algn="r">
              <a:defRPr sz="1200"/>
            </a:lvl1pPr>
          </a:lstStyle>
          <a:p>
            <a:fld id="{B6F727E0-2150-44E8-88EB-FF4A9DF67B52}" type="datetimeFigureOut">
              <a:rPr lang="en-US" smtClean="0"/>
              <a:t>4/11/2014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58875" y="690563"/>
            <a:ext cx="4606925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199" tIns="46099" rIns="92199" bIns="4609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2468" y="4375071"/>
            <a:ext cx="5539740" cy="4144804"/>
          </a:xfrm>
          <a:prstGeom prst="rect">
            <a:avLst/>
          </a:prstGeom>
        </p:spPr>
        <p:txBody>
          <a:bodyPr vert="horz" lIns="92199" tIns="46099" rIns="92199" bIns="4609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48543"/>
            <a:ext cx="3000693" cy="460534"/>
          </a:xfrm>
          <a:prstGeom prst="rect">
            <a:avLst/>
          </a:prstGeom>
        </p:spPr>
        <p:txBody>
          <a:bodyPr vert="horz" lIns="92199" tIns="46099" rIns="92199" bIns="4609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22380" y="8748543"/>
            <a:ext cx="3000693" cy="460534"/>
          </a:xfrm>
          <a:prstGeom prst="rect">
            <a:avLst/>
          </a:prstGeom>
        </p:spPr>
        <p:txBody>
          <a:bodyPr vert="horz" lIns="92199" tIns="46099" rIns="92199" bIns="46099" rtlCol="0" anchor="b"/>
          <a:lstStyle>
            <a:lvl1pPr algn="r">
              <a:defRPr sz="1200"/>
            </a:lvl1pPr>
          </a:lstStyle>
          <a:p>
            <a:fld id="{9A85E793-A91B-4A1E-B2F9-8A58B03EDD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5844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85E793-A91B-4A1E-B2F9-8A58B03EDD2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97902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85E793-A91B-4A1E-B2F9-8A58B03EDD21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35088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85E793-A91B-4A1E-B2F9-8A58B03EDD21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455058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85E793-A91B-4A1E-B2F9-8A58B03EDD21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144815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85E793-A91B-4A1E-B2F9-8A58B03EDD21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6535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A77C4B2-A5CF-43FD-837C-E6769CEAA40B}" type="datetimeFigureOut">
              <a:rPr lang="en-US" smtClean="0"/>
              <a:t>4/11/2014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C16F2A75-D20B-41C3-A99E-2AADA5AF5D5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A77C4B2-A5CF-43FD-837C-E6769CEAA40B}" type="datetimeFigureOut">
              <a:rPr lang="en-US" smtClean="0"/>
              <a:t>4/11/2014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16F2A75-D20B-41C3-A99E-2AADA5AF5D5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A77C4B2-A5CF-43FD-837C-E6769CEAA40B}" type="datetimeFigureOut">
              <a:rPr lang="en-US" smtClean="0"/>
              <a:t>4/11/2014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16F2A75-D20B-41C3-A99E-2AADA5AF5D5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A77C4B2-A5CF-43FD-837C-E6769CEAA40B}" type="datetimeFigureOut">
              <a:rPr lang="en-US" smtClean="0"/>
              <a:t>4/11/2014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16F2A75-D20B-41C3-A99E-2AADA5AF5D5B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A77C4B2-A5CF-43FD-837C-E6769CEAA40B}" type="datetimeFigureOut">
              <a:rPr lang="en-US" smtClean="0"/>
              <a:t>4/11/2014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16F2A75-D20B-41C3-A99E-2AADA5AF5D5B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A77C4B2-A5CF-43FD-837C-E6769CEAA40B}" type="datetimeFigureOut">
              <a:rPr lang="en-US" smtClean="0"/>
              <a:t>4/11/2014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16F2A75-D20B-41C3-A99E-2AADA5AF5D5B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A77C4B2-A5CF-43FD-837C-E6769CEAA40B}" type="datetimeFigureOut">
              <a:rPr lang="en-US" smtClean="0"/>
              <a:t>4/11/2014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16F2A75-D20B-41C3-A99E-2AADA5AF5D5B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A77C4B2-A5CF-43FD-837C-E6769CEAA40B}" type="datetimeFigureOut">
              <a:rPr lang="en-US" smtClean="0"/>
              <a:t>4/11/2014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16F2A75-D20B-41C3-A99E-2AADA5AF5D5B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A77C4B2-A5CF-43FD-837C-E6769CEAA40B}" type="datetimeFigureOut">
              <a:rPr lang="en-US" smtClean="0"/>
              <a:t>4/11/2014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16F2A75-D20B-41C3-A99E-2AADA5AF5D5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AA77C4B2-A5CF-43FD-837C-E6769CEAA40B}" type="datetimeFigureOut">
              <a:rPr lang="en-US" smtClean="0"/>
              <a:t>4/11/2014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16F2A75-D20B-41C3-A99E-2AADA5AF5D5B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A77C4B2-A5CF-43FD-837C-E6769CEAA40B}" type="datetimeFigureOut">
              <a:rPr lang="en-US" smtClean="0"/>
              <a:t>4/11/2014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16F2A75-D20B-41C3-A99E-2AADA5AF5D5B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AA77C4B2-A5CF-43FD-837C-E6769CEAA40B}" type="datetimeFigureOut">
              <a:rPr lang="en-US" smtClean="0"/>
              <a:t>4/11/2014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C16F2A75-D20B-41C3-A99E-2AADA5AF5D5B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m/url?sa=i&amp;rct=j&amp;q=&amp;esrc=s&amp;source=images&amp;cd=&amp;cad=rja&amp;uact=8&amp;docid=H0g8c0f5cnIXsM&amp;tbnid=HkCX81Q-CrLWPM:&amp;ved=0CAUQjRw&amp;url=http://www.ancient.eu.com/article/107/&amp;ei=f2g8U-nzFaHayAH3soC4BQ&amp;bvm=bv.63934634,d.aWc&amp;psig=AFQjCNFaCEMeBxek_jsymGdfxP9QfEz4iA&amp;ust=1396554180975588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microsoft.com/office/2007/relationships/hdphoto" Target="../media/hdphoto1.wdp"/><Relationship Id="rId5" Type="http://schemas.openxmlformats.org/officeDocument/2006/relationships/image" Target="../media/image3.png"/><Relationship Id="rId4" Type="http://schemas.openxmlformats.org/officeDocument/2006/relationships/hyperlink" Target="http://www.google.com/url?sa=i&amp;rct=j&amp;q=&amp;esrc=s&amp;source=images&amp;cd=&amp;cad=rja&amp;uact=8&amp;docid=WY16KsNrFIP1TM&amp;tbnid=WZlwaQUTKA0F7M:&amp;ved=0CAUQjRw&amp;url=http://ferrelljenkins.wordpress.com/2014/03/07/visualizing-isaiah-23-tyre-is-laid-waste/&amp;ei=U2o8U_nLKtPeyQH3voHwBw&amp;bvm=bv.63934634,d.aWc&amp;psig=AFQjCNFaCEMeBxek_jsymGdfxP9QfEz4iA&amp;ust=1396554180975588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76400" y="533400"/>
            <a:ext cx="5181600" cy="1143962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rgbClr val="0070C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Mark 11:27-33</a:t>
            </a:r>
            <a:endParaRPr lang="en-US" dirty="0">
              <a:solidFill>
                <a:srgbClr val="0070C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057400"/>
            <a:ext cx="6477000" cy="1199704"/>
          </a:xfrm>
        </p:spPr>
        <p:txBody>
          <a:bodyPr/>
          <a:lstStyle/>
          <a:p>
            <a:pPr algn="ctr"/>
            <a:r>
              <a:rPr lang="en-US" dirty="0" smtClean="0"/>
              <a:t>To Whose Authority Will You Submit?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505200" y="3637142"/>
            <a:ext cx="2133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By Eric Douma</a:t>
            </a:r>
          </a:p>
          <a:p>
            <a:pPr algn="ctr"/>
            <a:r>
              <a:rPr lang="en-US" dirty="0" smtClean="0"/>
              <a:t>April 13, 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0560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81636" y="1608931"/>
            <a:ext cx="8229600" cy="4525963"/>
          </a:xfrm>
        </p:spPr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AutoShape 2" descr="data:image/jpeg;base64,/9j/4AAQSkZJRgABAQAAAQABAAD/2wCEAAkGBxQTEhUUEhQWFRUXFxgYFxgYFhwXFxodFRUZHB0YFxwYHSggHBwlHBwcITEhJSkrLi4uFx8zODMsNygtLisBCgoKDg0OGxAQGzQkICQsLCw0LCwvLywsLCwsNiwsLCwsLCwsLCwsLCwsLCwsLCwsLCwsLCwsNCwsLCwsLCwsLP/AABEIAOYA3AMBIgACEQEDEQH/xAAbAAABBQEBAAAAAAAAAAAAAAAEAAECAwUGB//EAEUQAAIBAgMEBQcKBAUEAwAAAAECEQADBBIhBTFBURMiYXHRFCMygZGSsgYzQlJTYnKCobFjk7PBQ9Lh8PEVFiRzB4Oi/8QAGQEAAwEBAQAAAAAAAAAAAAAAAAECAwQF/8QALBEAAgECBQQDAAEEAwAAAAAAAAERAhIDITFBUQQTMnFhwdEiFDOx8EKBkf/aAAwDAQACEQMRAD8A9FwlnMgJZ5M7nI4kc6vGFH1n/mN40tn/ADa+v4jREV31Nyzy8OlOlONkUDDDm/vt403kw5v77eNERUTSuZdlPBR5KOb++3jT+Rrzb328avpidQBqSdBoNwJ4nkDRc+RWU8FPka8299vGl5Iv3vfbxogHfIII0IO8UjRc+R2U8FPkq/e99vGmGEX73vt41fTUKp8idFPBT5Iv3vfbxpeSL97328aH2ximRUFuA9y7btKxEhc51aOJChoHOJ00qdi1luR09xjkJKMUM6gZ9EBEHTSF6x03QXuQ7dPBb5Kv3vfbxp/Jl+977eNVXMa3TC0tssMgdnzAKgLFQCN5JgkAfVO6htobZW27IFzslvpGAMEBiwUKACWdijQNB1dSJFHc+Q7a4DfJV+977eNN5Iv3vfbxqWKvhEL6QI9Jgg6xAElt2/v4QTpVOxceMRaW4AVzM6wTOtq69sweIzISDpoRoKd7mJDt0xMFvki/e99vGm8kX73vt41RsHGPesLdcJ1yzLkYspQsTbIJiTkyz2zu3DQihVt7g8OngH8jX73vt/mpvI1+977eNBWsQ/lTW7huW9S1oAIbN22EUGWylg4dwSCVOgiVmbNp7VFpsgUu2Q3InL1QYABggsxkBewyRxXcfIdqnhBPka/e99vGkcIv3vfbxqV3EgW+k3DKG6xCbxMMWMKdeNU7LxwvJnAiHdDrIm25UlSBqJB1gU73pIu3TwT8kX73vt40vJF+977eNEAU5FO58isp4B/Jl5t77eNIYZebe+3jV8UqLmFlPBQcKObe+3jWdimKuwBaBEak71B5862IrExzecbfw+EVphS2YdQlTSoyzNPZ/wA2v5vjNEUNs/5tfzfGaIJrGryZ04fgvSHpopi0amr7GFnV57FkiO+N5/T96luDSml1OEUhSSFGpIJ1MDSPHhUcXbZVYsQABOfMFVe0liMsc/8AircXirNi3dvMYW0jO8EsQqiTAk8v2oPC7Ja8y3saAXEG3h5zWbPfwu3ebkQNygaloeJDyNVgprN/+FVzbC3TmwyXsQCBrbtZUbSQUu3mS2QQd4LDSqLm1nS5bt3cLilNxXZSpsXIFvLmkI0k9YdUSTBIBANdTWFtlc2M2eo3rcv3iPuJhntE+/ftiPvHkazuqg07dLY+zNoW76Z7ThxJUwCpDAwVZW6yN91gCOVFVlbQ2YXYX7DC3iANHIlLizPRXwPSXkfSSZXiCXs3GG7bDtbe02oa246yspIIkaMJGjDQiCK2lzmcuxbisMtxSjjMpIPEEFWBBBEEEEAgjUEVVhcAqOzy7OVCFnYscqkkKBuGpJ0EnSZgUTWbtzbC4ZVZ1kN0kaxHR2Ll3kd/R5fXPCKpxqJToGphVFx7gHXdUVjJ1FsuVEbhBuNu3z3VC7glL5+srQFYqxXMoJIVo3gEmOIzNrqaExW3bSG4oJa5bBJTI4+hccS2WApFt+udOr2iWPyiw4JBdpAYkG1cBGTpJXLkzZvNXCFiSEJA3SrqRxUHYzCLdADT1WDqVYqQyzBBEcCR66fAYZbKKluQqzEsznUk+k5JOp41XiNoIjIj5gXBIARmjVV60DqyzKoBiSYHGAxtnzNi70ZHTdHoWy5elEqCzKBmJIUA5QWIEyRJNIQw7Z+DSzbW1bkIgCqCxbKFEBQTrAAjWiax32/aFwWzJMEsVV2CnNaCpomrN0qHLvAYGIM0Vgdr2bzFbTFiFDeg4UhlUgqzKA2jrMHTNrxoVVOiB0vVltnBKrZuszDNBZi2UOQSFk6CQPYBuAFLEYFXcPLqwUpKOVJUkEq0dokHeNYIkyRT04QpZRjsIt1crSOsrgqSpDIwZSCORA03HjUcBgUspktyFzO2rMxm45djLEkyzE7+NExSpxuKdhqanFKaBDCnpRUWM6A+vTTdTAZtdPb653EVj7RXzjer4RW2qxu0FY20F843q+Edta4L/kc3VL+C9/poYH5tfzfEavFUYD5sfm+M1fmrGryZ04fgvSIke0EEd4799O0n0mY9kwPYsClmpA0izI+V1snA4jJ6S2nZOGqLmA5QYgjka6m1eDgOplWAYHdIYSD7K53b2KFvDX7jSQtm80b/AEbZg679YHrFbuz7Bt2rds70REJ7UUD+1ZYmpvg6MImsHBXM2MxtyfmVs2FEbotdOxB5N0yCP4dbtYuyD/5GNtkf4yXN4lkvYe2A0cBmS4v/ANZrPc2ehda9Fe4ftTXryopZyEVd7MQAO8ndUVUr2xIYcZHEa8d/bM0Nawygh7jG5cXczCApIPzabk3nXVoMFjXS52OBNblNzE3bo8z5hD/jXE68afN2XGnHW5EaHI4qSbKtZMpzvBckvccuWuWyjFjMyUYiNAARAECjbjewEEk/dYHQUXjbeqnnKntgEj2QfbShblKWm1sZP/R7INxshm6CH67kEN0kwC0LJuOdI9LsEQXYVgMGyEsJ6xuOxJY3CWOZjLecuCTqA5A00rTpGnaguYPfwSO6XGEskx1mA1ZW6ygw0MqsMwMESI1qF7ZltkS2QciAKAHYSoAGVoPWUgAEGZiiwaU04QpZnXNh2S5fKwY7yLjrqDbOfqsOv5u31t8IBu33YPZdq0021ynLl3k9WF01J4IvsouaVK1cBcxxTzUQaU0xD0pppqrFYtLSNcusFRYLMdygkCT2a7+G/hQBdNOa5zE7SxDFUtgK8tnSDoQADaL7wAxWXChil5LiiFYHQ2JgWs2RaL5omDlClZE6gEqWnflhRwAqVVLyKdMLM0SeX+lOBH+9aSilVED1h7RHnW9Xwito8hvOgHb4ce4GsnadkLdYb4y68+osn1nWtcF/y/6Obqk3Qvf6G4H5sfm+M0RQ+B+bX83xmr5rKrVnTh+C9IUVE/voAN8mpUkaGBIJiYiBBIIJM9h/fspFmZtKy1y/Yw5GjkXrmsxbwzqwBI4veNoATutvrwPT1zz4vLjrJIgXbNyzvmHtkXUA55kF48PmjzFdAKwczmddCSpyHFYu17T2ry4q0hfq9HiLa+m9sHMroPpPbYscvFbjxJyg7Rp4qSzKw2MtYkZ8NdS4RowDa6H0XU9ZGGo1AI1BHKRncQwPIqf7aH1VbtHY2HxHz9i1djcXRWIjdBImhD8lcNM5bv4fKcR0fcbfS5I7Iq1W1kzGrCTcoA2jt3C2m6O9iLVpjvFxwhA46MZmOFb2LYPbzqQR1XDAyCJBkEbwROvbU8DgrdlAlm2lpBuVFCD2LWPsC3DY7DqALaYgi2BoB0+Gs3nA4R0l1z66L5aBYUUtchlMRSV5APMT7RTTXQco9PNQmnBoAelUQaqfGWw4tm4gcgkIWAYgDUgTMR+1EhBeDT1mXdtWQYzZoZQ5BAVAwnOzOQuUDiCddN+lYV9sRjUCsptIRF1EZSbdxLiMC76EPbJVwqkA9A4b5xQsOpbFKl7m/tPagtKYBdgufKAQAuaC7uAQigZm5kI0AnSsOyt/E3BcDZEAfonItuiNmyOqL/jAwy5mAMISCFu5a27mDF7o2vWwLiGeq7ZFZWVwJ6pdc6IwBEAoOWpyrz1P+nDkKHTOolVCyKcHhQgyrIWAOsczEAEKrE6wo0Gs6a8ZKFRp5qySU09RzU9u3nbLw3t3cB6/2B5ikNZ5IJwNuev2Qvdz9f7DtrC2yfPvoD6PwLXTg1zW1h55/wAvwLR07mtv4/BdbRbhJLn6Zfgfmx3t8ZogGh8APNr+b4zREUVeTDD8F6QppW1LEhY03k7h2dp7J5UxiRmnLrMAk9g6uuvOrrWJIKgKAsqI46sBw0G/dr31LnY0pjcy7kXcVbs2zmFi502IfgG6NhasjhmOfOQNyoJ1cGujWsD5DiMDaDfODOL/AD6fO3Tz2m7mPIyI0itnFdJA6LJmkenmiPy6zXPM5nYklki80hWBsLaeJxGDXEBLOa7ZW5atguNWXNkdjz3ZgNCZg7qvwG3Vv3EWwMyhS14mQbZMqtojhdzBpB9EWzPpLJIzYpzXOYnbN5bN6+Dh4tteAttmV2Fm46RnzGGbLp1DqwEGi9rbUNu8lsXbNkNbd814TJV0XKo6RPrSdTupXIDYrF2IpXE44ERN+069qthLKz7yOPy1pYG4Wthi9u5M9e2IQ6nd1m3RHpHUGs3CsDtDEACMuGwwc/WLXMQV90BvfFMCzKRI3wzDlAkx+kVHOO7v0P61fdHXf8Q+BKiRzrqTOBqHBCKeKExN8I6KLbOX1OUDQK9tMxmJjpAdNwDHgJp/6vh95uARO8OsSDqZGggEjs1GhFFyFD4NCKyNobJS9ezMM6Nae3cXMQCQGRTA6pIS7eXrHTMDBIkE3do2E9JspyhusjgxIGsroQSNDqJGlSXatkhT0ghiAphoJL9GADEelp6idwJpN0sauRTb2QmZnYZmuZTdJ9F2CIpcoNAxCKOI0MAS06JWfSJPf38t1Z93bdpXw6ktGIRmttlOWFayAGkSuY3ljMB2wSKf/rFs5cpLBsm4EHzhtQYIn0bqNz1jfpRdSgtbNCKehtn4pb1u3dWctxVYZlKmGE6g6iiaokVKmmlQAmPrO4DmeVH4azlETqdSeZ/3p3AUPgrc9Y9y93E+vd3Dtoysq6tjowaP+THNc9tT559fq/AtdDXO7U+ef8v9Navp/J+vwy67+2vf0y/AfNr+b4moih8CPNr+b4zREU6tWRh+C9IakUB37u+N3dup6TrII3SCPaN9Ioz8YGwp8sAJtuqnGIqydFAGJQDeyAQ6gSyAEaoAejtsDBEEGCCNQRvkc6BXFMCCQIEdUanvBMezlWb8miLVy/hAIt28l3Dg6RavTNsTrCXFeBuCvbA3QMKqWmddFaeQd8mNnNh8Jh7DkFrVlLZImCUUAkTwojZ+CNtrx085eNwQOBt21103ypounqYNDn8X8mEuYe/by21vXDfZLwQZ0a7cdkYNGYMsrqDpl0o7H4S4byXUS08W3QrcYrGd0aQRbafRjcN4rSApRShDKcNmy9dUVtdEYssdhKr+1ZOwJOIx7b1OIRVP/qwthWHqfMPbW6PYONYnyLUnB2XaQ13PfYNqQcTca7lJ45c+WeSigRexksebH9Dl/tQe1MeLKZspd2IS3bWM1xyCQizoNASWOiqpY6Ci8ehtIzyXjcq28zsztAVeuBJY7zAEySACaHwGyLoY3bxtteYZdC2S0pg9FaJGokSzwC5AJgBFXe5aJnIqKtWjMvYNktG/iHa5dti5dIRjbtQMlzoVEE5AbVvrHrHKxOjspHwGBwpcC2bwdSdCGtnq57csCoIKlHExqTJnMDXSYjAF1ZHVWVlKsM51DCCJgHdQuG2P0dzOqMTkKCXDQGuG4xLO2ZizGdSYjSKIU7Bmlucq9zCISHtAW+le0XZlIK4ZLl/pYVZAFzDsgTQDJIAGlTxGDwL2WRCyIMPkOW2XVLV1isgKJElriyDEozEHozW+/wAn7MybBB4kZtepdWWyN1my3rnWOvWneBD4jZFl/TW5rlBJe8GOVlYSc0mGUHU78x+k0q1wFy+TC+UO18KF6Yi4zYdGNtUDoriekyhshBScKJO4BIOhgm7PGEFwWrTu7q7KNHbXDmwSGbLAAyWhJOu4TV+L2FhXTo3XqwVjpXUwRcBEhgYIuPP4uwQbawFrpBdGrgXAD0jMALpQuFBYgAm2ugGkabzVWPcm+nRFuDw4t20tqSQihQTEwogTAA3QKtpytNWhAiaWTMQvPf2Abz+w7yKVEYBdXPcPYJ/v+lJuFI6abqkgtRH+4pUqVc52iFc7tM+efvX+mtdFXO7T+eud6/01rfp/J+vw4+u8F7+mE7P+bH5vjaiKF2efNjvb4zRA38qdWrIw/BekYp2mwuEdIGJu5BagKUi8UBLAHR1gwdTMroDUtlbZe6CvRA3VsWbph4RjftgqFJXQFluiTu6Ib8wjN2f8q2fOXshcikmN5KG1aIXNo0XzfQazFkQDmE6GxNoLcuOFUKpBedZIDlFkTA6oGg0knnWNLl6m7WWgUti8+t66La8bdnSOYa8wznhqgtnfvqnBYNbePsdEuUeT4lrmpLEM+GFs3CxzMSyvBJMAHnWvh3QauCT+Ewv6antE+yhtlGMdjA2rOuHe2edkWygUHjlvC6x/9y89DEyyHhKXMm6KlURTiszpHmlVOMxIt23uNuRWc9yqSR+lc1Z2R0tpHxLXXv3EV3K4i9ZS3m6wS2ll1ACzlB9IwSxPESlwhVVKlSze22Yw1/8A9N3+m1QwcphLcb1sJB7RbFYl3Z+KIewMWOiuqyA3LPSXbeZYIV84zaTGcMZ3k6Cuju2QLRRdwTKOO5YH7VSUVZk3XUuAbM3BmH5p/eaQuv8AXPrC+AqIP660q2hHJL2ZMYh+YP5fAin8qcfVPtH9zVdNRCHdVyXDGnig9T+K0/lv3T6ivjQ5FKKLKeA7lXP+Ary0cnHqn9iai2ItHeB+ZD/cVRTGixD7tRYTZ/hj2CprYtndB7nP9moeoNbB3gH1Cnb8k3relBhwQ5sPXPxTU8PZyzBJk8Y5RwArOFlRuAHdpUldlIyDMToFZyqk7xJho3Hhx7aVVLjUqiumVlBXc2hdULeOTomvJb6MKS8XL4sq4cNE5iGIy6CRMjMWwu07lzB2Lwyq90YeeqSo6Z0UwM3DMYE0HZv27QW/ftdDbZ2aVvXLltbhMgm0FCh3bNBA1cj6TihbbWrf/j9CUCdDNo4670qxkuKLKZtcpj0GE5SNRv5pOs6TA3nJdLhVmRh1lGUEMoYSpJynUjeZgHSYGRtM+eud68Y/w1q/YWMQsyW1tAFnLf8Akm7eJVsk3FZc0wANWMAAcBVG0vnrnev9Na6em1fr8OLrvBe/phGA+bX83xmiKowA82v5vjNXiqq1ZGH4L0gbyG0QR0aQZkZRBly54fXJbvJNTt4ZE1VADu6oAJkjT1mKIAqDPBBEaE7wcskEb90id09lSkU2Wiw8+iPe/wBKzthHprxvprYS2bNpxuulrma46fw1Kqik+lDEaQWo2kvTXbeE1KXZe/qdbdmCyGPrs9tSNJUuOEVvY3GW7Fs3LrBLawJjTXRVUASSTACgSSQAKyrbmDpwqVFwUpqRFc61q7fGfENcw9k6Lh7bZbz8jeuIcytH0LZEa5mbhUNiWQ2ZVvqezH4kf/npCtSqW9C6q6adQn5dMRs7GRv8nugRvlkIAHaSaKxV4C4QTEsLa6aEqkxPD6Ud0UHb2bZkG8+IuZWDql269y2GQyGyroxBgjNMEAgSAasxNtbqMjgw2pyzmEvmUgjcymCDwKg1dNDUsyxcSlwpL7kwY3jUd41H6itO20wRu3juNc9szGs+a3cy9NagXNIBzTkuqo+g4BMT1SGXepo9C6ggPA4dX0e7XnVNXIiiux6EcP6K9wqyqlkCBBgDs8eFSDjdu5dscudWzNZIlT0qU0DFSppqU0CGpUhSpiIgU0U5NKmIaosPVuPcRqD7aemoAYYNLtgWiSMj2mMESGs3UvAHTcSo/K1Wvs9GN7WTcZGbccjW0TLAjQ9VW15zWDfwl9bly4jQM2b0yufXD7wu8qiXFEg7+3RYLYuMlWuXhIKEZbrkHq4INPVAb5vEAFgfnBpqQOepNbHZh1yvk6LBYZk06UsoLHKQumZiw1AnSdKydpHz1zvXt/w0orYGz7luTd1Y27aTnNxj0dy+0uzDUxcHZMwAIFCbSPnrnev9NK26byfr8ObrvBe/phOzx5sfm+M0TFU7P+bX83xtREU6vJkYfgvSIldDBjkeXbRWHvLlC6LAjLO7WI11OvtoZASeqC3M8B6z/aavs2OsC5E6lVB7IJO7gSN3E7+EVRGZthzMoC2lsw3HS5Zu3bDKjJNtLZzLcKmCt5CBBWdw3mZmKpXZgS4ly4z3rwBK3LzBskQs27dsLbQkH0lAMEzyrWs4Qggs2YjjETpGsk+wQKWOTQN9WZ7jE+yAfVWaVNxrVdY3oCdpkmIk/wBuA9VPUopq1OcVMRTxSoAy9tWHGXEWQWuWgZQEDpbbQXt66ZtA6n6yRIDtSG3rEsC4GXPmmAVyXFTrDeMxYEAjdNacVl4/YNq4rKxcBukzQRr0rq7gyCCCVAgg6e2pc7FKNy87UtZ1TOsnPHWETbKAqTMT1xU8Nj7d2Ajq0gkAHWAxUmPxAj1UHf2EjhELP0a5wUkQ4e4LhVjlzABwpGUqdN8UTs7ZwslirMzNGZmIlirOZOUAT140AEKKauB2wMNopnVEYOWZ10I6vRoGMz3r29ccNRXa2zbJuAkKEfISWWSwzSMqksuik9YCRqKswOzEtRlzQohQTuXKFCiBuAAjjzJoTaOxjcy5LrLlum6oZVZVZ8+aAACwJcnKxPIEUpqCEGnalkf4i7iQJ1MKrGPU6n868xV+FxC3EV0Mq6hl4aMJHdoayrWwoKEuxAa6zqI67Xbtu4JLSwVDbUAAjRRw0rTwdoJbRASwVQoJ3kKIEwBrpypqdxONi8mlUacVSJFNNTxTVRI1KnikKAIiiMA8dTlqvdxHqJ9hHKqRSJIhhvBnv4EesSKTUqB01WuTSrndpg9Nc71/prXRIwIBBkHUVz20189c14r/AE1pdP5P1+D67+2o5+mF4H5sfm+NqIRcxM6KPSMxOm7s01J7fYLhWi3z9L420rWt2QEynXTXtJ3n1mfbSxHDY8Cm6lekD3iDuXNAjIRB13MAe0R2A8Iq6zYIaWMmAB7AJP6+8edRzBT13kgaCNQDG+NTuGum6r1cHUGRzrJtxkdFNKbl6k6VC4rH27ZhmgxIUBmYjdIVQSdeyhW2sSSLdi6/MkLZAHMi8yvH5TUGxGx6K/hH7VLMJAkSdw4mImPaPbWXaOKZBpYsabyXxB7NItAacJO+qdoYG4TbLXQxVbwJkWT13skZYDaKFIJO+QDvkbVVPZHFStJNpWBmNYMEcjAMH1Ee2mZwCASAToBxOkkD1An1GubxuyMS2UJcVNSXKu41OHtW41nMJVjJ624zvki3s11v23LDo0Z4m4xIFw4gKgVpE+ctiZnqxuAoTfBULk3HuARJiSAJ4k8BzNPWDh9kXOmW5cuBgl5rgEt9JMUAY3AxetJG6LE8QBu002S0h6VNNKmIRFKKRpTTAeagy/69vZUqU0CIq09/EVIGoMO3Xh7OInWkrf7/AL91EATphTAxUqAFSpA0qokVKKVKaALsE8ErwPWHYfpD1yD7azNoDz1zvXh/DWjWfLDfVM+rcf0JoPHHztzvX+mlPDX8m/j8JxnOGlw/pl2EE247W+NqIa4x9JifYvwwaGwJ6nrb42oiairVl0eK9IZRAgACr8G0MR9YT61IE+sEe7VM1PDemPwt+6VL0NKMmg9moTFqArEDU6bz9NhMcuenKiSQNSY79P1ofHDqjsZf3j96zo1OjE8WClqx9t7NuXbtl0bKqW76sBHWNy5hmVTKnqxaaSII011qGLv4hXudGubrHQqSD1bCoqmdBDOxj6StyNV2sdii6BbYNtj84yMjBemIlkaIJtLOsQWXTWKu5MwSazIHZd8lpuOdL8efdQWuC0FICjqiBc0lspaRruhZ2ViOlkv5rNaZUa69yMjYIwSw62XoLpnibvaTRuNx15LxCqWt5UMrbZiJuIGBI1JykkBQ24zly9fIfaeNVGyWyzRcc5rTdVsl51tjUZlYqgkHq5o3kROSKzeZpbJ2betmybjs5UMHJvMwOZYkLlUEloPWkAExBArbmucv7RxYlVtjNmRZ6Nzo2MFpngDLpal4zdsRT4Dbd24xWFJF/IVCNKp0t1VY5Q3VcJoxgSjbt1NOCWmzo81Imud2BevvdZ7ocBgSQysiqRawsKiNui504njDHUEV0BNWiWoJTTqp5SPCozXn3/yXs61h8C122MlxsRbL3ATnbPcYuSw11ndugADQAUNtaAlOR6Ge31er/YpprC20LGAW9i1sMciZbgtABinSAzlJAOU6zppPKicbtfohdY23ZbVoXWKFTIIY5UkiWhWPKAOYFK7kLeDUBpEf81zNn5V62luYd7TXgpsBrikXJtG5cIKAlVtiJJWTmXTWK2NlbSF9WYI6ZXZCGVlkr9JC6qWU8GgU1UhOl7hqseO/9PVTg1Bx7eB3x7aZXn/fbVElganFVzThqALJpiajmppoAkWrO1zNruIHqCKB+kUfNAMeu/4h8C1pRuY4u3v9DsIOqO9/jaraqwh6v5n+NqtmsqtWbUeK9CJ0qzCHrj8J/dahUdQQQNRr38x6xNSWnDkuCMSAS0iTJEgHdKzvBBPV4dnGN0AW2XMJHWgCIAYNABJ0H96tuOTGXNBGmUak8pOi+uoiyTAKwJM9YtOZSu8iTv48hUzybRsv9kHilULTSATvgT3/APNTmrMNRqUUqRYAEmAAJJO7TieygBpqKjfAAkyYESeZ5moWcQrqHQhlMwR2Eg79RBBFSoAmDSphSpgSmue+WvyebH4fycXVtKWVmY2zcbqGQAMygDvrfimMDU8NaTzBOMwfHOnQv5UyC2VcXSeomVgc3pEx1Z0k1jbO2HcXZwwzXD0r2cly46ywLWwmqgiSiBUifoSSTJJl/aOFuKrPldQLd5M1p23tFtlUpOct6IAzHgDWojhgGUyCAQd4IIkEd9KExy0c9jPk/cZcI63UXEYSRafoz0bK9sW3V0zyMyjeCSOFbmES4F86yu0n0VyKOQUEk+skyZ3DQXRTGnCQm2x5qLcx/bXfA/WlT1RIwanoTE423bzZ2C5QrPM6B2Kq2g1kgiBypDaNqY6RJzBPS+kTAA7zp36b9KUocMLmkGofyy3LDOJT0gdMu7fPOdOfCavIiiQJTQgBzP8AiHwLRINDIOs/4h8C1dO5lWtPf0wvCnq/mf4zV1VYb0T+J/jNWTUVamtHih5pppZqakMuwj6leeo79x/sfWaLrNLQQ31TPqOh/Qn2VoXLoUZiRH793Mms61mdGFVlD2M5R+5/QmpCopMa7+Pr1pya0OceoXbIdSh1DAqdY0YQRp2HhTzUWvBAXaAFGYnsXUnSgDJ2NtPDmyjLfQhgXl7lsOTcYsSwUgTruAo07SsfbWf5qeNC7EwVpMPaRVzBFFvM6AOTa6hzgic0gzRwsJ9RPdHhSUwU4kh/1Kz9ta/mp40htGz9ta/mJ41PoE+onujwpHDp9RPdHhTzFkQG0bP21r+YvjSOOtHTpbeunzi8uw1I4W39mnuL4U3kdr7O37i+FEMDFW3h+m6IXI82LucXUHXXEFg2ULlDhyTp1SNCpitjD3rSKqK9sKihVHSLoFUADfyiqMYcPbNtbiWwbri2g6MGWKlo3QNFJ15d1ZewLeFVEtBUdnuXmU9AYi7cu30BLJoOjPVJgHLpyqVkxvNG8cbb+0t++vjTHGW/tLfvr41EYG19lb/lr4UjgbX2Vv8Alr4VWZI/ldv7S376+NIYu39pb99fGonAWfsrX8tfCl5Ba+ytfy18KMwBMZhrN0mb4GYIuj2+rkcsGEgmesw1kQd2gNYmy9kYNxbugqkhCq9MGyql/p1t8JAujPO/UiYrpvILX2Vv+WvhQuMt4a3HSW7ayHIPRSALaF21VTEKCQDvgxMUoHc9id3Z1q43SaFs6vmUqZKIyAEwZ6rN2idIqWytnLh7S2rfoqWgdURmYtACgADXcBWXs3aViwlyTlDXbt0Klq5oDeyFAoSc6tAZQJEngCa1MdtWzZVWu3AqtmKtqQQtprhMgfUVm13xA1IFCaBzoG0Mg6z/AIh8C1facMAy7iARw0YSN/ZQ9v0rn4h8C1pTuY17e/pheGOh/E/xmrZofDHQ/jf4zVwapq1NKPFEpqE081FqQyU1WtsDUAD1c99SNNTEPTGmpGgYpprgkEEAggggjQgjUH1UqVAivC4dbahVmASdWZzLMWJLOSTqSdTVtZW09oXLd6zbW1mW4YZocxv0lVIWAAZYwcwGmpoFvlOEk3EHp4gEAlejGHLAdIX0JZQHkRCvO6CykqGdHNKawLPylVkLm06ACTniYz2dwnXMl5GBB+lrqIpsJ8oi95bfRgBnUBs4Iyvhmug7vSzLGUxow46UrkFrOgpVzmO+U/RM4ZAAjwWJ0yh7qs+kkBSiySAJffunFH/yNqR0BY9UBVMvIy9ICBP1b4WJzG0v1qLkOxnc38OHjNOhnRmWY4HKRmHYdKFw+x7SFGVWBT0eu8egUAILQwVCVUGcoOmutYX/AHc06W7RQ5AL3S+YzNiehaWEkASrDTWHE9Wa0Np7eNpLLC3mNxA+TMAwXPYDRMSVF0nhqoHGiUEVaG3SrM2NtTpkLnIsAEgPJXVgc8jT0cw7GHeRtqfKAWboTJmXIjlwdAruy6ndwEa6yeVFyiRWuYNyaVc9/wB22crvrlQWy27N5/LkgAyJLfSiop8sLJJUq6kXLlrrBVlrQGaJbVRKyw0AJJIAJBcgsqOjoXGYFLuXOCcufTMQD0iFGDAHXqsR2TO+KA2X8oEv9IU0CIGGYw5jPmld4AKjvDA7iJjsnbhvYfpmQWmzhCjOCQWZVAJ7STHOKcoUMIfYdkj0WJ62vSMDL3M7NIPpFhJb1bpFTx+ybN9FS4ga2pVlGoAKEFYjXSB6pHOjEcEAgggiQRqCOw8RS3HsP6f800kJtis2gqqo3KAo4wFED9BVCek/4h8C0UaDtjrPr9IfAtVTuZ4m3v6YWli4JACRmY6s3Fp4CpdFd5W/ebwpUqzvOjsrljdDd5W/eb/LTZLvK37zeFKlRf8AA+yuWIW7vK37zeFLo7vK37zf5aVKi/4F2VyxhavcrfvN4U/RXeVv3m8KelRf8D7K5ZE2bvK37W8KXQ3eVv3m/wAtKlRf8B2VyxGxd10t+83hUXw90iCLcRESxHdEbqVKi/4DsrljDCXACAtoBixYSQCWmSRl1Jkz30rWGuqAqraCidAWAGs6ALz1pUqL/gOyuWSFm9yt+83hT9Ff/h+83hSpUdx8B2FyxdDe/h+83hS6K9yt+83hSpUdx8B2Fyxnwl071tHfvLcRH1eQj1VIYa6BAFseto3d1KlR3GPsLlkVwl0TAtCTmOrakgAkwN8AewU/Q3v4fvN4UqVHcfAdhcsY4S6TJFqRuMtOscY7B7BT+TXv4ftbh6qVKl3GHYXLH8mu/wAP2t4Uxwl4g/N+1j69RSpUd1h/T08sl5Le/h+1vClY2a/WLFZJnQn6oHEdlKlR3GP+mo3k/9k=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4" descr="data:image/jpeg;base64,/9j/4AAQSkZJRgABAQAAAQABAAD/2wCEAAkGBxQSEhUUExMVFhUVFRsVFRUXGSEYGBUcGBsYFhsWGBcYHCggGB0lHBcZITEiJykrLi4uGiAzODUsNygtLisBCgoKDg0OGxAQGywlHSQ4LDIsLC8sNCwsLy8sNCwsLCwsMCwsLCwuLCwuLzQsLzQ0LC80LDcsLy00NCw0LDQsLv/AABEIAMQBAQMBIgACEQEDEQH/xAAcAAEAAgMBAQEAAAAAAAAAAAAABAUCAwYBBwj/xABMEAABBAADBAQHDQUFCAMAAAABAAIDEQQSIQUxQVEGEyJhFBYyVHGBkhczNEJSU3J0kbGy0dIVI2KToSSCs8HxQ0RVc5Sio+EH0/D/xAAYAQEBAQEBAAAAAAAAAAAAAAAAAwECBP/EAC4RAAICAAUBBwMEAwAAAAAAAAABAhEDEiExQVFxgZGhsfDxE8HRBDNh4SIjMv/aAAwDAQACEQMRAD8Auei2w8PJgsM98Ebnugjc5zmglxLASSTvJKtPF3CebRewFr6HfAMJ9Wi/A1XCskQbdlX4u4TzaL2Ani7hPNovYCtEW0hbKvxdwnm0XsBPF3CebRewFaIlIWyr8XcJ5tF7ATxdwnm0XsBWiJSFsq/F3CebRewE8XcJ5tF7AVoiUhbKvxdwnm0XsBPF3CebRewFaIlIWyr8XcJ5tF7ATxdwnm0XsBWiJSFsq/F3CebRewFjJ0ew1HLhYSaNAtABPAE1orZEpC2cZsbZ0DHswuIhilxTmOmkMcQEcLSey0nTT4o3k8Vfjo9hPN4fZC37W2aJ4pI8zo+sAa58dB9A6iyDvFj0EqHsLHAiSNsJiggc2CJ7zl60t7JytcPJBDQDZzEnkumk9ULZk3YWDJoQQE66BovTQ/YSAs3dHsIBZw8IA1JyDRbpMBYDQ7s5y7vGZ2d2ta73N4aOO8gLUNlWDmOpz7hoA4vo6/GAfv8A4QOCykLPPFzC+bRewFqOxsFeXqYLuqyiwTWhHDym+0Oak/sztZs58rNu3HM12nsgehbX4EEvOY297X6cMuTQewNUpCyMejuE82h9kJ4u4TzaL2AshshunaJrKddRbX9YNCd1hWSykLZV+LuE82i9gJ4u4TzaL2ArREpC2Vfi7hPNovYCeLuE82i9gK0RKQtlX4u4TzaL2Ani7hPNovYCtESkLZV+LuE82i9gLXiej2FDHEYeLyT8QcirhacX5DqBJLSABvJo6BKFs+Vde75TvtKLWi856D6P0O+AYT6tF+BquFT9DvgGE+rRfgarhehHne4REQwIiIAtOJxIZV2XONMY0ZnvO+mtG/7hvNL2KOWaQxQ5QWAOkkeCWtzXlaGggucaveKHpAV/sbYbYCXud1kzhTpCKofIY34je7eeJK4lLoeiOEkrn4c/0vPxsqcPsPETe+uEDD8RnblI75PJYeGgd6Vox+z34RxpskmHcbBBdI+E1q1125zL1Dtasg0ACuzRcW9ymfTK1p098/zr4aHCRbThc7KJWZjubmAcf7p1UtdTjcHHMwslY17SKIcLH/pcfiIX4RzY5TcbjlimPHlHIeD63Hc6uei7U+pN4Skv8Lvp+NvA3oiLs84REQBVu1NkxzPilkDneDkyMjB7Ln0MriOLm12ddLKskWp0Cn2VtN+WJuL6uLETueY4WmyGi3ZTqbIaLJ0CuFF/Z8fXdfkHW5OrDzqQ0EuyjgNSd29SkdcAIiLAEREAREQBERAEREAVhgcIOpklOpyvDf4QAWk1zJB15eu9ey8B1pJd5DTR/iPK+Q4/ZwKu8YwCF4AAAjcABoAA06ALiUuCkI8n52REUyh9K6HfAMJ9Wi/A1XCp+h3wDCfVovwNVwrog9wiIhgWoQyTSiGJzWWwvdIRmLRYb2G7i42d+grcdy2qNiMScO5uJG6IESt+VEaLq/iblDh6COK5lsWwEnOueO3g63ZezI8OzJGN5zOcTbnu3Fz3HVx0H3blMXgNr1SO223bCIiGFH0rxskbYmROyOmlyF4AJY1rHyOLQdLOQN1B8pVkW1nNa6LFsdiIXChI1md1HeyWJg17nNHpAqzbdKsEZIc7K6yB3XMvccocHMvhmY5wvgSDwVLDIHNDhucAR6CLXUVZRzyxTrTnrfW+zbjR6EbZ4rOAJOrDqi633zLQ0Ot0DYBOtDXmvZcbleW5dBxB7r1HD0kj76lrTFhnTyStzvjZDEHEsq3PdmoWQaDQ2yOOYeuiaiiLX1Zt7dfTxZoZtAEeQ7he41enPhp9vELOHGhxrK7eWk1oCBfP0j1LLZ8xfFG529zGuPpIBKkLq01sSlFxk4vghyY/KaLHVdAjW9auvU77O9eftEWQWOFeg+njvHLlruU1Ftroc6njTpuru5L1EXJoREQBERAEREAREQBesYXOa0b3ODRz13n1Cz6l4rrYGHGUyV2nEtBPAA1Q5WRffpyFY3Ss1K2WUEIY0NaKA0H+vE9614/3qT6DvuKkKPj/AHqT6DvuKiXPzqiIgPpXQ74BhPq0X4Gq4VP0O+AYT6tF+BquFdEHuEREMCgbc95dXlZmZAdxfnbkDr0yl+UHuJU9Qduj+zTVv6t1cKNaG+FGj6lkv+WW/T/ux7V6netutd/FerFgoCzem/msMViGxsdI801jS9xq6DRZNDU6BROjaihjasOv71mhLTZrUb9/DTfuQ7VhBcDI1uQ07Mco1AOhdQIpw1GmoQEmVttIG8ghcJsP4PENxYwMcOTmdhzfU5pC7QbSiJDRKwkixTgbuq+3MK52ue29s90MpnjY50cnvzGNLi143ShrdSCBTqB+KeZWxdM7SzRcOdH4Xp5/bk1KX0UZmfincMzIq4HKwPJ/8tepVTMU6SxBFJK76JYwE/Ke8ADvqz3LqthbO8HhbGTmdq6R3ynuJc4+izpyFLqUk9jIQcIvNu9K8/fWzkNlODGiB1iSEZC1wpxDeyHi/KaQAcwsaqeui2rsqPENAkBtptj2mnsPNruHeNx4grmsbhJsMe2HTRcJWMt7e6SNmp+k0VvsDijLhicPqNyju+Px+PUzRYQyhzQ5pBBFgjis1Q8zTTphERDAiIgCIiAIiIAiIgPWxlxDRvcco7r3n1Cz6l1sUYaA1ooAAAcgNAFS7Bw1kykaVlZ33vd6NAAfpcKV4pzfBWC0sKPj/epPoO+4qQo+P96k+g77iuDs/OqIiA+ldDvgGE+rRfgarhU/Q74BhPq0X4Gq4V0Qe4REQwKPLD10sWHF1I7NJXCJmrr+kcrP7x5KQtQmfDK2ZjS+mlkkYNFzCQQW3oXNI0Fi7Oq5lsWwKz+nbwdqsZGBwIIsEUQdxB0IWjZ+OjnYJInBzTx4jmCDq0jcQdQpKkdtNOmQmbIgBBETAW1lpo0y7q5UoO1NmtdJG1tR5w4Oc1jCSGtADf3jXCq03f5q7UHaOFkc5j4nsa5mby2l4IcK3Nc2joEMKfGbE6rLJ1rnETQinMiqnSxsIBEQLRRO4hdMqfEYLEyBodLBlEkbzlicCRHI2SgTKaJy1dGr4q4QBERAEREBw+KDcNiJYnOa1rrxEeYgDK8nrALPxZLJ5B7V6cZGN8jNLvtDShZ48BqpfTOE9bERX73D4nB68DMIpA7TfQw7tNN+9RcU5z+s8kdYZfjE11kbYq3a1lv11pvVYbGYqt5nz8X5HnhkfzjN9eUN9Zq37619CDGR/OM13doa2LHHlr6FkZHZnP7FGYzeUaH9mGFy3Xdmv1d69wz3tMbgGnI5j957WWF0FbtLzZvVXeuiVLqYDGxndIzWq7Q1zbuPHggxsfzjOHxh8Y0OPE6DmmDa+MRjsnq48OzeRfg+fXdpmz+quKxjje0DydG4Zu8/7tK+a93xs1d1XruWil1MvDI/nGe0OeXnz09KeGx/OM4/GHxTR48DoUaXEaZDqDoT8/4Ty/u/17li5rqI7GoxA3n/AHmYT8vi5a79+m5BS6mRxsY3yM0sntDTLv48L15IcZGP9ozTf2hpQs8eWq8xjHyCQdkdZHiI95NeEFhvdrlyeu+CzxL3PdJ5Izl7qsnL1kLYBw1rJffu71gpdTHwyP5xm+vKG+s1b99a+jVTNlRNnfQcHNADnlpvQ+S2xuzc+QPcozXPD81N9+66rPmwwuW6/vX6u9XHRfClrTISO0xkVDh1GaPNf8W+uHesk6Rqimy7aKFDQDcF6iKJUKPj/epPoO+4qQo+P96k+g77igPzqiIgPpXQ74BhPq0X4Gq4VN0QNYDCfVovwNW9uJn4sHkm6BNlt2BV0Dwvh9i9EVaPPJ6lkigumlokAaXXZPaoOO67FkNHr9SxfNNwa06aGiNaDtxo8wO/ktymWWCKC7ES373penOjQB38yXHuB4rFs8xA7AsjU0aa47rBIdQ46a3oUyiza9nUyNxEbO21wMgZo6VhBa5pA8sgHMAeLQuwh2gySEywnrBlJFXZLb7NVYNiqqweC5bDvJaC4ZSeHEa6A99UpfRibJiJot7ZGicfwu0jcDyBppHeHKM40eqE88ae69OncW0e1jVugmBDXOIDbrI4sLRuLiasUDYqrsXIbjLjzhj7q+rcKd6CBdHipa0YiN5Lcr8oDrdpeYcu7Sx6+5cGEV+1CAT1MtAkUG9okOy6DcQR2rvcsv2icwb1MushZZbQoV27F6G9PQd1LW7Z8gYzLMesjhLA51kPf2Ke9t6+Sb49s0Qt4w8mdp60loLi5paO0CAGixuognvv1IDXLtBzS/8AdPOUkCgbNMe+/JrUtAFE6uF0pOGxIeXANcMjspsVZoO05iiDffW8EDeiAIvCa1K5HEdIJ5w8QNjjjLnMbPnLnlrXFudkeQN1q2nMRqDruQ6jBvXjr7+SZ0y/3X6zv4C4ZhR9N/aqR+zGlxdmcCSTpzNXw4hrQe4DvUmWV79m4sSOLzAX9U92rj1bWSscTxc1+l8cuq2qmG9x+ojUY96+/wByG3AAX2nG3B2p3EODxp6R/U8147Z1m879xGhrebvTceHo0U1FS2eUgt2aBVPeKN76vVzjdcy7+gQbNA+O/fZ136NGo4imj+qnIlsEL9ngVTnaBo37w2hw5gV6yvZcAHOLszgTvruDgPRQcdymIlggnZu795Jobq9+gFHu0v02eK8/ZY+W+8uW710zGzzPaPqU9EtgAK/2B7yPpP8AxH/O1QK26PTavYe57fwu9Qpp/vLiWx1DcukRFIsFHx/vUn0HfcVIWjH+9SfQd9xQH50REQH0rod8Awn1aL8DVcKn6HfAMJ9Wi/A1XCuiD3C1NxDTucOfq33fLvW1RW7PjHA66HU68f8AXnxWquTkktcCARqDqCvVjGwNAaNwFD0DRZLDTTjMQI43PNkMaXEDea146K/6ObLMLHOkozSnNIRqBwbG0/JaNO82eKo5og5pa4W1wLSOYIoj7Fb9EsU98T2POYwydUH8XgNY4E/xAOynmWkqcz04X7brfns489+7ppZY3Hxw5escG5jQJ3WSBv4eUFrbteE6da26BomtDx1//CjyWvHGbP2Yo3sy6ZjTs1g+zWnOxupQ3RyU8eCRVlAOrRnvsFtA6U1x397b1tcGE1224Q8sL6cKuwePfXoJ5B7L8oLfgcfHNeR11vG4jUjW/QVWujmJBdDE4lrSbDaz5e3xJu2MG+qA30t2zRMHDNBGwOzZ3NIBFatNDfZJFWaregLZR8fjo4WZ5XhrbAs8zoAANSe5SFzPTFxD8O4te5jXPPYY55z5crOywE7jJw3odwjmlRB2njHYwgOaWYYGwxw7U54GRp8lg3hp1JomqpZgUtULpZDUeGmNbzI3qQP5tF3qBC0ieRs3UyNjvIXu6uQvMeoDRJbAAXWSACfJPDVUi4oYmHiSW1JcWvm/fRHuY+B7TbwDifQx0MWYj7H13qWoWJwbnOeA8COURiVlWXCJznAA3oHZqdobApZTY5rXOB3NFk3rrrVbt2u9bCLtnOPiRlCKT90l9mS0UN20WXWt2Bw3klvE8wR6RSyhx7XEAXZNd1ir+9Uys8tolIokmPa12Ug78oPAnTd9p9krFu0mXqCNRy4i+eno3plYtE1Fix1gGiLF0d6yXJoREQBZwS5Htf8AJcL9B0d/Qn7FgvCEB2KKFsfEZ4m2bLew7nbdLPeRR9amqLVF07C0Y73t/wBB33Fb1ox3vb/oO+4rDT85oiID6X0O+AYT6tF+BquFT9DvgGE+rRfgarhXRB7hERDAiIgC3dHMaIpXQP0EzzJC7gXEW+In5WhcOYv5K0rDBwmbExsbVQkTyOPDymsaO8uBPcGnmFxPYvgcrivjz07zs1XYzY7JHFxc8Fw1ykVuaLog69kKxRTNKzD7FYxzHB0hMdkZnXZIc3MbG+nkWK3DkFPxEwY1z3bmtLjWugFnTiti5Pae05J3yRspsLC6NxB7crgKcLHkMDiRzJbwG/Vqza0b6FdN/wDIUE7h4HjMM1oaXO65pzPoZtGOcwhoAJJ/yFmNgOk088z4fCHNcGtkjMUTOrmjfQEkRIeSMzgDrx+z590N6HYqHFRSskgfDkt8rSJI5GuGV8TRvJsVeg4/wr6jsDZseH6uKJuVgkBDbJy5n5iBe4Wdy9OJh4cdtTlY0lpp4L8GXg88o7WIxMjT8mmD7YWNJ+1Z4TZ+RtRxOAJvRp1J3kmrJ7yuhfsaEgAt0a3KNSNKrgVClEbyLgmvyAXAgVm1JN95P9FBNcHUpSkqb06bLwRXuhcN7HD+6fyWp7ASQ5urTqHDcaB4jkQuiGxYRfZOoIPaO4795VPtL3+X6Q/w2LqMrIyikiMGgbgFAx22I4ZYYpMwM5LY312MwrsF3BxvTnRWvbW0Sz91E+NuJkY50DZAcryyiW2KG47rvW+C0dHtkhjXyOa5hnc2Z2HeQ9sEupeYz3u19WlKiWls4LtERcgIiIAiIgCIiAm7GnyygcHjKfSASD949Y5LoJpgwW40Pt36AADUlciRyNHeDyI1BHoOq6MSCWDMWl3ZzZWmnZm6lrSCKIcK3ria5KQfBt/aEVWHtOl6GzvyigN9u0HMrHEYhjo5MrgSGuBAOoOW6I4aaqnjirMfBsrS6qaXBx96yuabbk7ZPAGmDcdBvw8Damf1Lo3dWdSbzZmAn1jKAf8A2VMofCEREB9L6HfAMJ9Wi/A1XCp+h3wDCfVovwNVwrog9wiIhgREQGL3gAkkAAWSdAAOJKsuh8J6uSYggzSEtsUerb2GUDqAQC7X5ap8fAZI3NFWRpe699Hu0V9sjb4lf1UjOqlrMGlwc2QcTG7TNR3igRppqpzPThL/AFut+ez59C6REXBgXzramy3kYjCtldE5r+sjmZ5Q6xxmbmHHtW1w4j0rvNpY1sEUkrrLY2lxA3mhdDvK5DCMd2nyV1kri+SjYBNAMB5NaA0ei+K6hea0dPTDd81Xb8epF2FsluGjLW0HPPWSZbDM5ADyxpPYaSLpWDyQNLvTyd413iyNRv3hZIrN2eU3Dacg0Dpq72xnT09bZXke0ZB8aa+yCcse5oANAymrq77ytSLKR3nZuk2rKT/tcp39mMEb9xEmutct3fpXbS2gbfly9e9pdFHI4NMhYxjSaa40Mw4brUtUMGxXvlJxRbIIZutwkrSWyMDrLo35QBQoDiHDfuWxSMcrNGxdmdc7wmZrwHlsow0ws4aZhLXOjedQ01uqjodxpdKiI3ZyVEGKnAYXtLszLLQCC01EAD2dDmMmnL0Lf4e+66l3DXWtXFvyb0Avdx9asESwVrMe8tJ6pwNWAb0OSN2XyNTme4f3D6B7+0H3XUu31eu66sdnutWKJaBXzSy5n1eVsjGgVvaTFmrs6jtP7V6Vwq1iNoSGqhcLykk3oC/K7cN4bqrJEsBERYArro67sPHJ/wDQtb/napVZbAkIkc3gW5vQQa/qD/2rJbHUdy4xUbnNOU04atPCxrTv4TuPcVpknD4HOFi2OsHe0gEFpriCCPUpirMXh5GvlcHN6p0LszKObrAAA/NdUWiiKG4cyolj8/oiID6X0O+AYT6tF+BquFT9DvgGE+rRfgarhXRB7hERDAiIgC0Y3CNlYWu9IdxYeD2ng4HUFb1FxzDJlgZeeZ2TT4rN8j74Uy9eZaOKyWxTBTc1ldfz0/nuOq6PYx02GhkfWZ8bXEjcSR5Q7jv9asFhFGGtDWimtAAA3ADQBZqJWTTbaKDpjOTEMO0a4nNGT8mOv3ju80co73A8FXLZt2XPjANahh9WaZ1n1hsQ9pa1SC5MxnSjHv8AH+qCIi7POEREAREQBaHYuMGjIwEbwXAEf1W9Q3SyQ4WKRjmgPxjYC3I0n99jXxvcXOB1yuFciNb3LJOjqMbNnh0Xzsftj808Oi+dj9sfmtG29qz4fw9oqQ4bAsxDHCOMAPd4QSXg0S2oW6C97u6rDC4mR2LlhJ7EboKeY48tPZnc1+gdbiMrSNxcN+48Zzr6ZG8Oi+dj9sfmnh0Xzsftj81u27tSSDFU5mXC3Axs0bGSNbI95D2YhpPWMzAxta5ooF9m9wrmbbmphovJ2hi8LkjZHnczDsxDmBuYBucmFtk6GzpupnH0yX4dF87H7Y/NPDovnY/bH5ryTapzY0PmbGzBRR/vWwB+cvjMrp3sDXExjQU2vJfruqTg8a+TFzRg1HG+AtcYmBobIxsjmPDqeHOvK3kSLs6FnH0yP4dF87H7Y/NPDovnY/bH5qXisY9+IxsbCyIYWCN7Dka7O6Rsr80mYe9jIBTcp0fruqv6P7ZmxczQGZGvw+DxFNYxzYuvZNJI15dTi09SGtI1BfZ5JnH0zb4dF87H7Y/NWewNpRB7wZI9WtN5xwJ0Ov8AF9/JatvOljxOGjY9jW4mZ8YHVtPVtZh5JQbIOY9ZHZ4ZTVXqtbJZhjjhHlhD424iKQMYMsbCGTRuaRq7O9lHk/m05jnaNUKZ0n7Sh+dj9sfmtWLx8RY8CWMktIADgSdDuFrjuju25Z53xOydhuKLs0bWkiLEOgifCQKfQYessUCW7rpZbMxj8RgGTSinPbhX5SxgsvdBIZIyw31dvygO1thXB2fKkREB9L6HfAMJ9Wi/A1XCp+h3wDCfVovwNVwrog9wiIhgREQBaZM7XxyxVnjJ7LjTXtdQcwkAlt0CDW9o4LcixqzqE3B2i22Rt7rZDFJH1UmXOwZs7XtBo5XUDYsWK4jfrV0uJxWFbIBd2DbXA05h4Oa7eCrzoxtCSVsjJSHPhkyZwMucFjXhxbuB7VGtLB3bhOSo9CqauPG6+6I3SzA5R4Wy80Tf3oG6SIEl1j5TLLgfSOKhArpdrxh0EzXbjE8H0FpBXJ4BxMUZO8saT6SAtgc4msE+mnvzN6IioecIiIAiIgCsNg4KOXCtEsbXhs0zwHAGnNnkIcL3EHUHgq9W/RYgYXXd1k9+jrpVxMpA1NfhJsznwtuaNrJM7AXPF5eqkGpOVxqjpbxV5tcwzBZs2SLMSx95bLi0hsbt1kg0G8uCnYbCwva2RrG0Q1zTVEgBuW+dZW7/AJI5BZnZ0WnYboABWlBpzN0HI6hTKFe2fCSOzuazOXjVwFuLHObG/k7Vpyu4dxWPguEHVlsDCHufLGWsHlua4ueNxzubms8dbOutgzZkTaqNoqqrhV195PrWx2CjIaCwU0ZWjkKy6eokesoCqhwmDkGXqIw3qGjVjQ0wjUMPAxjMaB7PlVuK2YmHCMmBdFHnkqUvyg2YgCxxO8uAaS060GHdQVlFg2NNtYAardw00/7R6aHJJcGxxtzQTpv7g4D+jnfaUBX4vwSVxEjY3lzTGbbeZufIY3adpuc1lOlndqs8HLhjMXRBvWSMOZ7W6ubFlGUvA1y9YKHea4rY3Y0QdmDTurLenldZfO81u37yTvW+HARsILWNBALfUasejst07ggIEuJgkcx7o8zmZ3xuc0EsLHGJ+Uk9kg6E7qOpor188HhEbjF+9cwBkpaA5rXhzsmpzj3vUVvr1TP2bFuyDl9pLjrzsk33rN+BjJBLQSAGj0CwPszH7SgK7A7Mwr8rm4VgDS90byxo99JEjmUbGegTuuxaj7b2ZDDhz1UTGdqBgytAprZmZWCtzRZobhauosIxptrQD/qfVq4n1lQOlJ/s5/5kP+NGgPgSL2l4gPpfQ74BhPq0X4Gq4VP0O+AYT6tF+BquFdEHuEREMCIiAIiIAvdgbThhkxHXzMic57cge4MDmBjQHNLj2u0Xg8l4vCFzJWVwsRRu1v8AJM29t+J8UkOHcJpJGOYOrIcxmYZc0jx2WgXdXZ4BQo20AOQA+xetaBuFL1IxoYmIpLLFaBERdEgiIgCIiAK06OGsITlzdvEdn5X76Xs+vcqtXHRT4MP+bP8A40q4mUgT9mj90zSuyNP9NFJWvDx5WtbyaB9gpbFMoEXF7f2xtKDEyDC7M8IiIaRKcQxlnKLAY7UUbHfSg+NO2v8Agg/6uNAdk3ardOxILdlst0GtWeQ7/sWUe0g7dHJ5GfyeBaHVv361XNcX407a/wCCD/q41cdGH4nqs82Hdh5DYMRPXgAHR2djwNb3VogLb9tN1/dTafwcuWuvPTgQrRV3hEvL/wAR/wDsWvEOke0tN0eUZB0N7+sQFqigbHhLGOBDvL0Lt5FN1ok5Rdir4aUKCnOFjl3oDnMR0mLcc3CdS6nAnrOG4GqHHQ/a0qR00H9jk+lF/ixqxOC1vrH3z7Pcfk/wj7FWdLmEYJ4JJ7UWp3++x8lisM+HWiIhpswXTTEYeNkLBHkiaI25mkmmDKLIOpoLd7oWK5Reyf1Ii6zM5yoe6FiuUXsn9Se6FiuUXsn9SImZjKh7oWK5Reyf1J7oWK5Reyf1IiZmMqHuhYrlF7J/UnuhYrlF7J/UiJmYyoe6FiuUXsn9Se6FiuUXsn9SImZjKh7oWK5Reyf1J7oWK5Reyf1IiZmMqHuhYrlF7J/UnuhYrlF7J/UiJmYyoe6FiuUXsn9Se6FiuUXsn9SImZjKh7oWK5Reyf1J7oWK5Reyf1IiZmMqHuhYrlF7J/Uor+mEhJJgwpJNkmEEknUkm9SvUWZmMqMfG6TzfCfyR+aeN0nm+E/kj80RLZtIeN0nm+E/kj808bpPN8J/JH5oiWxSHjdJ5vhP5I/NPG6TzfCfyR+aIlsUh43Seb4T+SPzTxuk83wn8kfmiJbFIeN0nm+E/kj808bpPN8J/JH5oiWxSHjdJ5vhP5I/NeHpdJwgwoPAiEAjvBvQoiWxSLb9nN5u/p+SIiA//9k=">
            <a:hlinkClick r:id="rId3"/>
          </p:cNvPr>
          <p:cNvSpPr>
            <a:spLocks noChangeAspect="1" noChangeArrowheads="1"/>
          </p:cNvSpPr>
          <p:nvPr/>
        </p:nvSpPr>
        <p:spPr bwMode="auto">
          <a:xfrm>
            <a:off x="46038" y="-890588"/>
            <a:ext cx="2447925" cy="18669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AutoShape 6" descr="data:image/jpeg;base64,/9j/4AAQSkZJRgABAQAAAQABAAD/2wCEAAkGBxQSEhUUExMVFhUVFRsVFRUXGSEYGBUcGBsYFhsWGBcYHCggGB0lHBcZITEiJykrLi4uGiAzODUsNygtLisBCgoKDg0OGxAQGywlHSQ4LDIsLC8sNCwsLy8sNCwsLCwsMCwsLCwuLCwuLzQsLzQ0LC80LDcsLy00NCw0LDQsLv/AABEIAMQBAQMBIgACEQEDEQH/xAAcAAEAAgMBAQEAAAAAAAAAAAAABAUCAwYBBwj/xABMEAABBAADBAQHDQUFCAMAAAABAAIDEQQSIQUxQVEGEyJhFBYyVHGBkhczNEJSU3J0kbGy0dIVI2KToSSCs8HxQ0RVc5Sio+EH0/D/xAAYAQEBAQEBAAAAAAAAAAAAAAAAAwECBP/EAC4RAAICAAUBBwMEAwAAAAAAAAABAhEDEiExQVFxgZGhsfDxE8HRBDNh4SIjMv/aAAwDAQACEQMRAD8Auei2w8PJgsM98Ebnugjc5zmglxLASSTvJKtPF3CebRewFr6HfAMJ9Wi/A1XCskQbdlX4u4TzaL2Ani7hPNovYCtEW0hbKvxdwnm0XsBPF3CebRewFaIlIWyr8XcJ5tF7ATxdwnm0XsBWiJSFsq/F3CebRewE8XcJ5tF7AVoiUhbKvxdwnm0XsBPF3CebRewFaIlIWyr8XcJ5tF7ATxdwnm0XsBWiJSFsq/F3CebRewFjJ0ew1HLhYSaNAtABPAE1orZEpC2cZsbZ0DHswuIhilxTmOmkMcQEcLSey0nTT4o3k8Vfjo9hPN4fZC37W2aJ4pI8zo+sAa58dB9A6iyDvFj0EqHsLHAiSNsJiggc2CJ7zl60t7JytcPJBDQDZzEnkumk9ULZk3YWDJoQQE66BovTQ/YSAs3dHsIBZw8IA1JyDRbpMBYDQ7s5y7vGZ2d2ta73N4aOO8gLUNlWDmOpz7hoA4vo6/GAfv8A4QOCykLPPFzC+bRewFqOxsFeXqYLuqyiwTWhHDym+0Oak/sztZs58rNu3HM12nsgehbX4EEvOY297X6cMuTQewNUpCyMejuE82h9kJ4u4TzaL2AshshunaJrKddRbX9YNCd1hWSykLZV+LuE82i9gJ4u4TzaL2ArREpC2Vfi7hPNovYCeLuE82i9gK0RKQtlX4u4TzaL2Ani7hPNovYCtESkLZV+LuE82i9gLXiej2FDHEYeLyT8QcirhacX5DqBJLSABvJo6BKFs+Vde75TvtKLWi856D6P0O+AYT6tF+BquFT9DvgGE+rRfgarhehHne4REQwIiIAtOJxIZV2XONMY0ZnvO+mtG/7hvNL2KOWaQxQ5QWAOkkeCWtzXlaGggucaveKHpAV/sbYbYCXud1kzhTpCKofIY34je7eeJK4lLoeiOEkrn4c/0vPxsqcPsPETe+uEDD8RnblI75PJYeGgd6Vox+z34RxpskmHcbBBdI+E1q1125zL1Dtasg0ACuzRcW9ymfTK1p098/zr4aHCRbThc7KJWZjubmAcf7p1UtdTjcHHMwslY17SKIcLH/pcfiIX4RzY5TcbjlimPHlHIeD63Hc6uei7U+pN4Skv8Lvp+NvA3oiLs84REQBVu1NkxzPilkDneDkyMjB7Ln0MriOLm12ddLKskWp0Cn2VtN+WJuL6uLETueY4WmyGi3ZTqbIaLJ0CuFF/Z8fXdfkHW5OrDzqQ0EuyjgNSd29SkdcAIiLAEREAREQBERAEREAVhgcIOpklOpyvDf4QAWk1zJB15eu9ey8B1pJd5DTR/iPK+Q4/ZwKu8YwCF4AAAjcABoAA06ALiUuCkI8n52REUyh9K6HfAMJ9Wi/A1XCp+h3wDCfVovwNVwrog9wiIhgWoQyTSiGJzWWwvdIRmLRYb2G7i42d+grcdy2qNiMScO5uJG6IESt+VEaLq/iblDh6COK5lsWwEnOueO3g63ZezI8OzJGN5zOcTbnu3Fz3HVx0H3blMXgNr1SO223bCIiGFH0rxskbYmROyOmlyF4AJY1rHyOLQdLOQN1B8pVkW1nNa6LFsdiIXChI1md1HeyWJg17nNHpAqzbdKsEZIc7K6yB3XMvccocHMvhmY5wvgSDwVLDIHNDhucAR6CLXUVZRzyxTrTnrfW+zbjR6EbZ4rOAJOrDqi633zLQ0Ot0DYBOtDXmvZcbleW5dBxB7r1HD0kj76lrTFhnTyStzvjZDEHEsq3PdmoWQaDQ2yOOYeuiaiiLX1Zt7dfTxZoZtAEeQ7he41enPhp9vELOHGhxrK7eWk1oCBfP0j1LLZ8xfFG529zGuPpIBKkLq01sSlFxk4vghyY/KaLHVdAjW9auvU77O9eftEWQWOFeg+njvHLlruU1Ftroc6njTpuru5L1EXJoREQBERAEREAREQBesYXOa0b3ODRz13n1Cz6l4rrYGHGUyV2nEtBPAA1Q5WRffpyFY3Ss1K2WUEIY0NaKA0H+vE9614/3qT6DvuKkKPj/AHqT6DvuKiXPzqiIgPpXQ74BhPq0X4Gq4VP0O+AYT6tF+BquFdEHuEREMCgbc95dXlZmZAdxfnbkDr0yl+UHuJU9Qduj+zTVv6t1cKNaG+FGj6lkv+WW/T/ux7V6netutd/FerFgoCzem/msMViGxsdI801jS9xq6DRZNDU6BROjaihjasOv71mhLTZrUb9/DTfuQ7VhBcDI1uQ07Mco1AOhdQIpw1GmoQEmVttIG8ghcJsP4PENxYwMcOTmdhzfU5pC7QbSiJDRKwkixTgbuq+3MK52ue29s90MpnjY50cnvzGNLi143ShrdSCBTqB+KeZWxdM7SzRcOdH4Xp5/bk1KX0UZmfincMzIq4HKwPJ/8tepVTMU6SxBFJK76JYwE/Ke8ADvqz3LqthbO8HhbGTmdq6R3ynuJc4+izpyFLqUk9jIQcIvNu9K8/fWzkNlODGiB1iSEZC1wpxDeyHi/KaQAcwsaqeui2rsqPENAkBtptj2mnsPNruHeNx4grmsbhJsMe2HTRcJWMt7e6SNmp+k0VvsDijLhicPqNyju+Px+PUzRYQyhzQ5pBBFgjis1Q8zTTphERDAiIgCIiAIiIAiIgPWxlxDRvcco7r3n1Cz6l1sUYaA1ooAAAcgNAFS7Bw1kykaVlZ33vd6NAAfpcKV4pzfBWC0sKPj/epPoO+4qQo+P96k+g77iuDs/OqIiA+ldDvgGE+rRfgarhU/Q74BhPq0X4Gq4V0Qe4REQwKPLD10sWHF1I7NJXCJmrr+kcrP7x5KQtQmfDK2ZjS+mlkkYNFzCQQW3oXNI0Fi7Oq5lsWwKz+nbwdqsZGBwIIsEUQdxB0IWjZ+OjnYJInBzTx4jmCDq0jcQdQpKkdtNOmQmbIgBBETAW1lpo0y7q5UoO1NmtdJG1tR5w4Oc1jCSGtADf3jXCq03f5q7UHaOFkc5j4nsa5mby2l4IcK3Nc2joEMKfGbE6rLJ1rnETQinMiqnSxsIBEQLRRO4hdMqfEYLEyBodLBlEkbzlicCRHI2SgTKaJy1dGr4q4QBERAEREBw+KDcNiJYnOa1rrxEeYgDK8nrALPxZLJ5B7V6cZGN8jNLvtDShZ48BqpfTOE9bERX73D4nB68DMIpA7TfQw7tNN+9RcU5z+s8kdYZfjE11kbYq3a1lv11pvVYbGYqt5nz8X5HnhkfzjN9eUN9Zq37619CDGR/OM13doa2LHHlr6FkZHZnP7FGYzeUaH9mGFy3Xdmv1d69wz3tMbgGnI5j957WWF0FbtLzZvVXeuiVLqYDGxndIzWq7Q1zbuPHggxsfzjOHxh8Y0OPE6DmmDa+MRjsnq48OzeRfg+fXdpmz+quKxjje0DydG4Zu8/7tK+a93xs1d1XruWil1MvDI/nGe0OeXnz09KeGx/OM4/GHxTR48DoUaXEaZDqDoT8/4Ty/u/17li5rqI7GoxA3n/AHmYT8vi5a79+m5BS6mRxsY3yM0sntDTLv48L15IcZGP9ozTf2hpQs8eWq8xjHyCQdkdZHiI95NeEFhvdrlyeu+CzxL3PdJ5Izl7qsnL1kLYBw1rJffu71gpdTHwyP5xm+vKG+s1b99a+jVTNlRNnfQcHNADnlpvQ+S2xuzc+QPcozXPD81N9+66rPmwwuW6/vX6u9XHRfClrTISO0xkVDh1GaPNf8W+uHesk6Rqimy7aKFDQDcF6iKJUKPj/epPoO+4qQo+P96k+g77igPzqiIgPpXQ74BhPq0X4Gq4VN0QNYDCfVovwNW9uJn4sHkm6BNlt2BV0Dwvh9i9EVaPPJ6lkigumlokAaXXZPaoOO67FkNHr9SxfNNwa06aGiNaDtxo8wO/ktymWWCKC7ES373penOjQB38yXHuB4rFs8xA7AsjU0aa47rBIdQ46a3oUyiza9nUyNxEbO21wMgZo6VhBa5pA8sgHMAeLQuwh2gySEywnrBlJFXZLb7NVYNiqqweC5bDvJaC4ZSeHEa6A99UpfRibJiJot7ZGicfwu0jcDyBppHeHKM40eqE88ae69OncW0e1jVugmBDXOIDbrI4sLRuLiasUDYqrsXIbjLjzhj7q+rcKd6CBdHipa0YiN5Lcr8oDrdpeYcu7Sx6+5cGEV+1CAT1MtAkUG9okOy6DcQR2rvcsv2icwb1MushZZbQoV27F6G9PQd1LW7Z8gYzLMesjhLA51kPf2Ke9t6+Sb49s0Qt4w8mdp60loLi5paO0CAGixuognvv1IDXLtBzS/8AdPOUkCgbNMe+/JrUtAFE6uF0pOGxIeXANcMjspsVZoO05iiDffW8EDeiAIvCa1K5HEdIJ5w8QNjjjLnMbPnLnlrXFudkeQN1q2nMRqDruQ6jBvXjr7+SZ0y/3X6zv4C4ZhR9N/aqR+zGlxdmcCSTpzNXw4hrQe4DvUmWV79m4sSOLzAX9U92rj1bWSscTxc1+l8cuq2qmG9x+ojUY96+/wByG3AAX2nG3B2p3EODxp6R/U8147Z1m879xGhrebvTceHo0U1FS2eUgt2aBVPeKN76vVzjdcy7+gQbNA+O/fZ136NGo4imj+qnIlsEL9ngVTnaBo37w2hw5gV6yvZcAHOLszgTvruDgPRQcdymIlggnZu795Jobq9+gFHu0v02eK8/ZY+W+8uW710zGzzPaPqU9EtgAK/2B7yPpP8AxH/O1QK26PTavYe57fwu9Qpp/vLiWx1DcukRFIsFHx/vUn0HfcVIWjH+9SfQd9xQH50REQH0rod8Awn1aL8DVcKn6HfAMJ9Wi/A1XCuiD3C1NxDTucOfq33fLvW1RW7PjHA66HU68f8AXnxWquTkktcCARqDqCvVjGwNAaNwFD0DRZLDTTjMQI43PNkMaXEDea146K/6ObLMLHOkozSnNIRqBwbG0/JaNO82eKo5og5pa4W1wLSOYIoj7Fb9EsU98T2POYwydUH8XgNY4E/xAOynmWkqcz04X7brfns489+7ppZY3Hxw5escG5jQJ3WSBv4eUFrbteE6da26BomtDx1//CjyWvHGbP2Yo3sy6ZjTs1g+zWnOxupQ3RyU8eCRVlAOrRnvsFtA6U1x397b1tcGE1224Q8sL6cKuwePfXoJ5B7L8oLfgcfHNeR11vG4jUjW/QVWujmJBdDE4lrSbDaz5e3xJu2MG+qA30t2zRMHDNBGwOzZ3NIBFatNDfZJFWaregLZR8fjo4WZ5XhrbAs8zoAANSe5SFzPTFxD8O4te5jXPPYY55z5crOywE7jJw3odwjmlRB2njHYwgOaWYYGwxw7U54GRp8lg3hp1JomqpZgUtULpZDUeGmNbzI3qQP5tF3qBC0ieRs3UyNjvIXu6uQvMeoDRJbAAXWSACfJPDVUi4oYmHiSW1JcWvm/fRHuY+B7TbwDifQx0MWYj7H13qWoWJwbnOeA8COURiVlWXCJznAA3oHZqdobApZTY5rXOB3NFk3rrrVbt2u9bCLtnOPiRlCKT90l9mS0UN20WXWt2Bw3klvE8wR6RSyhx7XEAXZNd1ir+9Uys8tolIokmPa12Ug78oPAnTd9p9krFu0mXqCNRy4i+eno3plYtE1Fix1gGiLF0d6yXJoREQBZwS5Htf8AJcL9B0d/Qn7FgvCEB2KKFsfEZ4m2bLew7nbdLPeRR9amqLVF07C0Y73t/wBB33Fb1ox3vb/oO+4rDT85oiID6X0O+AYT6tF+BquFT9DvgGE+rRfgarhXRB7hERDAiIgC3dHMaIpXQP0EzzJC7gXEW+In5WhcOYv5K0rDBwmbExsbVQkTyOPDymsaO8uBPcGnmFxPYvgcrivjz07zs1XYzY7JHFxc8Fw1ykVuaLog69kKxRTNKzD7FYxzHB0hMdkZnXZIc3MbG+nkWK3DkFPxEwY1z3bmtLjWugFnTiti5Pae05J3yRspsLC6NxB7crgKcLHkMDiRzJbwG/Vqza0b6FdN/wDIUE7h4HjMM1oaXO65pzPoZtGOcwhoAJJ/yFmNgOk088z4fCHNcGtkjMUTOrmjfQEkRIeSMzgDrx+z590N6HYqHFRSskgfDkt8rSJI5GuGV8TRvJsVeg4/wr6jsDZseH6uKJuVgkBDbJy5n5iBe4Wdy9OJh4cdtTlY0lpp4L8GXg88o7WIxMjT8mmD7YWNJ+1Z4TZ+RtRxOAJvRp1J3kmrJ7yuhfsaEgAt0a3KNSNKrgVClEbyLgmvyAXAgVm1JN95P9FBNcHUpSkqb06bLwRXuhcN7HD+6fyWp7ASQ5urTqHDcaB4jkQuiGxYRfZOoIPaO4795VPtL3+X6Q/w2LqMrIyikiMGgbgFAx22I4ZYYpMwM5LY312MwrsF3BxvTnRWvbW0Sz91E+NuJkY50DZAcryyiW2KG47rvW+C0dHtkhjXyOa5hnc2Z2HeQ9sEupeYz3u19WlKiWls4LtERcgIiIAiIgCIiAm7GnyygcHjKfSASD949Y5LoJpgwW40Pt36AADUlciRyNHeDyI1BHoOq6MSCWDMWl3ZzZWmnZm6lrSCKIcK3ria5KQfBt/aEVWHtOl6GzvyigN9u0HMrHEYhjo5MrgSGuBAOoOW6I4aaqnjirMfBsrS6qaXBx96yuabbk7ZPAGmDcdBvw8Damf1Lo3dWdSbzZmAn1jKAf8A2VMofCEREB9L6HfAMJ9Wi/A1XCp+h3wDCfVovwNVwrog9wiIhgREQGL3gAkkAAWSdAAOJKsuh8J6uSYggzSEtsUerb2GUDqAQC7X5ap8fAZI3NFWRpe699Hu0V9sjb4lf1UjOqlrMGlwc2QcTG7TNR3igRppqpzPThL/AFut+ez59C6REXBgXzramy3kYjCtldE5r+sjmZ5Q6xxmbmHHtW1w4j0rvNpY1sEUkrrLY2lxA3mhdDvK5DCMd2nyV1kri+SjYBNAMB5NaA0ei+K6hea0dPTDd81Xb8epF2FsluGjLW0HPPWSZbDM5ADyxpPYaSLpWDyQNLvTyd413iyNRv3hZIrN2eU3Dacg0Dpq72xnT09bZXke0ZB8aa+yCcse5oANAymrq77ytSLKR3nZuk2rKT/tcp39mMEb9xEmutct3fpXbS2gbfly9e9pdFHI4NMhYxjSaa40Mw4brUtUMGxXvlJxRbIIZutwkrSWyMDrLo35QBQoDiHDfuWxSMcrNGxdmdc7wmZrwHlsow0ws4aZhLXOjedQ01uqjodxpdKiI3ZyVEGKnAYXtLszLLQCC01EAD2dDmMmnL0Lf4e+66l3DXWtXFvyb0Avdx9asESwVrMe8tJ6pwNWAb0OSN2XyNTme4f3D6B7+0H3XUu31eu66sdnutWKJaBXzSy5n1eVsjGgVvaTFmrs6jtP7V6Vwq1iNoSGqhcLykk3oC/K7cN4bqrJEsBERYArro67sPHJ/wDQtb/napVZbAkIkc3gW5vQQa/qD/2rJbHUdy4xUbnNOU04atPCxrTv4TuPcVpknD4HOFi2OsHe0gEFpriCCPUpirMXh5GvlcHN6p0LszKObrAAA/NdUWiiKG4cyolj8/oiID6X0O+AYT6tF+BquFT9DvgGE+rRfgarhXRB7hERDAiIgC0Y3CNlYWu9IdxYeD2ng4HUFb1FxzDJlgZeeZ2TT4rN8j74Uy9eZaOKyWxTBTc1ldfz0/nuOq6PYx02GhkfWZ8bXEjcSR5Q7jv9asFhFGGtDWimtAAA3ADQBZqJWTTbaKDpjOTEMO0a4nNGT8mOv3ju80co73A8FXLZt2XPjANahh9WaZ1n1hsQ9pa1SC5MxnSjHv8AH+qCIi7POEREAREQBaHYuMGjIwEbwXAEf1W9Q3SyQ4WKRjmgPxjYC3I0n99jXxvcXOB1yuFciNb3LJOjqMbNnh0Xzsftj808Oi+dj9sfmtG29qz4fw9oqQ4bAsxDHCOMAPd4QSXg0S2oW6C97u6rDC4mR2LlhJ7EboKeY48tPZnc1+gdbiMrSNxcN+48Zzr6ZG8Oi+dj9sfmnh0Xzsftj81u27tSSDFU5mXC3Axs0bGSNbI95D2YhpPWMzAxta5ooF9m9wrmbbmphovJ2hi8LkjZHnczDsxDmBuYBucmFtk6GzpupnH0yX4dF87H7Y/NPDovnY/bH5ryTapzY0PmbGzBRR/vWwB+cvjMrp3sDXExjQU2vJfruqTg8a+TFzRg1HG+AtcYmBobIxsjmPDqeHOvK3kSLs6FnH0yP4dF87H7Y/NPDovnY/bH5qXisY9+IxsbCyIYWCN7Dka7O6Rsr80mYe9jIBTcp0fruqv6P7ZmxczQGZGvw+DxFNYxzYuvZNJI15dTi09SGtI1BfZ5JnH0zb4dF87H7Y/NWewNpRB7wZI9WtN5xwJ0Ov8AF9/JatvOljxOGjY9jW4mZ8YHVtPVtZh5JQbIOY9ZHZ4ZTVXqtbJZhjjhHlhD424iKQMYMsbCGTRuaRq7O9lHk/m05jnaNUKZ0n7Sh+dj9sfmtWLx8RY8CWMktIADgSdDuFrjuju25Z53xOydhuKLs0bWkiLEOgifCQKfQYessUCW7rpZbMxj8RgGTSinPbhX5SxgsvdBIZIyw31dvygO1thXB2fKkREB9L6HfAMJ9Wi/A1XCp+h3wDCfVovwNVwrog9wiIhgREQBaZM7XxyxVnjJ7LjTXtdQcwkAlt0CDW9o4LcixqzqE3B2i22Rt7rZDFJH1UmXOwZs7XtBo5XUDYsWK4jfrV0uJxWFbIBd2DbXA05h4Oa7eCrzoxtCSVsjJSHPhkyZwMucFjXhxbuB7VGtLB3bhOSo9CqauPG6+6I3SzA5R4Wy80Tf3oG6SIEl1j5TLLgfSOKhArpdrxh0EzXbjE8H0FpBXJ4BxMUZO8saT6SAtgc4msE+mnvzN6IioecIiIAiIgCsNg4KOXCtEsbXhs0zwHAGnNnkIcL3EHUHgq9W/RYgYXXd1k9+jrpVxMpA1NfhJsznwtuaNrJM7AXPF5eqkGpOVxqjpbxV5tcwzBZs2SLMSx95bLi0hsbt1kg0G8uCnYbCwva2RrG0Q1zTVEgBuW+dZW7/AJI5BZnZ0WnYboABWlBpzN0HI6hTKFe2fCSOzuazOXjVwFuLHObG/k7Vpyu4dxWPguEHVlsDCHufLGWsHlua4ueNxzubms8dbOutgzZkTaqNoqqrhV195PrWx2CjIaCwU0ZWjkKy6eokesoCqhwmDkGXqIw3qGjVjQ0wjUMPAxjMaB7PlVuK2YmHCMmBdFHnkqUvyg2YgCxxO8uAaS060GHdQVlFg2NNtYAardw00/7R6aHJJcGxxtzQTpv7g4D+jnfaUBX4vwSVxEjY3lzTGbbeZufIY3adpuc1lOlndqs8HLhjMXRBvWSMOZ7W6ubFlGUvA1y9YKHea4rY3Y0QdmDTurLenldZfO81u37yTvW+HARsILWNBALfUasejst07ggIEuJgkcx7o8zmZ3xuc0EsLHGJ+Uk9kg6E7qOpor188HhEbjF+9cwBkpaA5rXhzsmpzj3vUVvr1TP2bFuyDl9pLjrzsk33rN+BjJBLQSAGj0CwPszH7SgK7A7Mwr8rm4VgDS90byxo99JEjmUbGegTuuxaj7b2ZDDhz1UTGdqBgytAprZmZWCtzRZobhauosIxptrQD/qfVq4n1lQOlJ/s5/5kP+NGgPgSL2l4gPpfQ74BhPq0X4Gq4VP0O+AYT6tF+BquFdEHuEREMCIiAIiIAvdgbThhkxHXzMic57cge4MDmBjQHNLj2u0Xg8l4vCFzJWVwsRRu1v8AJM29t+J8UkOHcJpJGOYOrIcxmYZc0jx2WgXdXZ4BQo20AOQA+xetaBuFL1IxoYmIpLLFaBERdEgiIgCIiAK06OGsITlzdvEdn5X76Xs+vcqtXHRT4MP+bP8A40q4mUgT9mj90zSuyNP9NFJWvDx5WtbyaB9gpbFMoEXF7f2xtKDEyDC7M8IiIaRKcQxlnKLAY7UUbHfSg+NO2v8Agg/6uNAdk3ardOxILdlst0GtWeQ7/sWUe0g7dHJ5GfyeBaHVv361XNcX407a/wCCD/q41cdGH4nqs82Hdh5DYMRPXgAHR2djwNb3VogLb9tN1/dTafwcuWuvPTgQrRV3hEvL/wAR/wDsWvEOke0tN0eUZB0N7+sQFqigbHhLGOBDvL0Lt5FN1ok5Rdir4aUKCnOFjl3oDnMR0mLcc3CdS6nAnrOG4GqHHQ/a0qR00H9jk+lF/ixqxOC1vrH3z7Pcfk/wj7FWdLmEYJ4JJ7UWp3++x8lisM+HWiIhpswXTTEYeNkLBHkiaI25mkmmDKLIOpoLd7oWK5Reyf1Ii6zM5yoe6FiuUXsn9Se6FiuUXsn9SImZjKh7oWK5Reyf1J7oWK5Reyf1IiZmMqHuhYrlF7J/UnuhYrlF7J/UiJmYyoe6FiuUXsn9Se6FiuUXsn9SImZjKh7oWK5Reyf1J7oWK5Reyf1IiZmMqHuhYrlF7J/UnuhYrlF7J/UiJmYyoe6FiuUXsn9Se6FiuUXsn9SImZjKh7oWK5Reyf1J7oWK5Reyf1IiZmMqHuhYrlF7J/Uor+mEhJJgwpJNkmEEknUkm9SvUWZmMqMfG6TzfCfyR+aeN0nm+E/kj80RLZtIeN0nm+E/kj808bpPN8J/JH5oiWxSHjdJ5vhP5I/NPG6TzfCfyR+aIlsUh43Seb4T+SPzTxuk83wn8kfmiJbFIeN0nm+E/kj808bpPN8J/JH5oiWxSHjdJ5vhP5I/NeHpdJwgwoPAiEAjvBvQoiWxSLb9nN5u/p+SIiA//9k=">
            <a:hlinkClick r:id="rId3"/>
          </p:cNvPr>
          <p:cNvSpPr>
            <a:spLocks noChangeAspect="1" noChangeArrowheads="1"/>
          </p:cNvSpPr>
          <p:nvPr/>
        </p:nvSpPr>
        <p:spPr bwMode="auto">
          <a:xfrm>
            <a:off x="198438" y="-738188"/>
            <a:ext cx="2447925" cy="18669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AutoShape 8" descr="data:image/jpeg;base64,/9j/4AAQSkZJRgABAQAAAQABAAD/2wCEAAkGBxQSEhUUExMVFhUVFRsVFRUXGSEYGBUcGBsYFhsWGBcYHCggGB0lHBcZITEiJykrLi4uGiAzODUsNygtLisBCgoKDg0OGxAQGywlHSQ4LDIsLC8sNCwsLy8sNCwsLCwsMCwsLCwuLCwuLzQsLzQ0LC80LDcsLy00NCw0LDQsLv/AABEIAMQBAQMBIgACEQEDEQH/xAAcAAEAAgMBAQEAAAAAAAAAAAAABAUCAwYBBwj/xABMEAABBAADBAQHDQUFCAMAAAABAAIDEQQSIQUxQVEGEyJhFBYyVHGBkhczNEJSU3J0kbGy0dIVI2KToSSCs8HxQ0RVc5Sio+EH0/D/xAAYAQEBAQEBAAAAAAAAAAAAAAAAAwECBP/EAC4RAAICAAUBBwMEAwAAAAAAAAABAhEDEiExQVFxgZGhsfDxE8HRBDNh4SIjMv/aAAwDAQACEQMRAD8Auei2w8PJgsM98Ebnugjc5zmglxLASSTvJKtPF3CebRewFr6HfAMJ9Wi/A1XCskQbdlX4u4TzaL2Ani7hPNovYCtEW0hbKvxdwnm0XsBPF3CebRewFaIlIWyr8XcJ5tF7ATxdwnm0XsBWiJSFsq/F3CebRewE8XcJ5tF7AVoiUhbKvxdwnm0XsBPF3CebRewFaIlIWyr8XcJ5tF7ATxdwnm0XsBWiJSFsq/F3CebRewFjJ0ew1HLhYSaNAtABPAE1orZEpC2cZsbZ0DHswuIhilxTmOmkMcQEcLSey0nTT4o3k8Vfjo9hPN4fZC37W2aJ4pI8zo+sAa58dB9A6iyDvFj0EqHsLHAiSNsJiggc2CJ7zl60t7JytcPJBDQDZzEnkumk9ULZk3YWDJoQQE66BovTQ/YSAs3dHsIBZw8IA1JyDRbpMBYDQ7s5y7vGZ2d2ta73N4aOO8gLUNlWDmOpz7hoA4vo6/GAfv8A4QOCykLPPFzC+bRewFqOxsFeXqYLuqyiwTWhHDym+0Oak/sztZs58rNu3HM12nsgehbX4EEvOY297X6cMuTQewNUpCyMejuE82h9kJ4u4TzaL2AshshunaJrKddRbX9YNCd1hWSykLZV+LuE82i9gJ4u4TzaL2ArREpC2Vfi7hPNovYCeLuE82i9gK0RKQtlX4u4TzaL2Ani7hPNovYCtESkLZV+LuE82i9gLXiej2FDHEYeLyT8QcirhacX5DqBJLSABvJo6BKFs+Vde75TvtKLWi856D6P0O+AYT6tF+BquFT9DvgGE+rRfgarhehHne4REQwIiIAtOJxIZV2XONMY0ZnvO+mtG/7hvNL2KOWaQxQ5QWAOkkeCWtzXlaGggucaveKHpAV/sbYbYCXud1kzhTpCKofIY34je7eeJK4lLoeiOEkrn4c/0vPxsqcPsPETe+uEDD8RnblI75PJYeGgd6Vox+z34RxpskmHcbBBdI+E1q1125zL1Dtasg0ACuzRcW9ymfTK1p098/zr4aHCRbThc7KJWZjubmAcf7p1UtdTjcHHMwslY17SKIcLH/pcfiIX4RzY5TcbjlimPHlHIeD63Hc6uei7U+pN4Skv8Lvp+NvA3oiLs84REQBVu1NkxzPilkDneDkyMjB7Ln0MriOLm12ddLKskWp0Cn2VtN+WJuL6uLETueY4WmyGi3ZTqbIaLJ0CuFF/Z8fXdfkHW5OrDzqQ0EuyjgNSd29SkdcAIiLAEREAREQBERAEREAVhgcIOpklOpyvDf4QAWk1zJB15eu9ey8B1pJd5DTR/iPK+Q4/ZwKu8YwCF4AAAjcABoAA06ALiUuCkI8n52REUyh9K6HfAMJ9Wi/A1XCp+h3wDCfVovwNVwrog9wiIhgWoQyTSiGJzWWwvdIRmLRYb2G7i42d+grcdy2qNiMScO5uJG6IESt+VEaLq/iblDh6COK5lsWwEnOueO3g63ZezI8OzJGN5zOcTbnu3Fz3HVx0H3blMXgNr1SO223bCIiGFH0rxskbYmROyOmlyF4AJY1rHyOLQdLOQN1B8pVkW1nNa6LFsdiIXChI1md1HeyWJg17nNHpAqzbdKsEZIc7K6yB3XMvccocHMvhmY5wvgSDwVLDIHNDhucAR6CLXUVZRzyxTrTnrfW+zbjR6EbZ4rOAJOrDqi633zLQ0Ot0DYBOtDXmvZcbleW5dBxB7r1HD0kj76lrTFhnTyStzvjZDEHEsq3PdmoWQaDQ2yOOYeuiaiiLX1Zt7dfTxZoZtAEeQ7he41enPhp9vELOHGhxrK7eWk1oCBfP0j1LLZ8xfFG529zGuPpIBKkLq01sSlFxk4vghyY/KaLHVdAjW9auvU77O9eftEWQWOFeg+njvHLlruU1Ftroc6njTpuru5L1EXJoREQBERAEREAREQBesYXOa0b3ODRz13n1Cz6l4rrYGHGUyV2nEtBPAA1Q5WRffpyFY3Ss1K2WUEIY0NaKA0H+vE9614/3qT6DvuKkKPj/AHqT6DvuKiXPzqiIgPpXQ74BhPq0X4Gq4VP0O+AYT6tF+BquFdEHuEREMCgbc95dXlZmZAdxfnbkDr0yl+UHuJU9Qduj+zTVv6t1cKNaG+FGj6lkv+WW/T/ux7V6netutd/FerFgoCzem/msMViGxsdI801jS9xq6DRZNDU6BROjaihjasOv71mhLTZrUb9/DTfuQ7VhBcDI1uQ07Mco1AOhdQIpw1GmoQEmVttIG8ghcJsP4PENxYwMcOTmdhzfU5pC7QbSiJDRKwkixTgbuq+3MK52ue29s90MpnjY50cnvzGNLi143ShrdSCBTqB+KeZWxdM7SzRcOdH4Xp5/bk1KX0UZmfincMzIq4HKwPJ/8tepVTMU6SxBFJK76JYwE/Ke8ADvqz3LqthbO8HhbGTmdq6R3ynuJc4+izpyFLqUk9jIQcIvNu9K8/fWzkNlODGiB1iSEZC1wpxDeyHi/KaQAcwsaqeui2rsqPENAkBtptj2mnsPNruHeNx4grmsbhJsMe2HTRcJWMt7e6SNmp+k0VvsDijLhicPqNyju+Px+PUzRYQyhzQ5pBBFgjis1Q8zTTphERDAiIgCIiAIiIAiIgPWxlxDRvcco7r3n1Cz6l1sUYaA1ooAAAcgNAFS7Bw1kykaVlZ33vd6NAAfpcKV4pzfBWC0sKPj/epPoO+4qQo+P96k+g77iuDs/OqIiA+ldDvgGE+rRfgarhU/Q74BhPq0X4Gq4V0Qe4REQwKPLD10sWHF1I7NJXCJmrr+kcrP7x5KQtQmfDK2ZjS+mlkkYNFzCQQW3oXNI0Fi7Oq5lsWwKz+nbwdqsZGBwIIsEUQdxB0IWjZ+OjnYJInBzTx4jmCDq0jcQdQpKkdtNOmQmbIgBBETAW1lpo0y7q5UoO1NmtdJG1tR5w4Oc1jCSGtADf3jXCq03f5q7UHaOFkc5j4nsa5mby2l4IcK3Nc2joEMKfGbE6rLJ1rnETQinMiqnSxsIBEQLRRO4hdMqfEYLEyBodLBlEkbzlicCRHI2SgTKaJy1dGr4q4QBERAEREBw+KDcNiJYnOa1rrxEeYgDK8nrALPxZLJ5B7V6cZGN8jNLvtDShZ48BqpfTOE9bERX73D4nB68DMIpA7TfQw7tNN+9RcU5z+s8kdYZfjE11kbYq3a1lv11pvVYbGYqt5nz8X5HnhkfzjN9eUN9Zq37619CDGR/OM13doa2LHHlr6FkZHZnP7FGYzeUaH9mGFy3Xdmv1d69wz3tMbgGnI5j957WWF0FbtLzZvVXeuiVLqYDGxndIzWq7Q1zbuPHggxsfzjOHxh8Y0OPE6DmmDa+MRjsnq48OzeRfg+fXdpmz+quKxjje0DydG4Zu8/7tK+a93xs1d1XruWil1MvDI/nGe0OeXnz09KeGx/OM4/GHxTR48DoUaXEaZDqDoT8/4Ty/u/17li5rqI7GoxA3n/AHmYT8vi5a79+m5BS6mRxsY3yM0sntDTLv48L15IcZGP9ozTf2hpQs8eWq8xjHyCQdkdZHiI95NeEFhvdrlyeu+CzxL3PdJ5Izl7qsnL1kLYBw1rJffu71gpdTHwyP5xm+vKG+s1b99a+jVTNlRNnfQcHNADnlpvQ+S2xuzc+QPcozXPD81N9+66rPmwwuW6/vX6u9XHRfClrTISO0xkVDh1GaPNf8W+uHesk6Rqimy7aKFDQDcF6iKJUKPj/epPoO+4qQo+P96k+g77igPzqiIgPpXQ74BhPq0X4Gq4VN0QNYDCfVovwNW9uJn4sHkm6BNlt2BV0Dwvh9i9EVaPPJ6lkigumlokAaXXZPaoOO67FkNHr9SxfNNwa06aGiNaDtxo8wO/ktymWWCKC7ES373penOjQB38yXHuB4rFs8xA7AsjU0aa47rBIdQ46a3oUyiza9nUyNxEbO21wMgZo6VhBa5pA8sgHMAeLQuwh2gySEywnrBlJFXZLb7NVYNiqqweC5bDvJaC4ZSeHEa6A99UpfRibJiJot7ZGicfwu0jcDyBppHeHKM40eqE88ae69OncW0e1jVugmBDXOIDbrI4sLRuLiasUDYqrsXIbjLjzhj7q+rcKd6CBdHipa0YiN5Lcr8oDrdpeYcu7Sx6+5cGEV+1CAT1MtAkUG9okOy6DcQR2rvcsv2icwb1MushZZbQoV27F6G9PQd1LW7Z8gYzLMesjhLA51kPf2Ke9t6+Sb49s0Qt4w8mdp60loLi5paO0CAGixuognvv1IDXLtBzS/8AdPOUkCgbNMe+/JrUtAFE6uF0pOGxIeXANcMjspsVZoO05iiDffW8EDeiAIvCa1K5HEdIJ5w8QNjjjLnMbPnLnlrXFudkeQN1q2nMRqDruQ6jBvXjr7+SZ0y/3X6zv4C4ZhR9N/aqR+zGlxdmcCSTpzNXw4hrQe4DvUmWV79m4sSOLzAX9U92rj1bWSscTxc1+l8cuq2qmG9x+ojUY96+/wByG3AAX2nG3B2p3EODxp6R/U8147Z1m879xGhrebvTceHo0U1FS2eUgt2aBVPeKN76vVzjdcy7+gQbNA+O/fZ136NGo4imj+qnIlsEL9ngVTnaBo37w2hw5gV6yvZcAHOLszgTvruDgPRQcdymIlggnZu795Jobq9+gFHu0v02eK8/ZY+W+8uW710zGzzPaPqU9EtgAK/2B7yPpP8AxH/O1QK26PTavYe57fwu9Qpp/vLiWx1DcukRFIsFHx/vUn0HfcVIWjH+9SfQd9xQH50REQH0rod8Awn1aL8DVcKn6HfAMJ9Wi/A1XCuiD3C1NxDTucOfq33fLvW1RW7PjHA66HU68f8AXnxWquTkktcCARqDqCvVjGwNAaNwFD0DRZLDTTjMQI43PNkMaXEDea146K/6ObLMLHOkozSnNIRqBwbG0/JaNO82eKo5og5pa4W1wLSOYIoj7Fb9EsU98T2POYwydUH8XgNY4E/xAOynmWkqcz04X7brfns489+7ppZY3Hxw5escG5jQJ3WSBv4eUFrbteE6da26BomtDx1//CjyWvHGbP2Yo3sy6ZjTs1g+zWnOxupQ3RyU8eCRVlAOrRnvsFtA6U1x397b1tcGE1224Q8sL6cKuwePfXoJ5B7L8oLfgcfHNeR11vG4jUjW/QVWujmJBdDE4lrSbDaz5e3xJu2MG+qA30t2zRMHDNBGwOzZ3NIBFatNDfZJFWaregLZR8fjo4WZ5XhrbAs8zoAANSe5SFzPTFxD8O4te5jXPPYY55z5crOywE7jJw3odwjmlRB2njHYwgOaWYYGwxw7U54GRp8lg3hp1JomqpZgUtULpZDUeGmNbzI3qQP5tF3qBC0ieRs3UyNjvIXu6uQvMeoDRJbAAXWSACfJPDVUi4oYmHiSW1JcWvm/fRHuY+B7TbwDifQx0MWYj7H13qWoWJwbnOeA8COURiVlWXCJznAA3oHZqdobApZTY5rXOB3NFk3rrrVbt2u9bCLtnOPiRlCKT90l9mS0UN20WXWt2Bw3klvE8wR6RSyhx7XEAXZNd1ir+9Uys8tolIokmPa12Ug78oPAnTd9p9krFu0mXqCNRy4i+eno3plYtE1Fix1gGiLF0d6yXJoREQBZwS5Htf8AJcL9B0d/Qn7FgvCEB2KKFsfEZ4m2bLew7nbdLPeRR9amqLVF07C0Y73t/wBB33Fb1ox3vb/oO+4rDT85oiID6X0O+AYT6tF+BquFT9DvgGE+rRfgarhXRB7hERDAiIgC3dHMaIpXQP0EzzJC7gXEW+In5WhcOYv5K0rDBwmbExsbVQkTyOPDymsaO8uBPcGnmFxPYvgcrivjz07zs1XYzY7JHFxc8Fw1ykVuaLog69kKxRTNKzD7FYxzHB0hMdkZnXZIc3MbG+nkWK3DkFPxEwY1z3bmtLjWugFnTiti5Pae05J3yRspsLC6NxB7crgKcLHkMDiRzJbwG/Vqza0b6FdN/wDIUE7h4HjMM1oaXO65pzPoZtGOcwhoAJJ/yFmNgOk088z4fCHNcGtkjMUTOrmjfQEkRIeSMzgDrx+z590N6HYqHFRSskgfDkt8rSJI5GuGV8TRvJsVeg4/wr6jsDZseH6uKJuVgkBDbJy5n5iBe4Wdy9OJh4cdtTlY0lpp4L8GXg88o7WIxMjT8mmD7YWNJ+1Z4TZ+RtRxOAJvRp1J3kmrJ7yuhfsaEgAt0a3KNSNKrgVClEbyLgmvyAXAgVm1JN95P9FBNcHUpSkqb06bLwRXuhcN7HD+6fyWp7ASQ5urTqHDcaB4jkQuiGxYRfZOoIPaO4795VPtL3+X6Q/w2LqMrIyikiMGgbgFAx22I4ZYYpMwM5LY312MwrsF3BxvTnRWvbW0Sz91E+NuJkY50DZAcryyiW2KG47rvW+C0dHtkhjXyOa5hnc2Z2HeQ9sEupeYz3u19WlKiWls4LtERcgIiIAiIgCIiAm7GnyygcHjKfSASD949Y5LoJpgwW40Pt36AADUlciRyNHeDyI1BHoOq6MSCWDMWl3ZzZWmnZm6lrSCKIcK3ria5KQfBt/aEVWHtOl6GzvyigN9u0HMrHEYhjo5MrgSGuBAOoOW6I4aaqnjirMfBsrS6qaXBx96yuabbk7ZPAGmDcdBvw8Damf1Lo3dWdSbzZmAn1jKAf8A2VMofCEREB9L6HfAMJ9Wi/A1XCp+h3wDCfVovwNVwrog9wiIhgREQGL3gAkkAAWSdAAOJKsuh8J6uSYggzSEtsUerb2GUDqAQC7X5ap8fAZI3NFWRpe699Hu0V9sjb4lf1UjOqlrMGlwc2QcTG7TNR3igRppqpzPThL/AFut+ez59C6REXBgXzramy3kYjCtldE5r+sjmZ5Q6xxmbmHHtW1w4j0rvNpY1sEUkrrLY2lxA3mhdDvK5DCMd2nyV1kri+SjYBNAMB5NaA0ei+K6hea0dPTDd81Xb8epF2FsluGjLW0HPPWSZbDM5ADyxpPYaSLpWDyQNLvTyd413iyNRv3hZIrN2eU3Dacg0Dpq72xnT09bZXke0ZB8aa+yCcse5oANAymrq77ytSLKR3nZuk2rKT/tcp39mMEb9xEmutct3fpXbS2gbfly9e9pdFHI4NMhYxjSaa40Mw4brUtUMGxXvlJxRbIIZutwkrSWyMDrLo35QBQoDiHDfuWxSMcrNGxdmdc7wmZrwHlsow0ws4aZhLXOjedQ01uqjodxpdKiI3ZyVEGKnAYXtLszLLQCC01EAD2dDmMmnL0Lf4e+66l3DXWtXFvyb0Avdx9asESwVrMe8tJ6pwNWAb0OSN2XyNTme4f3D6B7+0H3XUu31eu66sdnutWKJaBXzSy5n1eVsjGgVvaTFmrs6jtP7V6Vwq1iNoSGqhcLykk3oC/K7cN4bqrJEsBERYArro67sPHJ/wDQtb/napVZbAkIkc3gW5vQQa/qD/2rJbHUdy4xUbnNOU04atPCxrTv4TuPcVpknD4HOFi2OsHe0gEFpriCCPUpirMXh5GvlcHN6p0LszKObrAAA/NdUWiiKG4cyolj8/oiID6X0O+AYT6tF+BquFT9DvgGE+rRfgarhXRB7hERDAiIgC0Y3CNlYWu9IdxYeD2ng4HUFb1FxzDJlgZeeZ2TT4rN8j74Uy9eZaOKyWxTBTc1ldfz0/nuOq6PYx02GhkfWZ8bXEjcSR5Q7jv9asFhFGGtDWimtAAA3ADQBZqJWTTbaKDpjOTEMO0a4nNGT8mOv3ju80co73A8FXLZt2XPjANahh9WaZ1n1hsQ9pa1SC5MxnSjHv8AH+qCIi7POEREAREQBaHYuMGjIwEbwXAEf1W9Q3SyQ4WKRjmgPxjYC3I0n99jXxvcXOB1yuFciNb3LJOjqMbNnh0Xzsftj808Oi+dj9sfmtG29qz4fw9oqQ4bAsxDHCOMAPd4QSXg0S2oW6C97u6rDC4mR2LlhJ7EboKeY48tPZnc1+gdbiMrSNxcN+48Zzr6ZG8Oi+dj9sfmnh0Xzsftj81u27tSSDFU5mXC3Axs0bGSNbI95D2YhpPWMzAxta5ooF9m9wrmbbmphovJ2hi8LkjZHnczDsxDmBuYBucmFtk6GzpupnH0yX4dF87H7Y/NPDovnY/bH5ryTapzY0PmbGzBRR/vWwB+cvjMrp3sDXExjQU2vJfruqTg8a+TFzRg1HG+AtcYmBobIxsjmPDqeHOvK3kSLs6FnH0yP4dF87H7Y/NPDovnY/bH5qXisY9+IxsbCyIYWCN7Dka7O6Rsr80mYe9jIBTcp0fruqv6P7ZmxczQGZGvw+DxFNYxzYuvZNJI15dTi09SGtI1BfZ5JnH0zb4dF87H7Y/NWewNpRB7wZI9WtN5xwJ0Ov8AF9/JatvOljxOGjY9jW4mZ8YHVtPVtZh5JQbIOY9ZHZ4ZTVXqtbJZhjjhHlhD424iKQMYMsbCGTRuaRq7O9lHk/m05jnaNUKZ0n7Sh+dj9sfmtWLx8RY8CWMktIADgSdDuFrjuju25Z53xOydhuKLs0bWkiLEOgifCQKfQYessUCW7rpZbMxj8RgGTSinPbhX5SxgsvdBIZIyw31dvygO1thXB2fKkREB9L6HfAMJ9Wi/A1XCp+h3wDCfVovwNVwrog9wiIhgREQBaZM7XxyxVnjJ7LjTXtdQcwkAlt0CDW9o4LcixqzqE3B2i22Rt7rZDFJH1UmXOwZs7XtBo5XUDYsWK4jfrV0uJxWFbIBd2DbXA05h4Oa7eCrzoxtCSVsjJSHPhkyZwMucFjXhxbuB7VGtLB3bhOSo9CqauPG6+6I3SzA5R4Wy80Tf3oG6SIEl1j5TLLgfSOKhArpdrxh0EzXbjE8H0FpBXJ4BxMUZO8saT6SAtgc4msE+mnvzN6IioecIiIAiIgCsNg4KOXCtEsbXhs0zwHAGnNnkIcL3EHUHgq9W/RYgYXXd1k9+jrpVxMpA1NfhJsznwtuaNrJM7AXPF5eqkGpOVxqjpbxV5tcwzBZs2SLMSx95bLi0hsbt1kg0G8uCnYbCwva2RrG0Q1zTVEgBuW+dZW7/AJI5BZnZ0WnYboABWlBpzN0HI6hTKFe2fCSOzuazOXjVwFuLHObG/k7Vpyu4dxWPguEHVlsDCHufLGWsHlua4ueNxzubms8dbOutgzZkTaqNoqqrhV195PrWx2CjIaCwU0ZWjkKy6eokesoCqhwmDkGXqIw3qGjVjQ0wjUMPAxjMaB7PlVuK2YmHCMmBdFHnkqUvyg2YgCxxO8uAaS060GHdQVlFg2NNtYAardw00/7R6aHJJcGxxtzQTpv7g4D+jnfaUBX4vwSVxEjY3lzTGbbeZufIY3adpuc1lOlndqs8HLhjMXRBvWSMOZ7W6ubFlGUvA1y9YKHea4rY3Y0QdmDTurLenldZfO81u37yTvW+HARsILWNBALfUasejst07ggIEuJgkcx7o8zmZ3xuc0EsLHGJ+Uk9kg6E7qOpor188HhEbjF+9cwBkpaA5rXhzsmpzj3vUVvr1TP2bFuyDl9pLjrzsk33rN+BjJBLQSAGj0CwPszH7SgK7A7Mwr8rm4VgDS90byxo99JEjmUbGegTuuxaj7b2ZDDhz1UTGdqBgytAprZmZWCtzRZobhauosIxptrQD/qfVq4n1lQOlJ/s5/5kP+NGgPgSL2l4gPpfQ74BhPq0X4Gq4VP0O+AYT6tF+BquFdEHuEREMCIiAIiIAvdgbThhkxHXzMic57cge4MDmBjQHNLj2u0Xg8l4vCFzJWVwsRRu1v8AJM29t+J8UkOHcJpJGOYOrIcxmYZc0jx2WgXdXZ4BQo20AOQA+xetaBuFL1IxoYmIpLLFaBERdEgiIgCIiAK06OGsITlzdvEdn5X76Xs+vcqtXHRT4MP+bP8A40q4mUgT9mj90zSuyNP9NFJWvDx5WtbyaB9gpbFMoEXF7f2xtKDEyDC7M8IiIaRKcQxlnKLAY7UUbHfSg+NO2v8Agg/6uNAdk3ardOxILdlst0GtWeQ7/sWUe0g7dHJ5GfyeBaHVv361XNcX407a/wCCD/q41cdGH4nqs82Hdh5DYMRPXgAHR2djwNb3VogLb9tN1/dTafwcuWuvPTgQrRV3hEvL/wAR/wDsWvEOke0tN0eUZB0N7+sQFqigbHhLGOBDvL0Lt5FN1ok5Rdir4aUKCnOFjl3oDnMR0mLcc3CdS6nAnrOG4GqHHQ/a0qR00H9jk+lF/ixqxOC1vrH3z7Pcfk/wj7FWdLmEYJ4JJ7UWp3++x8lisM+HWiIhpswXTTEYeNkLBHkiaI25mkmmDKLIOpoLd7oWK5Reyf1Ii6zM5yoe6FiuUXsn9Se6FiuUXsn9SImZjKh7oWK5Reyf1J7oWK5Reyf1IiZmMqHuhYrlF7J/UnuhYrlF7J/UiJmYyoe6FiuUXsn9Se6FiuUXsn9SImZjKh7oWK5Reyf1J7oWK5Reyf1IiZmMqHuhYrlF7J/UnuhYrlF7J/UiJmYyoe6FiuUXsn9Se6FiuUXsn9SImZjKh7oWK5Reyf1J7oWK5Reyf1IiZmMqHuhYrlF7J/Uor+mEhJJgwpJNkmEEknUkm9SvUWZmMqMfG6TzfCfyR+aeN0nm+E/kj80RLZtIeN0nm+E/kj808bpPN8J/JH5oiWxSHjdJ5vhP5I/NPG6TzfCfyR+aIlsUh43Seb4T+SPzTxuk83wn8kfmiJbFIeN0nm+E/kj808bpPN8J/JH5oiWxSHjdJ5vhP5I/NeHpdJwgwoPAiEAjvBvQoiWxSLb9nN5u/p+SIiA//9k=">
            <a:hlinkClick r:id="rId3"/>
          </p:cNvPr>
          <p:cNvSpPr>
            <a:spLocks noChangeAspect="1" noChangeArrowheads="1"/>
          </p:cNvSpPr>
          <p:nvPr/>
        </p:nvSpPr>
        <p:spPr bwMode="auto">
          <a:xfrm>
            <a:off x="350838" y="-585788"/>
            <a:ext cx="2447925" cy="18669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AutoShape 10" descr="data:image/jpeg;base64,/9j/4AAQSkZJRgABAQAAAQABAAD/2wCEAAkGBxQSEhUUExMVFhUVFRsVFRUXGSEYGBUcGBsYFhsWGBcYHCggGB0lHBcZITEiJykrLi4uGiAzODUsNygtLisBCgoKDg0OGxAQGywlHSQ4LDIsLC8sNCwsLy8sNCwsLCwsMCwsLCwuLCwuLzQsLzQ0LC80LDcsLy00NCw0LDQsLv/AABEIAMQBAQMBIgACEQEDEQH/xAAcAAEAAgMBAQEAAAAAAAAAAAAABAUCAwYBBwj/xABMEAABBAADBAQHDQUFCAMAAAABAAIDEQQSIQUxQVEGEyJhFBYyVHGBkhczNEJSU3J0kbGy0dIVI2KToSSCs8HxQ0RVc5Sio+EH0/D/xAAYAQEBAQEBAAAAAAAAAAAAAAAAAwECBP/EAC4RAAICAAUBBwMEAwAAAAAAAAABAhEDEiExQVFxgZGhsfDxE8HRBDNh4SIjMv/aAAwDAQACEQMRAD8Auei2w8PJgsM98Ebnugjc5zmglxLASSTvJKtPF3CebRewFr6HfAMJ9Wi/A1XCskQbdlX4u4TzaL2Ani7hPNovYCtEW0hbKvxdwnm0XsBPF3CebRewFaIlIWyr8XcJ5tF7ATxdwnm0XsBWiJSFsq/F3CebRewE8XcJ5tF7AVoiUhbKvxdwnm0XsBPF3CebRewFaIlIWyr8XcJ5tF7ATxdwnm0XsBWiJSFsq/F3CebRewFjJ0ew1HLhYSaNAtABPAE1orZEpC2cZsbZ0DHswuIhilxTmOmkMcQEcLSey0nTT4o3k8Vfjo9hPN4fZC37W2aJ4pI8zo+sAa58dB9A6iyDvFj0EqHsLHAiSNsJiggc2CJ7zl60t7JytcPJBDQDZzEnkumk9ULZk3YWDJoQQE66BovTQ/YSAs3dHsIBZw8IA1JyDRbpMBYDQ7s5y7vGZ2d2ta73N4aOO8gLUNlWDmOpz7hoA4vo6/GAfv8A4QOCykLPPFzC+bRewFqOxsFeXqYLuqyiwTWhHDym+0Oak/sztZs58rNu3HM12nsgehbX4EEvOY297X6cMuTQewNUpCyMejuE82h9kJ4u4TzaL2AshshunaJrKddRbX9YNCd1hWSykLZV+LuE82i9gJ4u4TzaL2ArREpC2Vfi7hPNovYCeLuE82i9gK0RKQtlX4u4TzaL2Ani7hPNovYCtESkLZV+LuE82i9gLXiej2FDHEYeLyT8QcirhacX5DqBJLSABvJo6BKFs+Vde75TvtKLWi856D6P0O+AYT6tF+BquFT9DvgGE+rRfgarhehHne4REQwIiIAtOJxIZV2XONMY0ZnvO+mtG/7hvNL2KOWaQxQ5QWAOkkeCWtzXlaGggucaveKHpAV/sbYbYCXud1kzhTpCKofIY34je7eeJK4lLoeiOEkrn4c/0vPxsqcPsPETe+uEDD8RnblI75PJYeGgd6Vox+z34RxpskmHcbBBdI+E1q1125zL1Dtasg0ACuzRcW9ymfTK1p098/zr4aHCRbThc7KJWZjubmAcf7p1UtdTjcHHMwslY17SKIcLH/pcfiIX4RzY5TcbjlimPHlHIeD63Hc6uei7U+pN4Skv8Lvp+NvA3oiLs84REQBVu1NkxzPilkDneDkyMjB7Ln0MriOLm12ddLKskWp0Cn2VtN+WJuL6uLETueY4WmyGi3ZTqbIaLJ0CuFF/Z8fXdfkHW5OrDzqQ0EuyjgNSd29SkdcAIiLAEREAREQBERAEREAVhgcIOpklOpyvDf4QAWk1zJB15eu9ey8B1pJd5DTR/iPK+Q4/ZwKu8YwCF4AAAjcABoAA06ALiUuCkI8n52REUyh9K6HfAMJ9Wi/A1XCp+h3wDCfVovwNVwrog9wiIhgWoQyTSiGJzWWwvdIRmLRYb2G7i42d+grcdy2qNiMScO5uJG6IESt+VEaLq/iblDh6COK5lsWwEnOueO3g63ZezI8OzJGN5zOcTbnu3Fz3HVx0H3blMXgNr1SO223bCIiGFH0rxskbYmROyOmlyF4AJY1rHyOLQdLOQN1B8pVkW1nNa6LFsdiIXChI1md1HeyWJg17nNHpAqzbdKsEZIc7K6yB3XMvccocHMvhmY5wvgSDwVLDIHNDhucAR6CLXUVZRzyxTrTnrfW+zbjR6EbZ4rOAJOrDqi633zLQ0Ot0DYBOtDXmvZcbleW5dBxB7r1HD0kj76lrTFhnTyStzvjZDEHEsq3PdmoWQaDQ2yOOYeuiaiiLX1Zt7dfTxZoZtAEeQ7he41enPhp9vELOHGhxrK7eWk1oCBfP0j1LLZ8xfFG529zGuPpIBKkLq01sSlFxk4vghyY/KaLHVdAjW9auvU77O9eftEWQWOFeg+njvHLlruU1Ftroc6njTpuru5L1EXJoREQBERAEREAREQBesYXOa0b3ODRz13n1Cz6l4rrYGHGUyV2nEtBPAA1Q5WRffpyFY3Ss1K2WUEIY0NaKA0H+vE9614/3qT6DvuKkKPj/AHqT6DvuKiXPzqiIgPpXQ74BhPq0X4Gq4VP0O+AYT6tF+BquFdEHuEREMCgbc95dXlZmZAdxfnbkDr0yl+UHuJU9Qduj+zTVv6t1cKNaG+FGj6lkv+WW/T/ux7V6netutd/FerFgoCzem/msMViGxsdI801jS9xq6DRZNDU6BROjaihjasOv71mhLTZrUb9/DTfuQ7VhBcDI1uQ07Mco1AOhdQIpw1GmoQEmVttIG8ghcJsP4PENxYwMcOTmdhzfU5pC7QbSiJDRKwkixTgbuq+3MK52ue29s90MpnjY50cnvzGNLi143ShrdSCBTqB+KeZWxdM7SzRcOdH4Xp5/bk1KX0UZmfincMzIq4HKwPJ/8tepVTMU6SxBFJK76JYwE/Ke8ADvqz3LqthbO8HhbGTmdq6R3ynuJc4+izpyFLqUk9jIQcIvNu9K8/fWzkNlODGiB1iSEZC1wpxDeyHi/KaQAcwsaqeui2rsqPENAkBtptj2mnsPNruHeNx4grmsbhJsMe2HTRcJWMt7e6SNmp+k0VvsDijLhicPqNyju+Px+PUzRYQyhzQ5pBBFgjis1Q8zTTphERDAiIgCIiAIiIAiIgPWxlxDRvcco7r3n1Cz6l1sUYaA1ooAAAcgNAFS7Bw1kykaVlZ33vd6NAAfpcKV4pzfBWC0sKPj/epPoO+4qQo+P96k+g77iuDs/OqIiA+ldDvgGE+rRfgarhU/Q74BhPq0X4Gq4V0Qe4REQwKPLD10sWHF1I7NJXCJmrr+kcrP7x5KQtQmfDK2ZjS+mlkkYNFzCQQW3oXNI0Fi7Oq5lsWwKz+nbwdqsZGBwIIsEUQdxB0IWjZ+OjnYJInBzTx4jmCDq0jcQdQpKkdtNOmQmbIgBBETAW1lpo0y7q5UoO1NmtdJG1tR5w4Oc1jCSGtADf3jXCq03f5q7UHaOFkc5j4nsa5mby2l4IcK3Nc2joEMKfGbE6rLJ1rnETQinMiqnSxsIBEQLRRO4hdMqfEYLEyBodLBlEkbzlicCRHI2SgTKaJy1dGr4q4QBERAEREBw+KDcNiJYnOa1rrxEeYgDK8nrALPxZLJ5B7V6cZGN8jNLvtDShZ48BqpfTOE9bERX73D4nB68DMIpA7TfQw7tNN+9RcU5z+s8kdYZfjE11kbYq3a1lv11pvVYbGYqt5nz8X5HnhkfzjN9eUN9Zq37619CDGR/OM13doa2LHHlr6FkZHZnP7FGYzeUaH9mGFy3Xdmv1d69wz3tMbgGnI5j957WWF0FbtLzZvVXeuiVLqYDGxndIzWq7Q1zbuPHggxsfzjOHxh8Y0OPE6DmmDa+MRjsnq48OzeRfg+fXdpmz+quKxjje0DydG4Zu8/7tK+a93xs1d1XruWil1MvDI/nGe0OeXnz09KeGx/OM4/GHxTR48DoUaXEaZDqDoT8/4Ty/u/17li5rqI7GoxA3n/AHmYT8vi5a79+m5BS6mRxsY3yM0sntDTLv48L15IcZGP9ozTf2hpQs8eWq8xjHyCQdkdZHiI95NeEFhvdrlyeu+CzxL3PdJ5Izl7qsnL1kLYBw1rJffu71gpdTHwyP5xm+vKG+s1b99a+jVTNlRNnfQcHNADnlpvQ+S2xuzc+QPcozXPD81N9+66rPmwwuW6/vX6u9XHRfClrTISO0xkVDh1GaPNf8W+uHesk6Rqimy7aKFDQDcF6iKJUKPj/epPoO+4qQo+P96k+g77igPzqiIgPpXQ74BhPq0X4Gq4VN0QNYDCfVovwNW9uJn4sHkm6BNlt2BV0Dwvh9i9EVaPPJ6lkigumlokAaXXZPaoOO67FkNHr9SxfNNwa06aGiNaDtxo8wO/ktymWWCKC7ES373penOjQB38yXHuB4rFs8xA7AsjU0aa47rBIdQ46a3oUyiza9nUyNxEbO21wMgZo6VhBa5pA8sgHMAeLQuwh2gySEywnrBlJFXZLb7NVYNiqqweC5bDvJaC4ZSeHEa6A99UpfRibJiJot7ZGicfwu0jcDyBppHeHKM40eqE88ae69OncW0e1jVugmBDXOIDbrI4sLRuLiasUDYqrsXIbjLjzhj7q+rcKd6CBdHipa0YiN5Lcr8oDrdpeYcu7Sx6+5cGEV+1CAT1MtAkUG9okOy6DcQR2rvcsv2icwb1MushZZbQoV27F6G9PQd1LW7Z8gYzLMesjhLA51kPf2Ke9t6+Sb49s0Qt4w8mdp60loLi5paO0CAGixuognvv1IDXLtBzS/8AdPOUkCgbNMe+/JrUtAFE6uF0pOGxIeXANcMjspsVZoO05iiDffW8EDeiAIvCa1K5HEdIJ5w8QNjjjLnMbPnLnlrXFudkeQN1q2nMRqDruQ6jBvXjr7+SZ0y/3X6zv4C4ZhR9N/aqR+zGlxdmcCSTpzNXw4hrQe4DvUmWV79m4sSOLzAX9U92rj1bWSscTxc1+l8cuq2qmG9x+ojUY96+/wByG3AAX2nG3B2p3EODxp6R/U8147Z1m879xGhrebvTceHo0U1FS2eUgt2aBVPeKN76vVzjdcy7+gQbNA+O/fZ136NGo4imj+qnIlsEL9ngVTnaBo37w2hw5gV6yvZcAHOLszgTvruDgPRQcdymIlggnZu795Jobq9+gFHu0v02eK8/ZY+W+8uW710zGzzPaPqU9EtgAK/2B7yPpP8AxH/O1QK26PTavYe57fwu9Qpp/vLiWx1DcukRFIsFHx/vUn0HfcVIWjH+9SfQd9xQH50REQH0rod8Awn1aL8DVcKn6HfAMJ9Wi/A1XCuiD3C1NxDTucOfq33fLvW1RW7PjHA66HU68f8AXnxWquTkktcCARqDqCvVjGwNAaNwFD0DRZLDTTjMQI43PNkMaXEDea146K/6ObLMLHOkozSnNIRqBwbG0/JaNO82eKo5og5pa4W1wLSOYIoj7Fb9EsU98T2POYwydUH8XgNY4E/xAOynmWkqcz04X7brfns489+7ppZY3Hxw5escG5jQJ3WSBv4eUFrbteE6da26BomtDx1//CjyWvHGbP2Yo3sy6ZjTs1g+zWnOxupQ3RyU8eCRVlAOrRnvsFtA6U1x397b1tcGE1224Q8sL6cKuwePfXoJ5B7L8oLfgcfHNeR11vG4jUjW/QVWujmJBdDE4lrSbDaz5e3xJu2MG+qA30t2zRMHDNBGwOzZ3NIBFatNDfZJFWaregLZR8fjo4WZ5XhrbAs8zoAANSe5SFzPTFxD8O4te5jXPPYY55z5crOywE7jJw3odwjmlRB2njHYwgOaWYYGwxw7U54GRp8lg3hp1JomqpZgUtULpZDUeGmNbzI3qQP5tF3qBC0ieRs3UyNjvIXu6uQvMeoDRJbAAXWSACfJPDVUi4oYmHiSW1JcWvm/fRHuY+B7TbwDifQx0MWYj7H13qWoWJwbnOeA8COURiVlWXCJznAA3oHZqdobApZTY5rXOB3NFk3rrrVbt2u9bCLtnOPiRlCKT90l9mS0UN20WXWt2Bw3klvE8wR6RSyhx7XEAXZNd1ir+9Uys8tolIokmPa12Ug78oPAnTd9p9krFu0mXqCNRy4i+eno3plYtE1Fix1gGiLF0d6yXJoREQBZwS5Htf8AJcL9B0d/Qn7FgvCEB2KKFsfEZ4m2bLew7nbdLPeRR9amqLVF07C0Y73t/wBB33Fb1ox3vb/oO+4rDT85oiID6X0O+AYT6tF+BquFT9DvgGE+rRfgarhXRB7hERDAiIgC3dHMaIpXQP0EzzJC7gXEW+In5WhcOYv5K0rDBwmbExsbVQkTyOPDymsaO8uBPcGnmFxPYvgcrivjz07zs1XYzY7JHFxc8Fw1ykVuaLog69kKxRTNKzD7FYxzHB0hMdkZnXZIc3MbG+nkWK3DkFPxEwY1z3bmtLjWugFnTiti5Pae05J3yRspsLC6NxB7crgKcLHkMDiRzJbwG/Vqza0b6FdN/wDIUE7h4HjMM1oaXO65pzPoZtGOcwhoAJJ/yFmNgOk088z4fCHNcGtkjMUTOrmjfQEkRIeSMzgDrx+z590N6HYqHFRSskgfDkt8rSJI5GuGV8TRvJsVeg4/wr6jsDZseH6uKJuVgkBDbJy5n5iBe4Wdy9OJh4cdtTlY0lpp4L8GXg88o7WIxMjT8mmD7YWNJ+1Z4TZ+RtRxOAJvRp1J3kmrJ7yuhfsaEgAt0a3KNSNKrgVClEbyLgmvyAXAgVm1JN95P9FBNcHUpSkqb06bLwRXuhcN7HD+6fyWp7ASQ5urTqHDcaB4jkQuiGxYRfZOoIPaO4795VPtL3+X6Q/w2LqMrIyikiMGgbgFAx22I4ZYYpMwM5LY312MwrsF3BxvTnRWvbW0Sz91E+NuJkY50DZAcryyiW2KG47rvW+C0dHtkhjXyOa5hnc2Z2HeQ9sEupeYz3u19WlKiWls4LtERcgIiIAiIgCIiAm7GnyygcHjKfSASD949Y5LoJpgwW40Pt36AADUlciRyNHeDyI1BHoOq6MSCWDMWl3ZzZWmnZm6lrSCKIcK3ria5KQfBt/aEVWHtOl6GzvyigN9u0HMrHEYhjo5MrgSGuBAOoOW6I4aaqnjirMfBsrS6qaXBx96yuabbk7ZPAGmDcdBvw8Damf1Lo3dWdSbzZmAn1jKAf8A2VMofCEREB9L6HfAMJ9Wi/A1XCp+h3wDCfVovwNVwrog9wiIhgREQGL3gAkkAAWSdAAOJKsuh8J6uSYggzSEtsUerb2GUDqAQC7X5ap8fAZI3NFWRpe699Hu0V9sjb4lf1UjOqlrMGlwc2QcTG7TNR3igRppqpzPThL/AFut+ez59C6REXBgXzramy3kYjCtldE5r+sjmZ5Q6xxmbmHHtW1w4j0rvNpY1sEUkrrLY2lxA3mhdDvK5DCMd2nyV1kri+SjYBNAMB5NaA0ei+K6hea0dPTDd81Xb8epF2FsluGjLW0HPPWSZbDM5ADyxpPYaSLpWDyQNLvTyd413iyNRv3hZIrN2eU3Dacg0Dpq72xnT09bZXke0ZB8aa+yCcse5oANAymrq77ytSLKR3nZuk2rKT/tcp39mMEb9xEmutct3fpXbS2gbfly9e9pdFHI4NMhYxjSaa40Mw4brUtUMGxXvlJxRbIIZutwkrSWyMDrLo35QBQoDiHDfuWxSMcrNGxdmdc7wmZrwHlsow0ws4aZhLXOjedQ01uqjodxpdKiI3ZyVEGKnAYXtLszLLQCC01EAD2dDmMmnL0Lf4e+66l3DXWtXFvyb0Avdx9asESwVrMe8tJ6pwNWAb0OSN2XyNTme4f3D6B7+0H3XUu31eu66sdnutWKJaBXzSy5n1eVsjGgVvaTFmrs6jtP7V6Vwq1iNoSGqhcLykk3oC/K7cN4bqrJEsBERYArro67sPHJ/wDQtb/napVZbAkIkc3gW5vQQa/qD/2rJbHUdy4xUbnNOU04atPCxrTv4TuPcVpknD4HOFi2OsHe0gEFpriCCPUpirMXh5GvlcHN6p0LszKObrAAA/NdUWiiKG4cyolj8/oiID6X0O+AYT6tF+BquFT9DvgGE+rRfgarhXRB7hERDAiIgC0Y3CNlYWu9IdxYeD2ng4HUFb1FxzDJlgZeeZ2TT4rN8j74Uy9eZaOKyWxTBTc1ldfz0/nuOq6PYx02GhkfWZ8bXEjcSR5Q7jv9asFhFGGtDWimtAAA3ADQBZqJWTTbaKDpjOTEMO0a4nNGT8mOv3ju80co73A8FXLZt2XPjANahh9WaZ1n1hsQ9pa1SC5MxnSjHv8AH+qCIi7POEREAREQBaHYuMGjIwEbwXAEf1W9Q3SyQ4WKRjmgPxjYC3I0n99jXxvcXOB1yuFciNb3LJOjqMbNnh0Xzsftj808Oi+dj9sfmtG29qz4fw9oqQ4bAsxDHCOMAPd4QSXg0S2oW6C97u6rDC4mR2LlhJ7EboKeY48tPZnc1+gdbiMrSNxcN+48Zzr6ZG8Oi+dj9sfmnh0Xzsftj81u27tSSDFU5mXC3Axs0bGSNbI95D2YhpPWMzAxta5ooF9m9wrmbbmphovJ2hi8LkjZHnczDsxDmBuYBucmFtk6GzpupnH0yX4dF87H7Y/NPDovnY/bH5ryTapzY0PmbGzBRR/vWwB+cvjMrp3sDXExjQU2vJfruqTg8a+TFzRg1HG+AtcYmBobIxsjmPDqeHOvK3kSLs6FnH0yP4dF87H7Y/NPDovnY/bH5qXisY9+IxsbCyIYWCN7Dka7O6Rsr80mYe9jIBTcp0fruqv6P7ZmxczQGZGvw+DxFNYxzYuvZNJI15dTi09SGtI1BfZ5JnH0zb4dF87H7Y/NWewNpRB7wZI9WtN5xwJ0Ov8AF9/JatvOljxOGjY9jW4mZ8YHVtPVtZh5JQbIOY9ZHZ4ZTVXqtbJZhjjhHlhD424iKQMYMsbCGTRuaRq7O9lHk/m05jnaNUKZ0n7Sh+dj9sfmtWLx8RY8CWMktIADgSdDuFrjuju25Z53xOydhuKLs0bWkiLEOgifCQKfQYessUCW7rpZbMxj8RgGTSinPbhX5SxgsvdBIZIyw31dvygO1thXB2fKkREB9L6HfAMJ9Wi/A1XCp+h3wDCfVovwNVwrog9wiIhgREQBaZM7XxyxVnjJ7LjTXtdQcwkAlt0CDW9o4LcixqzqE3B2i22Rt7rZDFJH1UmXOwZs7XtBo5XUDYsWK4jfrV0uJxWFbIBd2DbXA05h4Oa7eCrzoxtCSVsjJSHPhkyZwMucFjXhxbuB7VGtLB3bhOSo9CqauPG6+6I3SzA5R4Wy80Tf3oG6SIEl1j5TLLgfSOKhArpdrxh0EzXbjE8H0FpBXJ4BxMUZO8saT6SAtgc4msE+mnvzN6IioecIiIAiIgCsNg4KOXCtEsbXhs0zwHAGnNnkIcL3EHUHgq9W/RYgYXXd1k9+jrpVxMpA1NfhJsznwtuaNrJM7AXPF5eqkGpOVxqjpbxV5tcwzBZs2SLMSx95bLi0hsbt1kg0G8uCnYbCwva2RrG0Q1zTVEgBuW+dZW7/AJI5BZnZ0WnYboABWlBpzN0HI6hTKFe2fCSOzuazOXjVwFuLHObG/k7Vpyu4dxWPguEHVlsDCHufLGWsHlua4ueNxzubms8dbOutgzZkTaqNoqqrhV195PrWx2CjIaCwU0ZWjkKy6eokesoCqhwmDkGXqIw3qGjVjQ0wjUMPAxjMaB7PlVuK2YmHCMmBdFHnkqUvyg2YgCxxO8uAaS060GHdQVlFg2NNtYAardw00/7R6aHJJcGxxtzQTpv7g4D+jnfaUBX4vwSVxEjY3lzTGbbeZufIY3adpuc1lOlndqs8HLhjMXRBvWSMOZ7W6ubFlGUvA1y9YKHea4rY3Y0QdmDTurLenldZfO81u37yTvW+HARsILWNBALfUasejst07ggIEuJgkcx7o8zmZ3xuc0EsLHGJ+Uk9kg6E7qOpor188HhEbjF+9cwBkpaA5rXhzsmpzj3vUVvr1TP2bFuyDl9pLjrzsk33rN+BjJBLQSAGj0CwPszH7SgK7A7Mwr8rm4VgDS90byxo99JEjmUbGegTuuxaj7b2ZDDhz1UTGdqBgytAprZmZWCtzRZobhauosIxptrQD/qfVq4n1lQOlJ/s5/5kP+NGgPgSL2l4gPpfQ74BhPq0X4Gq4VP0O+AYT6tF+BquFdEHuEREMCIiAIiIAvdgbThhkxHXzMic57cge4MDmBjQHNLj2u0Xg8l4vCFzJWVwsRRu1v8AJM29t+J8UkOHcJpJGOYOrIcxmYZc0jx2WgXdXZ4BQo20AOQA+xetaBuFL1IxoYmIpLLFaBERdEgiIgCIiAK06OGsITlzdvEdn5X76Xs+vcqtXHRT4MP+bP8A40q4mUgT9mj90zSuyNP9NFJWvDx5WtbyaB9gpbFMoEXF7f2xtKDEyDC7M8IiIaRKcQxlnKLAY7UUbHfSg+NO2v8Agg/6uNAdk3ardOxILdlst0GtWeQ7/sWUe0g7dHJ5GfyeBaHVv361XNcX407a/wCCD/q41cdGH4nqs82Hdh5DYMRPXgAHR2djwNb3VogLb9tN1/dTafwcuWuvPTgQrRV3hEvL/wAR/wDsWvEOke0tN0eUZB0N7+sQFqigbHhLGOBDvL0Lt5FN1ok5Rdir4aUKCnOFjl3oDnMR0mLcc3CdS6nAnrOG4GqHHQ/a0qR00H9jk+lF/ixqxOC1vrH3z7Pcfk/wj7FWdLmEYJ4JJ7UWp3++x8lisM+HWiIhpswXTTEYeNkLBHkiaI25mkmmDKLIOpoLd7oWK5Reyf1Ii6zM5yoe6FiuUXsn9Se6FiuUXsn9SImZjKh7oWK5Reyf1J7oWK5Reyf1IiZmMqHuhYrlF7J/UnuhYrlF7J/UiJmYyoe6FiuUXsn9Se6FiuUXsn9SImZjKh7oWK5Reyf1J7oWK5Reyf1IiZmMqHuhYrlF7J/UnuhYrlF7J/UiJmYyoe6FiuUXsn9Se6FiuUXsn9SImZjKh7oWK5Reyf1J7oWK5Reyf1IiZmMqHuhYrlF7J/Uor+mEhJJgwpJNkmEEknUkm9SvUWZmMqMfG6TzfCfyR+aeN0nm+E/kj80RLZtIeN0nm+E/kj808bpPN8J/JH5oiWxSHjdJ5vhP5I/NPG6TzfCfyR+aIlsUh43Seb4T+SPzTxuk83wn8kfmiJbFIeN0nm+E/kj808bpPN8J/JH5oiWxSHjdJ5vhP5I/NeHpdJwgwoPAiEAjvBvQoiWxSLb9nN5u/p+SIiA//9k=">
            <a:hlinkClick r:id="rId3"/>
          </p:cNvPr>
          <p:cNvSpPr>
            <a:spLocks noChangeAspect="1" noChangeArrowheads="1"/>
          </p:cNvSpPr>
          <p:nvPr/>
        </p:nvSpPr>
        <p:spPr bwMode="auto">
          <a:xfrm>
            <a:off x="503238" y="-433388"/>
            <a:ext cx="2447925" cy="18669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" name="AutoShape 12" descr="data:image/jpeg;base64,/9j/4AAQSkZJRgABAQAAAQABAAD/2wCEAAkGBxQSEhUUExMVFhUVFRsVFRUXGSEYGBUcGBsYFhsWGBcYHCggGB0lHBcZITEiJykrLi4uGiAzODUsNygtLisBCgoKDg0OGxAQGywlHSQ4LDIsLC8sNCwsLy8sNCwsLCwsMCwsLCwuLCwuLzQsLzQ0LC80LDcsLy00NCw0LDQsLv/AABEIAMQBAQMBIgACEQEDEQH/xAAcAAEAAgMBAQEAAAAAAAAAAAAABAUCAwYBBwj/xABMEAABBAADBAQHDQUFCAMAAAABAAIDEQQSIQUxQVEGEyJhFBYyVHGBkhczNEJSU3J0kbGy0dIVI2KToSSCs8HxQ0RVc5Sio+EH0/D/xAAYAQEBAQEBAAAAAAAAAAAAAAAAAwECBP/EAC4RAAICAAUBBwMEAwAAAAAAAAABAhEDEiExQVFxgZGhsfDxE8HRBDNh4SIjMv/aAAwDAQACEQMRAD8Auei2w8PJgsM98Ebnugjc5zmglxLASSTvJKtPF3CebRewFr6HfAMJ9Wi/A1XCskQbdlX4u4TzaL2Ani7hPNovYCtEW0hbKvxdwnm0XsBPF3CebRewFaIlIWyr8XcJ5tF7ATxdwnm0XsBWiJSFsq/F3CebRewE8XcJ5tF7AVoiUhbKvxdwnm0XsBPF3CebRewFaIlIWyr8XcJ5tF7ATxdwnm0XsBWiJSFsq/F3CebRewFjJ0ew1HLhYSaNAtABPAE1orZEpC2cZsbZ0DHswuIhilxTmOmkMcQEcLSey0nTT4o3k8Vfjo9hPN4fZC37W2aJ4pI8zo+sAa58dB9A6iyDvFj0EqHsLHAiSNsJiggc2CJ7zl60t7JytcPJBDQDZzEnkumk9ULZk3YWDJoQQE66BovTQ/YSAs3dHsIBZw8IA1JyDRbpMBYDQ7s5y7vGZ2d2ta73N4aOO8gLUNlWDmOpz7hoA4vo6/GAfv8A4QOCykLPPFzC+bRewFqOxsFeXqYLuqyiwTWhHDym+0Oak/sztZs58rNu3HM12nsgehbX4EEvOY297X6cMuTQewNUpCyMejuE82h9kJ4u4TzaL2AshshunaJrKddRbX9YNCd1hWSykLZV+LuE82i9gJ4u4TzaL2ArREpC2Vfi7hPNovYCeLuE82i9gK0RKQtlX4u4TzaL2Ani7hPNovYCtESkLZV+LuE82i9gLXiej2FDHEYeLyT8QcirhacX5DqBJLSABvJo6BKFs+Vde75TvtKLWi856D6P0O+AYT6tF+BquFT9DvgGE+rRfgarhehHne4REQwIiIAtOJxIZV2XONMY0ZnvO+mtG/7hvNL2KOWaQxQ5QWAOkkeCWtzXlaGggucaveKHpAV/sbYbYCXud1kzhTpCKofIY34je7eeJK4lLoeiOEkrn4c/0vPxsqcPsPETe+uEDD8RnblI75PJYeGgd6Vox+z34RxpskmHcbBBdI+E1q1125zL1Dtasg0ACuzRcW9ymfTK1p098/zr4aHCRbThc7KJWZjubmAcf7p1UtdTjcHHMwslY17SKIcLH/pcfiIX4RzY5TcbjlimPHlHIeD63Hc6uei7U+pN4Skv8Lvp+NvA3oiLs84REQBVu1NkxzPilkDneDkyMjB7Ln0MriOLm12ddLKskWp0Cn2VtN+WJuL6uLETueY4WmyGi3ZTqbIaLJ0CuFF/Z8fXdfkHW5OrDzqQ0EuyjgNSd29SkdcAIiLAEREAREQBERAEREAVhgcIOpklOpyvDf4QAWk1zJB15eu9ey8B1pJd5DTR/iPK+Q4/ZwKu8YwCF4AAAjcABoAA06ALiUuCkI8n52REUyh9K6HfAMJ9Wi/A1XCp+h3wDCfVovwNVwrog9wiIhgWoQyTSiGJzWWwvdIRmLRYb2G7i42d+grcdy2qNiMScO5uJG6IESt+VEaLq/iblDh6COK5lsWwEnOueO3g63ZezI8OzJGN5zOcTbnu3Fz3HVx0H3blMXgNr1SO223bCIiGFH0rxskbYmROyOmlyF4AJY1rHyOLQdLOQN1B8pVkW1nNa6LFsdiIXChI1md1HeyWJg17nNHpAqzbdKsEZIc7K6yB3XMvccocHMvhmY5wvgSDwVLDIHNDhucAR6CLXUVZRzyxTrTnrfW+zbjR6EbZ4rOAJOrDqi633zLQ0Ot0DYBOtDXmvZcbleW5dBxB7r1HD0kj76lrTFhnTyStzvjZDEHEsq3PdmoWQaDQ2yOOYeuiaiiLX1Zt7dfTxZoZtAEeQ7he41enPhp9vELOHGhxrK7eWk1oCBfP0j1LLZ8xfFG529zGuPpIBKkLq01sSlFxk4vghyY/KaLHVdAjW9auvU77O9eftEWQWOFeg+njvHLlruU1Ftroc6njTpuru5L1EXJoREQBERAEREAREQBesYXOa0b3ODRz13n1Cz6l4rrYGHGUyV2nEtBPAA1Q5WRffpyFY3Ss1K2WUEIY0NaKA0H+vE9614/3qT6DvuKkKPj/AHqT6DvuKiXPzqiIgPpXQ74BhPq0X4Gq4VP0O+AYT6tF+BquFdEHuEREMCgbc95dXlZmZAdxfnbkDr0yl+UHuJU9Qduj+zTVv6t1cKNaG+FGj6lkv+WW/T/ux7V6netutd/FerFgoCzem/msMViGxsdI801jS9xq6DRZNDU6BROjaihjasOv71mhLTZrUb9/DTfuQ7VhBcDI1uQ07Mco1AOhdQIpw1GmoQEmVttIG8ghcJsP4PENxYwMcOTmdhzfU5pC7QbSiJDRKwkixTgbuq+3MK52ue29s90MpnjY50cnvzGNLi143ShrdSCBTqB+KeZWxdM7SzRcOdH4Xp5/bk1KX0UZmfincMzIq4HKwPJ/8tepVTMU6SxBFJK76JYwE/Ke8ADvqz3LqthbO8HhbGTmdq6R3ynuJc4+izpyFLqUk9jIQcIvNu9K8/fWzkNlODGiB1iSEZC1wpxDeyHi/KaQAcwsaqeui2rsqPENAkBtptj2mnsPNruHeNx4grmsbhJsMe2HTRcJWMt7e6SNmp+k0VvsDijLhicPqNyju+Px+PUzRYQyhzQ5pBBFgjis1Q8zTTphERDAiIgCIiAIiIAiIgPWxlxDRvcco7r3n1Cz6l1sUYaA1ooAAAcgNAFS7Bw1kykaVlZ33vd6NAAfpcKV4pzfBWC0sKPj/epPoO+4qQo+P96k+g77iuDs/OqIiA+ldDvgGE+rRfgarhU/Q74BhPq0X4Gq4V0Qe4REQwKPLD10sWHF1I7NJXCJmrr+kcrP7x5KQtQmfDK2ZjS+mlkkYNFzCQQW3oXNI0Fi7Oq5lsWwKz+nbwdqsZGBwIIsEUQdxB0IWjZ+OjnYJInBzTx4jmCDq0jcQdQpKkdtNOmQmbIgBBETAW1lpo0y7q5UoO1NmtdJG1tR5w4Oc1jCSGtADf3jXCq03f5q7UHaOFkc5j4nsa5mby2l4IcK3Nc2joEMKfGbE6rLJ1rnETQinMiqnSxsIBEQLRRO4hdMqfEYLEyBodLBlEkbzlicCRHI2SgTKaJy1dGr4q4QBERAEREBw+KDcNiJYnOa1rrxEeYgDK8nrALPxZLJ5B7V6cZGN8jNLvtDShZ48BqpfTOE9bERX73D4nB68DMIpA7TfQw7tNN+9RcU5z+s8kdYZfjE11kbYq3a1lv11pvVYbGYqt5nz8X5HnhkfzjN9eUN9Zq37619CDGR/OM13doa2LHHlr6FkZHZnP7FGYzeUaH9mGFy3Xdmv1d69wz3tMbgGnI5j957WWF0FbtLzZvVXeuiVLqYDGxndIzWq7Q1zbuPHggxsfzjOHxh8Y0OPE6DmmDa+MRjsnq48OzeRfg+fXdpmz+quKxjje0DydG4Zu8/7tK+a93xs1d1XruWil1MvDI/nGe0OeXnz09KeGx/OM4/GHxTR48DoUaXEaZDqDoT8/4Ty/u/17li5rqI7GoxA3n/AHmYT8vi5a79+m5BS6mRxsY3yM0sntDTLv48L15IcZGP9ozTf2hpQs8eWq8xjHyCQdkdZHiI95NeEFhvdrlyeu+CzxL3PdJ5Izl7qsnL1kLYBw1rJffu71gpdTHwyP5xm+vKG+s1b99a+jVTNlRNnfQcHNADnlpvQ+S2xuzc+QPcozXPD81N9+66rPmwwuW6/vX6u9XHRfClrTISO0xkVDh1GaPNf8W+uHesk6Rqimy7aKFDQDcF6iKJUKPj/epPoO+4qQo+P96k+g77igPzqiIgPpXQ74BhPq0X4Gq4VN0QNYDCfVovwNW9uJn4sHkm6BNlt2BV0Dwvh9i9EVaPPJ6lkigumlokAaXXZPaoOO67FkNHr9SxfNNwa06aGiNaDtxo8wO/ktymWWCKC7ES373penOjQB38yXHuB4rFs8xA7AsjU0aa47rBIdQ46a3oUyiza9nUyNxEbO21wMgZo6VhBa5pA8sgHMAeLQuwh2gySEywnrBlJFXZLb7NVYNiqqweC5bDvJaC4ZSeHEa6A99UpfRibJiJot7ZGicfwu0jcDyBppHeHKM40eqE88ae69OncW0e1jVugmBDXOIDbrI4sLRuLiasUDYqrsXIbjLjzhj7q+rcKd6CBdHipa0YiN5Lcr8oDrdpeYcu7Sx6+5cGEV+1CAT1MtAkUG9okOy6DcQR2rvcsv2icwb1MushZZbQoV27F6G9PQd1LW7Z8gYzLMesjhLA51kPf2Ke9t6+Sb49s0Qt4w8mdp60loLi5paO0CAGixuognvv1IDXLtBzS/8AdPOUkCgbNMe+/JrUtAFE6uF0pOGxIeXANcMjspsVZoO05iiDffW8EDeiAIvCa1K5HEdIJ5w8QNjjjLnMbPnLnlrXFudkeQN1q2nMRqDruQ6jBvXjr7+SZ0y/3X6zv4C4ZhR9N/aqR+zGlxdmcCSTpzNXw4hrQe4DvUmWV79m4sSOLzAX9U92rj1bWSscTxc1+l8cuq2qmG9x+ojUY96+/wByG3AAX2nG3B2p3EODxp6R/U8147Z1m879xGhrebvTceHo0U1FS2eUgt2aBVPeKN76vVzjdcy7+gQbNA+O/fZ136NGo4imj+qnIlsEL9ngVTnaBo37w2hw5gV6yvZcAHOLszgTvruDgPRQcdymIlggnZu795Jobq9+gFHu0v02eK8/ZY+W+8uW710zGzzPaPqU9EtgAK/2B7yPpP8AxH/O1QK26PTavYe57fwu9Qpp/vLiWx1DcukRFIsFHx/vUn0HfcVIWjH+9SfQd9xQH50REQH0rod8Awn1aL8DVcKn6HfAMJ9Wi/A1XCuiD3C1NxDTucOfq33fLvW1RW7PjHA66HU68f8AXnxWquTkktcCARqDqCvVjGwNAaNwFD0DRZLDTTjMQI43PNkMaXEDea146K/6ObLMLHOkozSnNIRqBwbG0/JaNO82eKo5og5pa4W1wLSOYIoj7Fb9EsU98T2POYwydUH8XgNY4E/xAOynmWkqcz04X7brfns489+7ppZY3Hxw5escG5jQJ3WSBv4eUFrbteE6da26BomtDx1//CjyWvHGbP2Yo3sy6ZjTs1g+zWnOxupQ3RyU8eCRVlAOrRnvsFtA6U1x397b1tcGE1224Q8sL6cKuwePfXoJ5B7L8oLfgcfHNeR11vG4jUjW/QVWujmJBdDE4lrSbDaz5e3xJu2MG+qA30t2zRMHDNBGwOzZ3NIBFatNDfZJFWaregLZR8fjo4WZ5XhrbAs8zoAANSe5SFzPTFxD8O4te5jXPPYY55z5crOywE7jJw3odwjmlRB2njHYwgOaWYYGwxw7U54GRp8lg3hp1JomqpZgUtULpZDUeGmNbzI3qQP5tF3qBC0ieRs3UyNjvIXu6uQvMeoDRJbAAXWSACfJPDVUi4oYmHiSW1JcWvm/fRHuY+B7TbwDifQx0MWYj7H13qWoWJwbnOeA8COURiVlWXCJznAA3oHZqdobApZTY5rXOB3NFk3rrrVbt2u9bCLtnOPiRlCKT90l9mS0UN20WXWt2Bw3klvE8wR6RSyhx7XEAXZNd1ir+9Uys8tolIokmPa12Ug78oPAnTd9p9krFu0mXqCNRy4i+eno3plYtE1Fix1gGiLF0d6yXJoREQBZwS5Htf8AJcL9B0d/Qn7FgvCEB2KKFsfEZ4m2bLew7nbdLPeRR9amqLVF07C0Y73t/wBB33Fb1ox3vb/oO+4rDT85oiID6X0O+AYT6tF+BquFT9DvgGE+rRfgarhXRB7hERDAiIgC3dHMaIpXQP0EzzJC7gXEW+In5WhcOYv5K0rDBwmbExsbVQkTyOPDymsaO8uBPcGnmFxPYvgcrivjz07zs1XYzY7JHFxc8Fw1ykVuaLog69kKxRTNKzD7FYxzHB0hMdkZnXZIc3MbG+nkWK3DkFPxEwY1z3bmtLjWugFnTiti5Pae05J3yRspsLC6NxB7crgKcLHkMDiRzJbwG/Vqza0b6FdN/wDIUE7h4HjMM1oaXO65pzPoZtGOcwhoAJJ/yFmNgOk088z4fCHNcGtkjMUTOrmjfQEkRIeSMzgDrx+z590N6HYqHFRSskgfDkt8rSJI5GuGV8TRvJsVeg4/wr6jsDZseH6uKJuVgkBDbJy5n5iBe4Wdy9OJh4cdtTlY0lpp4L8GXg88o7WIxMjT8mmD7YWNJ+1Z4TZ+RtRxOAJvRp1J3kmrJ7yuhfsaEgAt0a3KNSNKrgVClEbyLgmvyAXAgVm1JN95P9FBNcHUpSkqb06bLwRXuhcN7HD+6fyWp7ASQ5urTqHDcaB4jkQuiGxYRfZOoIPaO4795VPtL3+X6Q/w2LqMrIyikiMGgbgFAx22I4ZYYpMwM5LY312MwrsF3BxvTnRWvbW0Sz91E+NuJkY50DZAcryyiW2KG47rvW+C0dHtkhjXyOa5hnc2Z2HeQ9sEupeYz3u19WlKiWls4LtERcgIiIAiIgCIiAm7GnyygcHjKfSASD949Y5LoJpgwW40Pt36AADUlciRyNHeDyI1BHoOq6MSCWDMWl3ZzZWmnZm6lrSCKIcK3ria5KQfBt/aEVWHtOl6GzvyigN9u0HMrHEYhjo5MrgSGuBAOoOW6I4aaqnjirMfBsrS6qaXBx96yuabbk7ZPAGmDcdBvw8Damf1Lo3dWdSbzZmAn1jKAf8A2VMofCEREB9L6HfAMJ9Wi/A1XCp+h3wDCfVovwNVwrog9wiIhgREQGL3gAkkAAWSdAAOJKsuh8J6uSYggzSEtsUerb2GUDqAQC7X5ap8fAZI3NFWRpe699Hu0V9sjb4lf1UjOqlrMGlwc2QcTG7TNR3igRppqpzPThL/AFut+ez59C6REXBgXzramy3kYjCtldE5r+sjmZ5Q6xxmbmHHtW1w4j0rvNpY1sEUkrrLY2lxA3mhdDvK5DCMd2nyV1kri+SjYBNAMB5NaA0ei+K6hea0dPTDd81Xb8epF2FsluGjLW0HPPWSZbDM5ADyxpPYaSLpWDyQNLvTyd413iyNRv3hZIrN2eU3Dacg0Dpq72xnT09bZXke0ZB8aa+yCcse5oANAymrq77ytSLKR3nZuk2rKT/tcp39mMEb9xEmutct3fpXbS2gbfly9e9pdFHI4NMhYxjSaa40Mw4brUtUMGxXvlJxRbIIZutwkrSWyMDrLo35QBQoDiHDfuWxSMcrNGxdmdc7wmZrwHlsow0ws4aZhLXOjedQ01uqjodxpdKiI3ZyVEGKnAYXtLszLLQCC01EAD2dDmMmnL0Lf4e+66l3DXWtXFvyb0Avdx9asESwVrMe8tJ6pwNWAb0OSN2XyNTme4f3D6B7+0H3XUu31eu66sdnutWKJaBXzSy5n1eVsjGgVvaTFmrs6jtP7V6Vwq1iNoSGqhcLykk3oC/K7cN4bqrJEsBERYArro67sPHJ/wDQtb/napVZbAkIkc3gW5vQQa/qD/2rJbHUdy4xUbnNOU04atPCxrTv4TuPcVpknD4HOFi2OsHe0gEFpriCCPUpirMXh5GvlcHN6p0LszKObrAAA/NdUWiiKG4cyolj8/oiID6X0O+AYT6tF+BquFT9DvgGE+rRfgarhXRB7hERDAiIgC0Y3CNlYWu9IdxYeD2ng4HUFb1FxzDJlgZeeZ2TT4rN8j74Uy9eZaOKyWxTBTc1ldfz0/nuOq6PYx02GhkfWZ8bXEjcSR5Q7jv9asFhFGGtDWimtAAA3ADQBZqJWTTbaKDpjOTEMO0a4nNGT8mOv3ju80co73A8FXLZt2XPjANahh9WaZ1n1hsQ9pa1SC5MxnSjHv8AH+qCIi7POEREAREQBaHYuMGjIwEbwXAEf1W9Q3SyQ4WKRjmgPxjYC3I0n99jXxvcXOB1yuFciNb3LJOjqMbNnh0Xzsftj808Oi+dj9sfmtG29qz4fw9oqQ4bAsxDHCOMAPd4QSXg0S2oW6C97u6rDC4mR2LlhJ7EboKeY48tPZnc1+gdbiMrSNxcN+48Zzr6ZG8Oi+dj9sfmnh0Xzsftj81u27tSSDFU5mXC3Axs0bGSNbI95D2YhpPWMzAxta5ooF9m9wrmbbmphovJ2hi8LkjZHnczDsxDmBuYBucmFtk6GzpupnH0yX4dF87H7Y/NPDovnY/bH5ryTapzY0PmbGzBRR/vWwB+cvjMrp3sDXExjQU2vJfruqTg8a+TFzRg1HG+AtcYmBobIxsjmPDqeHOvK3kSLs6FnH0yP4dF87H7Y/NPDovnY/bH5qXisY9+IxsbCyIYWCN7Dka7O6Rsr80mYe9jIBTcp0fruqv6P7ZmxczQGZGvw+DxFNYxzYuvZNJI15dTi09SGtI1BfZ5JnH0zb4dF87H7Y/NWewNpRB7wZI9WtN5xwJ0Ov8AF9/JatvOljxOGjY9jW4mZ8YHVtPVtZh5JQbIOY9ZHZ4ZTVXqtbJZhjjhHlhD424iKQMYMsbCGTRuaRq7O9lHk/m05jnaNUKZ0n7Sh+dj9sfmtWLx8RY8CWMktIADgSdDuFrjuju25Z53xOydhuKLs0bWkiLEOgifCQKfQYessUCW7rpZbMxj8RgGTSinPbhX5SxgsvdBIZIyw31dvygO1thXB2fKkREB9L6HfAMJ9Wi/A1XCp+h3wDCfVovwNVwrog9wiIhgREQBaZM7XxyxVnjJ7LjTXtdQcwkAlt0CDW9o4LcixqzqE3B2i22Rt7rZDFJH1UmXOwZs7XtBo5XUDYsWK4jfrV0uJxWFbIBd2DbXA05h4Oa7eCrzoxtCSVsjJSHPhkyZwMucFjXhxbuB7VGtLB3bhOSo9CqauPG6+6I3SzA5R4Wy80Tf3oG6SIEl1j5TLLgfSOKhArpdrxh0EzXbjE8H0FpBXJ4BxMUZO8saT6SAtgc4msE+mnvzN6IioecIiIAiIgCsNg4KOXCtEsbXhs0zwHAGnNnkIcL3EHUHgq9W/RYgYXXd1k9+jrpVxMpA1NfhJsznwtuaNrJM7AXPF5eqkGpOVxqjpbxV5tcwzBZs2SLMSx95bLi0hsbt1kg0G8uCnYbCwva2RrG0Q1zTVEgBuW+dZW7/AJI5BZnZ0WnYboABWlBpzN0HI6hTKFe2fCSOzuazOXjVwFuLHObG/k7Vpyu4dxWPguEHVlsDCHufLGWsHlua4ueNxzubms8dbOutgzZkTaqNoqqrhV195PrWx2CjIaCwU0ZWjkKy6eokesoCqhwmDkGXqIw3qGjVjQ0wjUMPAxjMaB7PlVuK2YmHCMmBdFHnkqUvyg2YgCxxO8uAaS060GHdQVlFg2NNtYAardw00/7R6aHJJcGxxtzQTpv7g4D+jnfaUBX4vwSVxEjY3lzTGbbeZufIY3adpuc1lOlndqs8HLhjMXRBvWSMOZ7W6ubFlGUvA1y9YKHea4rY3Y0QdmDTurLenldZfO81u37yTvW+HARsILWNBALfUasejst07ggIEuJgkcx7o8zmZ3xuc0EsLHGJ+Uk9kg6E7qOpor188HhEbjF+9cwBkpaA5rXhzsmpzj3vUVvr1TP2bFuyDl9pLjrzsk33rN+BjJBLQSAGj0CwPszH7SgK7A7Mwr8rm4VgDS90byxo99JEjmUbGegTuuxaj7b2ZDDhz1UTGdqBgytAprZmZWCtzRZobhauosIxptrQD/qfVq4n1lQOlJ/s5/5kP+NGgPgSL2l4gPpfQ74BhPq0X4Gq4VP0O+AYT6tF+BquFdEHuEREMCIiAIiIAvdgbThhkxHXzMic57cge4MDmBjQHNLj2u0Xg8l4vCFzJWVwsRRu1v8AJM29t+J8UkOHcJpJGOYOrIcxmYZc0jx2WgXdXZ4BQo20AOQA+xetaBuFL1IxoYmIpLLFaBERdEgiIgCIiAK06OGsITlzdvEdn5X76Xs+vcqtXHRT4MP+bP8A40q4mUgT9mj90zSuyNP9NFJWvDx5WtbyaB9gpbFMoEXF7f2xtKDEyDC7M8IiIaRKcQxlnKLAY7UUbHfSg+NO2v8Agg/6uNAdk3ardOxILdlst0GtWeQ7/sWUe0g7dHJ5GfyeBaHVv361XNcX407a/wCCD/q41cdGH4nqs82Hdh5DYMRPXgAHR2djwNb3VogLb9tN1/dTafwcuWuvPTgQrRV3hEvL/wAR/wDsWvEOke0tN0eUZB0N7+sQFqigbHhLGOBDvL0Lt5FN1ok5Rdir4aUKCnOFjl3oDnMR0mLcc3CdS6nAnrOG4GqHHQ/a0qR00H9jk+lF/ixqxOC1vrH3z7Pcfk/wj7FWdLmEYJ4JJ7UWp3++x8lisM+HWiIhpswXTTEYeNkLBHkiaI25mkmmDKLIOpoLd7oWK5Reyf1Ii6zM5yoe6FiuUXsn9Se6FiuUXsn9SImZjKh7oWK5Reyf1J7oWK5Reyf1IiZmMqHuhYrlF7J/UnuhYrlF7J/UiJmYyoe6FiuUXsn9Se6FiuUXsn9SImZjKh7oWK5Reyf1J7oWK5Reyf1IiZmMqHuhYrlF7J/UnuhYrlF7J/UiJmYyoe6FiuUXsn9Se6FiuUXsn9SImZjKh7oWK5Reyf1J7oWK5Reyf1IiZmMqHuhYrlF7J/Uor+mEhJJgwpJNkmEEknUkm9SvUWZmMqMfG6TzfCfyR+aeN0nm+E/kj80RLZtIeN0nm+E/kj808bpPN8J/JH5oiWxSHjdJ5vhP5I/NPG6TzfCfyR+aIlsUh43Seb4T+SPzTxuk83wn8kfmiJbFIeN0nm+E/kj808bpPN8J/JH5oiWxSHjdJ5vhP5I/NeHpdJwgwoPAiEAjvBvQoiWxSLb9nN5u/p+SIiA//9k=">
            <a:hlinkClick r:id="rId3"/>
          </p:cNvPr>
          <p:cNvSpPr>
            <a:spLocks noChangeAspect="1" noChangeArrowheads="1"/>
          </p:cNvSpPr>
          <p:nvPr/>
        </p:nvSpPr>
        <p:spPr bwMode="auto">
          <a:xfrm>
            <a:off x="655638" y="-280988"/>
            <a:ext cx="2447925" cy="18669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AutoShape 14" descr="data:image/jpeg;base64,/9j/4AAQSkZJRgABAQAAAQABAAD/2wCEAAkGBxQSEhUUExMVFhUVFRsVFRUXGSEYGBUcGBsYFhsWGBcYHCggGB0lHBcZITEiJykrLi4uGiAzODUsNygtLisBCgoKDg0OGxAQGywlHSQ4LDIsLC8sNCwsLy8sNCwsLCwsMCwsLCwuLCwuLzQsLzQ0LC80LDcsLy00NCw0LDQsLv/AABEIAMQBAQMBIgACEQEDEQH/xAAcAAEAAgMBAQEAAAAAAAAAAAAABAUCAwYBBwj/xABMEAABBAADBAQHDQUFCAMAAAABAAIDEQQSIQUxQVEGEyJhFBYyVHGBkhczNEJSU3J0kbGy0dIVI2KToSSCs8HxQ0RVc5Sio+EH0/D/xAAYAQEBAQEBAAAAAAAAAAAAAAAAAwECBP/EAC4RAAICAAUBBwMEAwAAAAAAAAABAhEDEiExQVFxgZGhsfDxE8HRBDNh4SIjMv/aAAwDAQACEQMRAD8Auei2w8PJgsM98Ebnugjc5zmglxLASSTvJKtPF3CebRewFr6HfAMJ9Wi/A1XCskQbdlX4u4TzaL2Ani7hPNovYCtEW0hbKvxdwnm0XsBPF3CebRewFaIlIWyr8XcJ5tF7ATxdwnm0XsBWiJSFsq/F3CebRewE8XcJ5tF7AVoiUhbKvxdwnm0XsBPF3CebRewFaIlIWyr8XcJ5tF7ATxdwnm0XsBWiJSFsq/F3CebRewFjJ0ew1HLhYSaNAtABPAE1orZEpC2cZsbZ0DHswuIhilxTmOmkMcQEcLSey0nTT4o3k8Vfjo9hPN4fZC37W2aJ4pI8zo+sAa58dB9A6iyDvFj0EqHsLHAiSNsJiggc2CJ7zl60t7JytcPJBDQDZzEnkumk9ULZk3YWDJoQQE66BovTQ/YSAs3dHsIBZw8IA1JyDRbpMBYDQ7s5y7vGZ2d2ta73N4aOO8gLUNlWDmOpz7hoA4vo6/GAfv8A4QOCykLPPFzC+bRewFqOxsFeXqYLuqyiwTWhHDym+0Oak/sztZs58rNu3HM12nsgehbX4EEvOY297X6cMuTQewNUpCyMejuE82h9kJ4u4TzaL2AshshunaJrKddRbX9YNCd1hWSykLZV+LuE82i9gJ4u4TzaL2ArREpC2Vfi7hPNovYCeLuE82i9gK0RKQtlX4u4TzaL2Ani7hPNovYCtESkLZV+LuE82i9gLXiej2FDHEYeLyT8QcirhacX5DqBJLSABvJo6BKFs+Vde75TvtKLWi856D6P0O+AYT6tF+BquFT9DvgGE+rRfgarhehHne4REQwIiIAtOJxIZV2XONMY0ZnvO+mtG/7hvNL2KOWaQxQ5QWAOkkeCWtzXlaGggucaveKHpAV/sbYbYCXud1kzhTpCKofIY34je7eeJK4lLoeiOEkrn4c/0vPxsqcPsPETe+uEDD8RnblI75PJYeGgd6Vox+z34RxpskmHcbBBdI+E1q1125zL1Dtasg0ACuzRcW9ymfTK1p098/zr4aHCRbThc7KJWZjubmAcf7p1UtdTjcHHMwslY17SKIcLH/pcfiIX4RzY5TcbjlimPHlHIeD63Hc6uei7U+pN4Skv8Lvp+NvA3oiLs84REQBVu1NkxzPilkDneDkyMjB7Ln0MriOLm12ddLKskWp0Cn2VtN+WJuL6uLETueY4WmyGi3ZTqbIaLJ0CuFF/Z8fXdfkHW5OrDzqQ0EuyjgNSd29SkdcAIiLAEREAREQBERAEREAVhgcIOpklOpyvDf4QAWk1zJB15eu9ey8B1pJd5DTR/iPK+Q4/ZwKu8YwCF4AAAjcABoAA06ALiUuCkI8n52REUyh9K6HfAMJ9Wi/A1XCp+h3wDCfVovwNVwrog9wiIhgWoQyTSiGJzWWwvdIRmLRYb2G7i42d+grcdy2qNiMScO5uJG6IESt+VEaLq/iblDh6COK5lsWwEnOueO3g63ZezI8OzJGN5zOcTbnu3Fz3HVx0H3blMXgNr1SO223bCIiGFH0rxskbYmROyOmlyF4AJY1rHyOLQdLOQN1B8pVkW1nNa6LFsdiIXChI1md1HeyWJg17nNHpAqzbdKsEZIc7K6yB3XMvccocHMvhmY5wvgSDwVLDIHNDhucAR6CLXUVZRzyxTrTnrfW+zbjR6EbZ4rOAJOrDqi633zLQ0Ot0DYBOtDXmvZcbleW5dBxB7r1HD0kj76lrTFhnTyStzvjZDEHEsq3PdmoWQaDQ2yOOYeuiaiiLX1Zt7dfTxZoZtAEeQ7he41enPhp9vELOHGhxrK7eWk1oCBfP0j1LLZ8xfFG529zGuPpIBKkLq01sSlFxk4vghyY/KaLHVdAjW9auvU77O9eftEWQWOFeg+njvHLlruU1Ftroc6njTpuru5L1EXJoREQBERAEREAREQBesYXOa0b3ODRz13n1Cz6l4rrYGHGUyV2nEtBPAA1Q5WRffpyFY3Ss1K2WUEIY0NaKA0H+vE9614/3qT6DvuKkKPj/AHqT6DvuKiXPzqiIgPpXQ74BhPq0X4Gq4VP0O+AYT6tF+BquFdEHuEREMCgbc95dXlZmZAdxfnbkDr0yl+UHuJU9Qduj+zTVv6t1cKNaG+FGj6lkv+WW/T/ux7V6netutd/FerFgoCzem/msMViGxsdI801jS9xq6DRZNDU6BROjaihjasOv71mhLTZrUb9/DTfuQ7VhBcDI1uQ07Mco1AOhdQIpw1GmoQEmVttIG8ghcJsP4PENxYwMcOTmdhzfU5pC7QbSiJDRKwkixTgbuq+3MK52ue29s90MpnjY50cnvzGNLi143ShrdSCBTqB+KeZWxdM7SzRcOdH4Xp5/bk1KX0UZmfincMzIq4HKwPJ/8tepVTMU6SxBFJK76JYwE/Ke8ADvqz3LqthbO8HhbGTmdq6R3ynuJc4+izpyFLqUk9jIQcIvNu9K8/fWzkNlODGiB1iSEZC1wpxDeyHi/KaQAcwsaqeui2rsqPENAkBtptj2mnsPNruHeNx4grmsbhJsMe2HTRcJWMt7e6SNmp+k0VvsDijLhicPqNyju+Px+PUzRYQyhzQ5pBBFgjis1Q8zTTphERDAiIgCIiAIiIAiIgPWxlxDRvcco7r3n1Cz6l1sUYaA1ooAAAcgNAFS7Bw1kykaVlZ33vd6NAAfpcKV4pzfBWC0sKPj/epPoO+4qQo+P96k+g77iuDs/OqIiA+ldDvgGE+rRfgarhU/Q74BhPq0X4Gq4V0Qe4REQwKPLD10sWHF1I7NJXCJmrr+kcrP7x5KQtQmfDK2ZjS+mlkkYNFzCQQW3oXNI0Fi7Oq5lsWwKz+nbwdqsZGBwIIsEUQdxB0IWjZ+OjnYJInBzTx4jmCDq0jcQdQpKkdtNOmQmbIgBBETAW1lpo0y7q5UoO1NmtdJG1tR5w4Oc1jCSGtADf3jXCq03f5q7UHaOFkc5j4nsa5mby2l4IcK3Nc2joEMKfGbE6rLJ1rnETQinMiqnSxsIBEQLRRO4hdMqfEYLEyBodLBlEkbzlicCRHI2SgTKaJy1dGr4q4QBERAEREBw+KDcNiJYnOa1rrxEeYgDK8nrALPxZLJ5B7V6cZGN8jNLvtDShZ48BqpfTOE9bERX73D4nB68DMIpA7TfQw7tNN+9RcU5z+s8kdYZfjE11kbYq3a1lv11pvVYbGYqt5nz8X5HnhkfzjN9eUN9Zq37619CDGR/OM13doa2LHHlr6FkZHZnP7FGYzeUaH9mGFy3Xdmv1d69wz3tMbgGnI5j957WWF0FbtLzZvVXeuiVLqYDGxndIzWq7Q1zbuPHggxsfzjOHxh8Y0OPE6DmmDa+MRjsnq48OzeRfg+fXdpmz+quKxjje0DydG4Zu8/7tK+a93xs1d1XruWil1MvDI/nGe0OeXnz09KeGx/OM4/GHxTR48DoUaXEaZDqDoT8/4Ty/u/17li5rqI7GoxA3n/AHmYT8vi5a79+m5BS6mRxsY3yM0sntDTLv48L15IcZGP9ozTf2hpQs8eWq8xjHyCQdkdZHiI95NeEFhvdrlyeu+CzxL3PdJ5Izl7qsnL1kLYBw1rJffu71gpdTHwyP5xm+vKG+s1b99a+jVTNlRNnfQcHNADnlpvQ+S2xuzc+QPcozXPD81N9+66rPmwwuW6/vX6u9XHRfClrTISO0xkVDh1GaPNf8W+uHesk6Rqimy7aKFDQDcF6iKJUKPj/epPoO+4qQo+P96k+g77igPzqiIgPpXQ74BhPq0X4Gq4VN0QNYDCfVovwNW9uJn4sHkm6BNlt2BV0Dwvh9i9EVaPPJ6lkigumlokAaXXZPaoOO67FkNHr9SxfNNwa06aGiNaDtxo8wO/ktymWWCKC7ES373penOjQB38yXHuB4rFs8xA7AsjU0aa47rBIdQ46a3oUyiza9nUyNxEbO21wMgZo6VhBa5pA8sgHMAeLQuwh2gySEywnrBlJFXZLb7NVYNiqqweC5bDvJaC4ZSeHEa6A99UpfRibJiJot7ZGicfwu0jcDyBppHeHKM40eqE88ae69OncW0e1jVugmBDXOIDbrI4sLRuLiasUDYqrsXIbjLjzhj7q+rcKd6CBdHipa0YiN5Lcr8oDrdpeYcu7Sx6+5cGEV+1CAT1MtAkUG9okOy6DcQR2rvcsv2icwb1MushZZbQoV27F6G9PQd1LW7Z8gYzLMesjhLA51kPf2Ke9t6+Sb49s0Qt4w8mdp60loLi5paO0CAGixuognvv1IDXLtBzS/8AdPOUkCgbNMe+/JrUtAFE6uF0pOGxIeXANcMjspsVZoO05iiDffW8EDeiAIvCa1K5HEdIJ5w8QNjjjLnMbPnLnlrXFudkeQN1q2nMRqDruQ6jBvXjr7+SZ0y/3X6zv4C4ZhR9N/aqR+zGlxdmcCSTpzNXw4hrQe4DvUmWV79m4sSOLzAX9U92rj1bWSscTxc1+l8cuq2qmG9x+ojUY96+/wByG3AAX2nG3B2p3EODxp6R/U8147Z1m879xGhrebvTceHo0U1FS2eUgt2aBVPeKN76vVzjdcy7+gQbNA+O/fZ136NGo4imj+qnIlsEL9ngVTnaBo37w2hw5gV6yvZcAHOLszgTvruDgPRQcdymIlggnZu795Jobq9+gFHu0v02eK8/ZY+W+8uW710zGzzPaPqU9EtgAK/2B7yPpP8AxH/O1QK26PTavYe57fwu9Qpp/vLiWx1DcukRFIsFHx/vUn0HfcVIWjH+9SfQd9xQH50REQH0rod8Awn1aL8DVcKn6HfAMJ9Wi/A1XCuiD3C1NxDTucOfq33fLvW1RW7PjHA66HU68f8AXnxWquTkktcCARqDqCvVjGwNAaNwFD0DRZLDTTjMQI43PNkMaXEDea146K/6ObLMLHOkozSnNIRqBwbG0/JaNO82eKo5og5pa4W1wLSOYIoj7Fb9EsU98T2POYwydUH8XgNY4E/xAOynmWkqcz04X7brfns489+7ppZY3Hxw5escG5jQJ3WSBv4eUFrbteE6da26BomtDx1//CjyWvHGbP2Yo3sy6ZjTs1g+zWnOxupQ3RyU8eCRVlAOrRnvsFtA6U1x397b1tcGE1224Q8sL6cKuwePfXoJ5B7L8oLfgcfHNeR11vG4jUjW/QVWujmJBdDE4lrSbDaz5e3xJu2MG+qA30t2zRMHDNBGwOzZ3NIBFatNDfZJFWaregLZR8fjo4WZ5XhrbAs8zoAANSe5SFzPTFxD8O4te5jXPPYY55z5crOywE7jJw3odwjmlRB2njHYwgOaWYYGwxw7U54GRp8lg3hp1JomqpZgUtULpZDUeGmNbzI3qQP5tF3qBC0ieRs3UyNjvIXu6uQvMeoDRJbAAXWSACfJPDVUi4oYmHiSW1JcWvm/fRHuY+B7TbwDifQx0MWYj7H13qWoWJwbnOeA8COURiVlWXCJznAA3oHZqdobApZTY5rXOB3NFk3rrrVbt2u9bCLtnOPiRlCKT90l9mS0UN20WXWt2Bw3klvE8wR6RSyhx7XEAXZNd1ir+9Uys8tolIokmPa12Ug78oPAnTd9p9krFu0mXqCNRy4i+eno3plYtE1Fix1gGiLF0d6yXJoREQBZwS5Htf8AJcL9B0d/Qn7FgvCEB2KKFsfEZ4m2bLew7nbdLPeRR9amqLVF07C0Y73t/wBB33Fb1ox3vb/oO+4rDT85oiID6X0O+AYT6tF+BquFT9DvgGE+rRfgarhXRB7hERDAiIgC3dHMaIpXQP0EzzJC7gXEW+In5WhcOYv5K0rDBwmbExsbVQkTyOPDymsaO8uBPcGnmFxPYvgcrivjz07zs1XYzY7JHFxc8Fw1ykVuaLog69kKxRTNKzD7FYxzHB0hMdkZnXZIc3MbG+nkWK3DkFPxEwY1z3bmtLjWugFnTiti5Pae05J3yRspsLC6NxB7crgKcLHkMDiRzJbwG/Vqza0b6FdN/wDIUE7h4HjMM1oaXO65pzPoZtGOcwhoAJJ/yFmNgOk088z4fCHNcGtkjMUTOrmjfQEkRIeSMzgDrx+z590N6HYqHFRSskgfDkt8rSJI5GuGV8TRvJsVeg4/wr6jsDZseH6uKJuVgkBDbJy5n5iBe4Wdy9OJh4cdtTlY0lpp4L8GXg88o7WIxMjT8mmD7YWNJ+1Z4TZ+RtRxOAJvRp1J3kmrJ7yuhfsaEgAt0a3KNSNKrgVClEbyLgmvyAXAgVm1JN95P9FBNcHUpSkqb06bLwRXuhcN7HD+6fyWp7ASQ5urTqHDcaB4jkQuiGxYRfZOoIPaO4795VPtL3+X6Q/w2LqMrIyikiMGgbgFAx22I4ZYYpMwM5LY312MwrsF3BxvTnRWvbW0Sz91E+NuJkY50DZAcryyiW2KG47rvW+C0dHtkhjXyOa5hnc2Z2HeQ9sEupeYz3u19WlKiWls4LtERcgIiIAiIgCIiAm7GnyygcHjKfSASD949Y5LoJpgwW40Pt36AADUlciRyNHeDyI1BHoOq6MSCWDMWl3ZzZWmnZm6lrSCKIcK3ria5KQfBt/aEVWHtOl6GzvyigN9u0HMrHEYhjo5MrgSGuBAOoOW6I4aaqnjirMfBsrS6qaXBx96yuabbk7ZPAGmDcdBvw8Damf1Lo3dWdSbzZmAn1jKAf8A2VMofCEREB9L6HfAMJ9Wi/A1XCp+h3wDCfVovwNVwrog9wiIhgREQGL3gAkkAAWSdAAOJKsuh8J6uSYggzSEtsUerb2GUDqAQC7X5ap8fAZI3NFWRpe699Hu0V9sjb4lf1UjOqlrMGlwc2QcTG7TNR3igRppqpzPThL/AFut+ez59C6REXBgXzramy3kYjCtldE5r+sjmZ5Q6xxmbmHHtW1w4j0rvNpY1sEUkrrLY2lxA3mhdDvK5DCMd2nyV1kri+SjYBNAMB5NaA0ei+K6hea0dPTDd81Xb8epF2FsluGjLW0HPPWSZbDM5ADyxpPYaSLpWDyQNLvTyd413iyNRv3hZIrN2eU3Dacg0Dpq72xnT09bZXke0ZB8aa+yCcse5oANAymrq77ytSLKR3nZuk2rKT/tcp39mMEb9xEmutct3fpXbS2gbfly9e9pdFHI4NMhYxjSaa40Mw4brUtUMGxXvlJxRbIIZutwkrSWyMDrLo35QBQoDiHDfuWxSMcrNGxdmdc7wmZrwHlsow0ws4aZhLXOjedQ01uqjodxpdKiI3ZyVEGKnAYXtLszLLQCC01EAD2dDmMmnL0Lf4e+66l3DXWtXFvyb0Avdx9asESwVrMe8tJ6pwNWAb0OSN2XyNTme4f3D6B7+0H3XUu31eu66sdnutWKJaBXzSy5n1eVsjGgVvaTFmrs6jtP7V6Vwq1iNoSGqhcLykk3oC/K7cN4bqrJEsBERYArro67sPHJ/wDQtb/napVZbAkIkc3gW5vQQa/qD/2rJbHUdy4xUbnNOU04atPCxrTv4TuPcVpknD4HOFi2OsHe0gEFpriCCPUpirMXh5GvlcHN6p0LszKObrAAA/NdUWiiKG4cyolj8/oiID6X0O+AYT6tF+BquFT9DvgGE+rRfgarhXRB7hERDAiIgC0Y3CNlYWu9IdxYeD2ng4HUFb1FxzDJlgZeeZ2TT4rN8j74Uy9eZaOKyWxTBTc1ldfz0/nuOq6PYx02GhkfWZ8bXEjcSR5Q7jv9asFhFGGtDWimtAAA3ADQBZqJWTTbaKDpjOTEMO0a4nNGT8mOv3ju80co73A8FXLZt2XPjANahh9WaZ1n1hsQ9pa1SC5MxnSjHv8AH+qCIi7POEREAREQBaHYuMGjIwEbwXAEf1W9Q3SyQ4WKRjmgPxjYC3I0n99jXxvcXOB1yuFciNb3LJOjqMbNnh0Xzsftj808Oi+dj9sfmtG29qz4fw9oqQ4bAsxDHCOMAPd4QSXg0S2oW6C97u6rDC4mR2LlhJ7EboKeY48tPZnc1+gdbiMrSNxcN+48Zzr6ZG8Oi+dj9sfmnh0Xzsftj81u27tSSDFU5mXC3Axs0bGSNbI95D2YhpPWMzAxta5ooF9m9wrmbbmphovJ2hi8LkjZHnczDsxDmBuYBucmFtk6GzpupnH0yX4dF87H7Y/NPDovnY/bH5ryTapzY0PmbGzBRR/vWwB+cvjMrp3sDXExjQU2vJfruqTg8a+TFzRg1HG+AtcYmBobIxsjmPDqeHOvK3kSLs6FnH0yP4dF87H7Y/NPDovnY/bH5qXisY9+IxsbCyIYWCN7Dka7O6Rsr80mYe9jIBTcp0fruqv6P7ZmxczQGZGvw+DxFNYxzYuvZNJI15dTi09SGtI1BfZ5JnH0zb4dF87H7Y/NWewNpRB7wZI9WtN5xwJ0Ov8AF9/JatvOljxOGjY9jW4mZ8YHVtPVtZh5JQbIOY9ZHZ4ZTVXqtbJZhjjhHlhD424iKQMYMsbCGTRuaRq7O9lHk/m05jnaNUKZ0n7Sh+dj9sfmtWLx8RY8CWMktIADgSdDuFrjuju25Z53xOydhuKLs0bWkiLEOgifCQKfQYessUCW7rpZbMxj8RgGTSinPbhX5SxgsvdBIZIyw31dvygO1thXB2fKkREB9L6HfAMJ9Wi/A1XCp+h3wDCfVovwNVwrog9wiIhgREQBaZM7XxyxVnjJ7LjTXtdQcwkAlt0CDW9o4LcixqzqE3B2i22Rt7rZDFJH1UmXOwZs7XtBo5XUDYsWK4jfrV0uJxWFbIBd2DbXA05h4Oa7eCrzoxtCSVsjJSHPhkyZwMucFjXhxbuB7VGtLB3bhOSo9CqauPG6+6I3SzA5R4Wy80Tf3oG6SIEl1j5TLLgfSOKhArpdrxh0EzXbjE8H0FpBXJ4BxMUZO8saT6SAtgc4msE+mnvzN6IioecIiIAiIgCsNg4KOXCtEsbXhs0zwHAGnNnkIcL3EHUHgq9W/RYgYXXd1k9+jrpVxMpA1NfhJsznwtuaNrJM7AXPF5eqkGpOVxqjpbxV5tcwzBZs2SLMSx95bLi0hsbt1kg0G8uCnYbCwva2RrG0Q1zTVEgBuW+dZW7/AJI5BZnZ0WnYboABWlBpzN0HI6hTKFe2fCSOzuazOXjVwFuLHObG/k7Vpyu4dxWPguEHVlsDCHufLGWsHlua4ueNxzubms8dbOutgzZkTaqNoqqrhV195PrWx2CjIaCwU0ZWjkKy6eokesoCqhwmDkGXqIw3qGjVjQ0wjUMPAxjMaB7PlVuK2YmHCMmBdFHnkqUvyg2YgCxxO8uAaS060GHdQVlFg2NNtYAardw00/7R6aHJJcGxxtzQTpv7g4D+jnfaUBX4vwSVxEjY3lzTGbbeZufIY3adpuc1lOlndqs8HLhjMXRBvWSMOZ7W6ubFlGUvA1y9YKHea4rY3Y0QdmDTurLenldZfO81u37yTvW+HARsILWNBALfUasejst07ggIEuJgkcx7o8zmZ3xuc0EsLHGJ+Uk9kg6E7qOpor188HhEbjF+9cwBkpaA5rXhzsmpzj3vUVvr1TP2bFuyDl9pLjrzsk33rN+BjJBLQSAGj0CwPszH7SgK7A7Mwr8rm4VgDS90byxo99JEjmUbGegTuuxaj7b2ZDDhz1UTGdqBgytAprZmZWCtzRZobhauosIxptrQD/qfVq4n1lQOlJ/s5/5kP+NGgPgSL2l4gPpfQ74BhPq0X4Gq4VP0O+AYT6tF+BquFdEHuEREMCIiAIiIAvdgbThhkxHXzMic57cge4MDmBjQHNLj2u0Xg8l4vCFzJWVwsRRu1v8AJM29t+J8UkOHcJpJGOYOrIcxmYZc0jx2WgXdXZ4BQo20AOQA+xetaBuFL1IxoYmIpLLFaBERdEgiIgCIiAK06OGsITlzdvEdn5X76Xs+vcqtXHRT4MP+bP8A40q4mUgT9mj90zSuyNP9NFJWvDx5WtbyaB9gpbFMoEXF7f2xtKDEyDC7M8IiIaRKcQxlnKLAY7UUbHfSg+NO2v8Agg/6uNAdk3ardOxILdlst0GtWeQ7/sWUe0g7dHJ5GfyeBaHVv361XNcX407a/wCCD/q41cdGH4nqs82Hdh5DYMRPXgAHR2djwNb3VogLb9tN1/dTafwcuWuvPTgQrRV3hEvL/wAR/wDsWvEOke0tN0eUZB0N7+sQFqigbHhLGOBDvL0Lt5FN1ok5Rdir4aUKCnOFjl3oDnMR0mLcc3CdS6nAnrOG4GqHHQ/a0qR00H9jk+lF/ixqxOC1vrH3z7Pcfk/wj7FWdLmEYJ4JJ7UWp3++x8lisM+HWiIhpswXTTEYeNkLBHkiaI25mkmmDKLIOpoLd7oWK5Reyf1Ii6zM5yoe6FiuUXsn9Se6FiuUXsn9SImZjKh7oWK5Reyf1J7oWK5Reyf1IiZmMqHuhYrlF7J/UnuhYrlF7J/UiJmYyoe6FiuUXsn9Se6FiuUXsn9SImZjKh7oWK5Reyf1J7oWK5Reyf1IiZmMqHuhYrlF7J/UnuhYrlF7J/UiJmYyoe6FiuUXsn9Se6FiuUXsn9SImZjKh7oWK5Reyf1J7oWK5Reyf1IiZmMqHuhYrlF7J/Uor+mEhJJgwpJNkmEEknUkm9SvUWZmMqMfG6TzfCfyR+aeN0nm+E/kj80RLZtIeN0nm+E/kj808bpPN8J/JH5oiWxSHjdJ5vhP5I/NPG6TzfCfyR+aIlsUh43Seb4T+SPzTxuk83wn8kfmiJbFIeN0nm+E/kj808bpPN8J/JH5oiWxSHjdJ5vhP5I/NeHpdJwgwoPAiEAjvBvQoiWxSLb9nN5u/p+SIiA//9k=">
            <a:hlinkClick r:id="rId3"/>
          </p:cNvPr>
          <p:cNvSpPr>
            <a:spLocks noChangeAspect="1" noChangeArrowheads="1"/>
          </p:cNvSpPr>
          <p:nvPr/>
        </p:nvSpPr>
        <p:spPr bwMode="auto">
          <a:xfrm>
            <a:off x="808038" y="-128588"/>
            <a:ext cx="2447925" cy="18669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AutoShape 18" descr="data:image/jpeg;base64,/9j/4AAQSkZJRgABAQAAAQABAAD/2wCEAAkGBxQSEhUUExMVFhUVFRsVFRUXGSEYGBUcGBsYFhsWGBcYHCggGB0lHBcZITEiJykrLi4uGiAzODUsNygtLisBCgoKDg0OGxAQGywlHSQ4LDIsLC8sNCwsLy8sNCwsLCwsMCwsLCwuLCwuLzQsLzQ0LC80LDcsLy00NCw0LDQsLv/AABEIAMQBAQMBIgACEQEDEQH/xAAcAAEAAgMBAQEAAAAAAAAAAAAABAUCAwYBBwj/xABMEAABBAADBAQHDQUFCAMAAAABAAIDEQQSIQUxQVEGEyJhFBYyVHGBkhczNEJSU3J0kbGy0dIVI2KToSSCs8HxQ0RVc5Sio+EH0/D/xAAYAQEBAQEBAAAAAAAAAAAAAAAAAwECBP/EAC4RAAICAAUBBwMEAwAAAAAAAAABAhEDEiExQVFxgZGhsfDxE8HRBDNh4SIjMv/aAAwDAQACEQMRAD8Auei2w8PJgsM98Ebnugjc5zmglxLASSTvJKtPF3CebRewFr6HfAMJ9Wi/A1XCskQbdlX4u4TzaL2Ani7hPNovYCtEW0hbKvxdwnm0XsBPF3CebRewFaIlIWyr8XcJ5tF7ATxdwnm0XsBWiJSFsq/F3CebRewE8XcJ5tF7AVoiUhbKvxdwnm0XsBPF3CebRewFaIlIWyr8XcJ5tF7ATxdwnm0XsBWiJSFsq/F3CebRewFjJ0ew1HLhYSaNAtABPAE1orZEpC2cZsbZ0DHswuIhilxTmOmkMcQEcLSey0nTT4o3k8Vfjo9hPN4fZC37W2aJ4pI8zo+sAa58dB9A6iyDvFj0EqHsLHAiSNsJiggc2CJ7zl60t7JytcPJBDQDZzEnkumk9ULZk3YWDJoQQE66BovTQ/YSAs3dHsIBZw8IA1JyDRbpMBYDQ7s5y7vGZ2d2ta73N4aOO8gLUNlWDmOpz7hoA4vo6/GAfv8A4QOCykLPPFzC+bRewFqOxsFeXqYLuqyiwTWhHDym+0Oak/sztZs58rNu3HM12nsgehbX4EEvOY297X6cMuTQewNUpCyMejuE82h9kJ4u4TzaL2AshshunaJrKddRbX9YNCd1hWSykLZV+LuE82i9gJ4u4TzaL2ArREpC2Vfi7hPNovYCeLuE82i9gK0RKQtlX4u4TzaL2Ani7hPNovYCtESkLZV+LuE82i9gLXiej2FDHEYeLyT8QcirhacX5DqBJLSABvJo6BKFs+Vde75TvtKLWi856D6P0O+AYT6tF+BquFT9DvgGE+rRfgarhehHne4REQwIiIAtOJxIZV2XONMY0ZnvO+mtG/7hvNL2KOWaQxQ5QWAOkkeCWtzXlaGggucaveKHpAV/sbYbYCXud1kzhTpCKofIY34je7eeJK4lLoeiOEkrn4c/0vPxsqcPsPETe+uEDD8RnblI75PJYeGgd6Vox+z34RxpskmHcbBBdI+E1q1125zL1Dtasg0ACuzRcW9ymfTK1p098/zr4aHCRbThc7KJWZjubmAcf7p1UtdTjcHHMwslY17SKIcLH/pcfiIX4RzY5TcbjlimPHlHIeD63Hc6uei7U+pN4Skv8Lvp+NvA3oiLs84REQBVu1NkxzPilkDneDkyMjB7Ln0MriOLm12ddLKskWp0Cn2VtN+WJuL6uLETueY4WmyGi3ZTqbIaLJ0CuFF/Z8fXdfkHW5OrDzqQ0EuyjgNSd29SkdcAIiLAEREAREQBERAEREAVhgcIOpklOpyvDf4QAWk1zJB15eu9ey8B1pJd5DTR/iPK+Q4/ZwKu8YwCF4AAAjcABoAA06ALiUuCkI8n52REUyh9K6HfAMJ9Wi/A1XCp+h3wDCfVovwNVwrog9wiIhgWoQyTSiGJzWWwvdIRmLRYb2G7i42d+grcdy2qNiMScO5uJG6IESt+VEaLq/iblDh6COK5lsWwEnOueO3g63ZezI8OzJGN5zOcTbnu3Fz3HVx0H3blMXgNr1SO223bCIiGFH0rxskbYmROyOmlyF4AJY1rHyOLQdLOQN1B8pVkW1nNa6LFsdiIXChI1md1HeyWJg17nNHpAqzbdKsEZIc7K6yB3XMvccocHMvhmY5wvgSDwVLDIHNDhucAR6CLXUVZRzyxTrTnrfW+zbjR6EbZ4rOAJOrDqi633zLQ0Ot0DYBOtDXmvZcbleW5dBxB7r1HD0kj76lrTFhnTyStzvjZDEHEsq3PdmoWQaDQ2yOOYeuiaiiLX1Zt7dfTxZoZtAEeQ7he41enPhp9vELOHGhxrK7eWk1oCBfP0j1LLZ8xfFG529zGuPpIBKkLq01sSlFxk4vghyY/KaLHVdAjW9auvU77O9eftEWQWOFeg+njvHLlruU1Ftroc6njTpuru5L1EXJoREQBERAEREAREQBesYXOa0b3ODRz13n1Cz6l4rrYGHGUyV2nEtBPAA1Q5WRffpyFY3Ss1K2WUEIY0NaKA0H+vE9614/3qT6DvuKkKPj/AHqT6DvuKiXPzqiIgPpXQ74BhPq0X4Gq4VP0O+AYT6tF+BquFdEHuEREMCgbc95dXlZmZAdxfnbkDr0yl+UHuJU9Qduj+zTVv6t1cKNaG+FGj6lkv+WW/T/ux7V6netutd/FerFgoCzem/msMViGxsdI801jS9xq6DRZNDU6BROjaihjasOv71mhLTZrUb9/DTfuQ7VhBcDI1uQ07Mco1AOhdQIpw1GmoQEmVttIG8ghcJsP4PENxYwMcOTmdhzfU5pC7QbSiJDRKwkixTgbuq+3MK52ue29s90MpnjY50cnvzGNLi143ShrdSCBTqB+KeZWxdM7SzRcOdH4Xp5/bk1KX0UZmfincMzIq4HKwPJ/8tepVTMU6SxBFJK76JYwE/Ke8ADvqz3LqthbO8HhbGTmdq6R3ynuJc4+izpyFLqUk9jIQcIvNu9K8/fWzkNlODGiB1iSEZC1wpxDeyHi/KaQAcwsaqeui2rsqPENAkBtptj2mnsPNruHeNx4grmsbhJsMe2HTRcJWMt7e6SNmp+k0VvsDijLhicPqNyju+Px+PUzRYQyhzQ5pBBFgjis1Q8zTTphERDAiIgCIiAIiIAiIgPWxlxDRvcco7r3n1Cz6l1sUYaA1ooAAAcgNAFS7Bw1kykaVlZ33vd6NAAfpcKV4pzfBWC0sKPj/epPoO+4qQo+P96k+g77iuDs/OqIiA+ldDvgGE+rRfgarhU/Q74BhPq0X4Gq4V0Qe4REQwKPLD10sWHF1I7NJXCJmrr+kcrP7x5KQtQmfDK2ZjS+mlkkYNFzCQQW3oXNI0Fi7Oq5lsWwKz+nbwdqsZGBwIIsEUQdxB0IWjZ+OjnYJInBzTx4jmCDq0jcQdQpKkdtNOmQmbIgBBETAW1lpo0y7q5UoO1NmtdJG1tR5w4Oc1jCSGtADf3jXCq03f5q7UHaOFkc5j4nsa5mby2l4IcK3Nc2joEMKfGbE6rLJ1rnETQinMiqnSxsIBEQLRRO4hdMqfEYLEyBodLBlEkbzlicCRHI2SgTKaJy1dGr4q4QBERAEREBw+KDcNiJYnOa1rrxEeYgDK8nrALPxZLJ5B7V6cZGN8jNLvtDShZ48BqpfTOE9bERX73D4nB68DMIpA7TfQw7tNN+9RcU5z+s8kdYZfjE11kbYq3a1lv11pvVYbGYqt5nz8X5HnhkfzjN9eUN9Zq37619CDGR/OM13doa2LHHlr6FkZHZnP7FGYzeUaH9mGFy3Xdmv1d69wz3tMbgGnI5j957WWF0FbtLzZvVXeuiVLqYDGxndIzWq7Q1zbuPHggxsfzjOHxh8Y0OPE6DmmDa+MRjsnq48OzeRfg+fXdpmz+quKxjje0DydG4Zu8/7tK+a93xs1d1XruWil1MvDI/nGe0OeXnz09KeGx/OM4/GHxTR48DoUaXEaZDqDoT8/4Ty/u/17li5rqI7GoxA3n/AHmYT8vi5a79+m5BS6mRxsY3yM0sntDTLv48L15IcZGP9ozTf2hpQs8eWq8xjHyCQdkdZHiI95NeEFhvdrlyeu+CzxL3PdJ5Izl7qsnL1kLYBw1rJffu71gpdTHwyP5xm+vKG+s1b99a+jVTNlRNnfQcHNADnlpvQ+S2xuzc+QPcozXPD81N9+66rPmwwuW6/vX6u9XHRfClrTISO0xkVDh1GaPNf8W+uHesk6Rqimy7aKFDQDcF6iKJUKPj/epPoO+4qQo+P96k+g77igPzqiIgPpXQ74BhPq0X4Gq4VN0QNYDCfVovwNW9uJn4sHkm6BNlt2BV0Dwvh9i9EVaPPJ6lkigumlokAaXXZPaoOO67FkNHr9SxfNNwa06aGiNaDtxo8wO/ktymWWCKC7ES373penOjQB38yXHuB4rFs8xA7AsjU0aa47rBIdQ46a3oUyiza9nUyNxEbO21wMgZo6VhBa5pA8sgHMAeLQuwh2gySEywnrBlJFXZLb7NVYNiqqweC5bDvJaC4ZSeHEa6A99UpfRibJiJot7ZGicfwu0jcDyBppHeHKM40eqE88ae69OncW0e1jVugmBDXOIDbrI4sLRuLiasUDYqrsXIbjLjzhj7q+rcKd6CBdHipa0YiN5Lcr8oDrdpeYcu7Sx6+5cGEV+1CAT1MtAkUG9okOy6DcQR2rvcsv2icwb1MushZZbQoV27F6G9PQd1LW7Z8gYzLMesjhLA51kPf2Ke9t6+Sb49s0Qt4w8mdp60loLi5paO0CAGixuognvv1IDXLtBzS/8AdPOUkCgbNMe+/JrUtAFE6uF0pOGxIeXANcMjspsVZoO05iiDffW8EDeiAIvCa1K5HEdIJ5w8QNjjjLnMbPnLnlrXFudkeQN1q2nMRqDruQ6jBvXjr7+SZ0y/3X6zv4C4ZhR9N/aqR+zGlxdmcCSTpzNXw4hrQe4DvUmWV79m4sSOLzAX9U92rj1bWSscTxc1+l8cuq2qmG9x+ojUY96+/wByG3AAX2nG3B2p3EODxp6R/U8147Z1m879xGhrebvTceHo0U1FS2eUgt2aBVPeKN76vVzjdcy7+gQbNA+O/fZ136NGo4imj+qnIlsEL9ngVTnaBo37w2hw5gV6yvZcAHOLszgTvruDgPRQcdymIlggnZu795Jobq9+gFHu0v02eK8/ZY+W+8uW710zGzzPaPqU9EtgAK/2B7yPpP8AxH/O1QK26PTavYe57fwu9Qpp/vLiWx1DcukRFIsFHx/vUn0HfcVIWjH+9SfQd9xQH50REQH0rod8Awn1aL8DVcKn6HfAMJ9Wi/A1XCuiD3C1NxDTucOfq33fLvW1RW7PjHA66HU68f8AXnxWquTkktcCARqDqCvVjGwNAaNwFD0DRZLDTTjMQI43PNkMaXEDea146K/6ObLMLHOkozSnNIRqBwbG0/JaNO82eKo5og5pa4W1wLSOYIoj7Fb9EsU98T2POYwydUH8XgNY4E/xAOynmWkqcz04X7brfns489+7ppZY3Hxw5escG5jQJ3WSBv4eUFrbteE6da26BomtDx1//CjyWvHGbP2Yo3sy6ZjTs1g+zWnOxupQ3RyU8eCRVlAOrRnvsFtA6U1x397b1tcGE1224Q8sL6cKuwePfXoJ5B7L8oLfgcfHNeR11vG4jUjW/QVWujmJBdDE4lrSbDaz5e3xJu2MG+qA30t2zRMHDNBGwOzZ3NIBFatNDfZJFWaregLZR8fjo4WZ5XhrbAs8zoAANSe5SFzPTFxD8O4te5jXPPYY55z5crOywE7jJw3odwjmlRB2njHYwgOaWYYGwxw7U54GRp8lg3hp1JomqpZgUtULpZDUeGmNbzI3qQP5tF3qBC0ieRs3UyNjvIXu6uQvMeoDRJbAAXWSACfJPDVUi4oYmHiSW1JcWvm/fRHuY+B7TbwDifQx0MWYj7H13qWoWJwbnOeA8COURiVlWXCJznAA3oHZqdobApZTY5rXOB3NFk3rrrVbt2u9bCLtnOPiRlCKT90l9mS0UN20WXWt2Bw3klvE8wR6RSyhx7XEAXZNd1ir+9Uys8tolIokmPa12Ug78oPAnTd9p9krFu0mXqCNRy4i+eno3plYtE1Fix1gGiLF0d6yXJoREQBZwS5Htf8AJcL9B0d/Qn7FgvCEB2KKFsfEZ4m2bLew7nbdLPeRR9amqLVF07C0Y73t/wBB33Fb1ox3vb/oO+4rDT85oiID6X0O+AYT6tF+BquFT9DvgGE+rRfgarhXRB7hERDAiIgC3dHMaIpXQP0EzzJC7gXEW+In5WhcOYv5K0rDBwmbExsbVQkTyOPDymsaO8uBPcGnmFxPYvgcrivjz07zs1XYzY7JHFxc8Fw1ykVuaLog69kKxRTNKzD7FYxzHB0hMdkZnXZIc3MbG+nkWK3DkFPxEwY1z3bmtLjWugFnTiti5Pae05J3yRspsLC6NxB7crgKcLHkMDiRzJbwG/Vqza0b6FdN/wDIUE7h4HjMM1oaXO65pzPoZtGOcwhoAJJ/yFmNgOk088z4fCHNcGtkjMUTOrmjfQEkRIeSMzgDrx+z590N6HYqHFRSskgfDkt8rSJI5GuGV8TRvJsVeg4/wr6jsDZseH6uKJuVgkBDbJy5n5iBe4Wdy9OJh4cdtTlY0lpp4L8GXg88o7WIxMjT8mmD7YWNJ+1Z4TZ+RtRxOAJvRp1J3kmrJ7yuhfsaEgAt0a3KNSNKrgVClEbyLgmvyAXAgVm1JN95P9FBNcHUpSkqb06bLwRXuhcN7HD+6fyWp7ASQ5urTqHDcaB4jkQuiGxYRfZOoIPaO4795VPtL3+X6Q/w2LqMrIyikiMGgbgFAx22I4ZYYpMwM5LY312MwrsF3BxvTnRWvbW0Sz91E+NuJkY50DZAcryyiW2KG47rvW+C0dHtkhjXyOa5hnc2Z2HeQ9sEupeYz3u19WlKiWls4LtERcgIiIAiIgCIiAm7GnyygcHjKfSASD949Y5LoJpgwW40Pt36AADUlciRyNHeDyI1BHoOq6MSCWDMWl3ZzZWmnZm6lrSCKIcK3ria5KQfBt/aEVWHtOl6GzvyigN9u0HMrHEYhjo5MrgSGuBAOoOW6I4aaqnjirMfBsrS6qaXBx96yuabbk7ZPAGmDcdBvw8Damf1Lo3dWdSbzZmAn1jKAf8A2VMofCEREB9L6HfAMJ9Wi/A1XCp+h3wDCfVovwNVwrog9wiIhgREQGL3gAkkAAWSdAAOJKsuh8J6uSYggzSEtsUerb2GUDqAQC7X5ap8fAZI3NFWRpe699Hu0V9sjb4lf1UjOqlrMGlwc2QcTG7TNR3igRppqpzPThL/AFut+ez59C6REXBgXzramy3kYjCtldE5r+sjmZ5Q6xxmbmHHtW1w4j0rvNpY1sEUkrrLY2lxA3mhdDvK5DCMd2nyV1kri+SjYBNAMB5NaA0ei+K6hea0dPTDd81Xb8epF2FsluGjLW0HPPWSZbDM5ADyxpPYaSLpWDyQNLvTyd413iyNRv3hZIrN2eU3Dacg0Dpq72xnT09bZXke0ZB8aa+yCcse5oANAymrq77ytSLKR3nZuk2rKT/tcp39mMEb9xEmutct3fpXbS2gbfly9e9pdFHI4NMhYxjSaa40Mw4brUtUMGxXvlJxRbIIZutwkrSWyMDrLo35QBQoDiHDfuWxSMcrNGxdmdc7wmZrwHlsow0ws4aZhLXOjedQ01uqjodxpdKiI3ZyVEGKnAYXtLszLLQCC01EAD2dDmMmnL0Lf4e+66l3DXWtXFvyb0Avdx9asESwVrMe8tJ6pwNWAb0OSN2XyNTme4f3D6B7+0H3XUu31eu66sdnutWKJaBXzSy5n1eVsjGgVvaTFmrs6jtP7V6Vwq1iNoSGqhcLykk3oC/K7cN4bqrJEsBERYArro67sPHJ/wDQtb/napVZbAkIkc3gW5vQQa/qD/2rJbHUdy4xUbnNOU04atPCxrTv4TuPcVpknD4HOFi2OsHe0gEFpriCCPUpirMXh5GvlcHN6p0LszKObrAAA/NdUWiiKG4cyolj8/oiID6X0O+AYT6tF+BquFT9DvgGE+rRfgarhXRB7hERDAiIgC0Y3CNlYWu9IdxYeD2ng4HUFb1FxzDJlgZeeZ2TT4rN8j74Uy9eZaOKyWxTBTc1ldfz0/nuOq6PYx02GhkfWZ8bXEjcSR5Q7jv9asFhFGGtDWimtAAA3ADQBZqJWTTbaKDpjOTEMO0a4nNGT8mOv3ju80co73A8FXLZt2XPjANahh9WaZ1n1hsQ9pa1SC5MxnSjHv8AH+qCIi7POEREAREQBaHYuMGjIwEbwXAEf1W9Q3SyQ4WKRjmgPxjYC3I0n99jXxvcXOB1yuFciNb3LJOjqMbNnh0Xzsftj808Oi+dj9sfmtG29qz4fw9oqQ4bAsxDHCOMAPd4QSXg0S2oW6C97u6rDC4mR2LlhJ7EboKeY48tPZnc1+gdbiMrSNxcN+48Zzr6ZG8Oi+dj9sfmnh0Xzsftj81u27tSSDFU5mXC3Axs0bGSNbI95D2YhpPWMzAxta5ooF9m9wrmbbmphovJ2hi8LkjZHnczDsxDmBuYBucmFtk6GzpupnH0yX4dF87H7Y/NPDovnY/bH5ryTapzY0PmbGzBRR/vWwB+cvjMrp3sDXExjQU2vJfruqTg8a+TFzRg1HG+AtcYmBobIxsjmPDqeHOvK3kSLs6FnH0yP4dF87H7Y/NPDovnY/bH5qXisY9+IxsbCyIYWCN7Dka7O6Rsr80mYe9jIBTcp0fruqv6P7ZmxczQGZGvw+DxFNYxzYuvZNJI15dTi09SGtI1BfZ5JnH0zb4dF87H7Y/NWewNpRB7wZI9WtN5xwJ0Ov8AF9/JatvOljxOGjY9jW4mZ8YHVtPVtZh5JQbIOY9ZHZ4ZTVXqtbJZhjjhHlhD424iKQMYMsbCGTRuaRq7O9lHk/m05jnaNUKZ0n7Sh+dj9sfmtWLx8RY8CWMktIADgSdDuFrjuju25Z53xOydhuKLs0bWkiLEOgifCQKfQYessUCW7rpZbMxj8RgGTSinPbhX5SxgsvdBIZIyw31dvygO1thXB2fKkREB9L6HfAMJ9Wi/A1XCp+h3wDCfVovwNVwrog9wiIhgREQBaZM7XxyxVnjJ7LjTXtdQcwkAlt0CDW9o4LcixqzqE3B2i22Rt7rZDFJH1UmXOwZs7XtBo5XUDYsWK4jfrV0uJxWFbIBd2DbXA05h4Oa7eCrzoxtCSVsjJSHPhkyZwMucFjXhxbuB7VGtLB3bhOSo9CqauPG6+6I3SzA5R4Wy80Tf3oG6SIEl1j5TLLgfSOKhArpdrxh0EzXbjE8H0FpBXJ4BxMUZO8saT6SAtgc4msE+mnvzN6IioecIiIAiIgCsNg4KOXCtEsbXhs0zwHAGnNnkIcL3EHUHgq9W/RYgYXXd1k9+jrpVxMpA1NfhJsznwtuaNrJM7AXPF5eqkGpOVxqjpbxV5tcwzBZs2SLMSx95bLi0hsbt1kg0G8uCnYbCwva2RrG0Q1zTVEgBuW+dZW7/AJI5BZnZ0WnYboABWlBpzN0HI6hTKFe2fCSOzuazOXjVwFuLHObG/k7Vpyu4dxWPguEHVlsDCHufLGWsHlua4ueNxzubms8dbOutgzZkTaqNoqqrhV195PrWx2CjIaCwU0ZWjkKy6eokesoCqhwmDkGXqIw3qGjVjQ0wjUMPAxjMaB7PlVuK2YmHCMmBdFHnkqUvyg2YgCxxO8uAaS060GHdQVlFg2NNtYAardw00/7R6aHJJcGxxtzQTpv7g4D+jnfaUBX4vwSVxEjY3lzTGbbeZufIY3adpuc1lOlndqs8HLhjMXRBvWSMOZ7W6ubFlGUvA1y9YKHea4rY3Y0QdmDTurLenldZfO81u37yTvW+HARsILWNBALfUasejst07ggIEuJgkcx7o8zmZ3xuc0EsLHGJ+Uk9kg6E7qOpor188HhEbjF+9cwBkpaA5rXhzsmpzj3vUVvr1TP2bFuyDl9pLjrzsk33rN+BjJBLQSAGj0CwPszH7SgK7A7Mwr8rm4VgDS90byxo99JEjmUbGegTuuxaj7b2ZDDhz1UTGdqBgytAprZmZWCtzRZobhauosIxptrQD/qfVq4n1lQOlJ/s5/5kP+NGgPgSL2l4gPpfQ74BhPq0X4Gq4VP0O+AYT6tF+BquFdEHuEREMCIiAIiIAvdgbThhkxHXzMic57cge4MDmBjQHNLj2u0Xg8l4vCFzJWVwsRRu1v8AJM29t+J8UkOHcJpJGOYOrIcxmYZc0jx2WgXdXZ4BQo20AOQA+xetaBuFL1IxoYmIpLLFaBERdEgiIgCIiAK06OGsITlzdvEdn5X76Xs+vcqtXHRT4MP+bP8A40q4mUgT9mj90zSuyNP9NFJWvDx5WtbyaB9gpbFMoEXF7f2xtKDEyDC7M8IiIaRKcQxlnKLAY7UUbHfSg+NO2v8Agg/6uNAdk3ardOxILdlst0GtWeQ7/sWUe0g7dHJ5GfyeBaHVv361XNcX407a/wCCD/q41cdGH4nqs82Hdh5DYMRPXgAHR2djwNb3VogLb9tN1/dTafwcuWuvPTgQrRV3hEvL/wAR/wDsWvEOke0tN0eUZB0N7+sQFqigbHhLGOBDvL0Lt5FN1ok5Rdir4aUKCnOFjl3oDnMR0mLcc3CdS6nAnrOG4GqHHQ/a0qR00H9jk+lF/ixqxOC1vrH3z7Pcfk/wj7FWdLmEYJ4JJ7UWp3++x8lisM+HWiIhpswXTTEYeNkLBHkiaI25mkmmDKLIOpoLd7oWK5Reyf1Ii6zM5yoe6FiuUXsn9Se6FiuUXsn9SImZjKh7oWK5Reyf1J7oWK5Reyf1IiZmMqHuhYrlF7J/UnuhYrlF7J/UiJmYyoe6FiuUXsn9Se6FiuUXsn9SImZjKh7oWK5Reyf1J7oWK5Reyf1IiZmMqHuhYrlF7J/UnuhYrlF7J/UiJmYyoe6FiuUXsn9Se6FiuUXsn9SImZjKh7oWK5Reyf1J7oWK5Reyf1IiZmMqHuhYrlF7J/Uor+mEhJJgwpJNkmEEknUkm9SvUWZmMqMfG6TzfCfyR+aeN0nm+E/kj80RLZtIeN0nm+E/kj808bpPN8J/JH5oiWxSHjdJ5vhP5I/NPG6TzfCfyR+aIlsUh43Seb4T+SPzTxuk83wn8kfmiJbFIeN0nm+E/kj808bpPN8J/JH5oiWxSHjdJ5vhP5I/NeHpdJwgwoPAiEAjvBvQoiWxSLb9nN5u/p+SIiA//9k=">
            <a:hlinkClick r:id="rId3"/>
          </p:cNvPr>
          <p:cNvSpPr>
            <a:spLocks noChangeAspect="1" noChangeArrowheads="1"/>
          </p:cNvSpPr>
          <p:nvPr/>
        </p:nvSpPr>
        <p:spPr bwMode="auto">
          <a:xfrm>
            <a:off x="1112838" y="176212"/>
            <a:ext cx="2447925" cy="18669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AutoShape 20" descr="data:image/jpeg;base64,/9j/4AAQSkZJRgABAQAAAQABAAD/2wCEAAkGBxQSEhUUExMVFhUVFRsVFRUXGSEYGBUcGBsYFhsWGBcYHCggGB0lHBcZITEiJykrLi4uGiAzODUsNygtLisBCgoKDg0OGxAQGywlHSQ4LDIsLC8sNCwsLy8sNCwsLCwsMCwsLCwuLCwuLzQsLzQ0LC80LDcsLy00NCw0LDQsLv/AABEIAMQBAQMBIgACEQEDEQH/xAAcAAEAAgMBAQEAAAAAAAAAAAAABAUCAwYBBwj/xABMEAABBAADBAQHDQUFCAMAAAABAAIDEQQSIQUxQVEGEyJhFBYyVHGBkhczNEJSU3J0kbGy0dIVI2KToSSCs8HxQ0RVc5Sio+EH0/D/xAAYAQEBAQEBAAAAAAAAAAAAAAAAAwECBP/EAC4RAAICAAUBBwMEAwAAAAAAAAABAhEDEiExQVFxgZGhsfDxE8HRBDNh4SIjMv/aAAwDAQACEQMRAD8Auei2w8PJgsM98Ebnugjc5zmglxLASSTvJKtPF3CebRewFr6HfAMJ9Wi/A1XCskQbdlX4u4TzaL2Ani7hPNovYCtEW0hbKvxdwnm0XsBPF3CebRewFaIlIWyr8XcJ5tF7ATxdwnm0XsBWiJSFsq/F3CebRewE8XcJ5tF7AVoiUhbKvxdwnm0XsBPF3CebRewFaIlIWyr8XcJ5tF7ATxdwnm0XsBWiJSFsq/F3CebRewFjJ0ew1HLhYSaNAtABPAE1orZEpC2cZsbZ0DHswuIhilxTmOmkMcQEcLSey0nTT4o3k8Vfjo9hPN4fZC37W2aJ4pI8zo+sAa58dB9A6iyDvFj0EqHsLHAiSNsJiggc2CJ7zl60t7JytcPJBDQDZzEnkumk9ULZk3YWDJoQQE66BovTQ/YSAs3dHsIBZw8IA1JyDRbpMBYDQ7s5y7vGZ2d2ta73N4aOO8gLUNlWDmOpz7hoA4vo6/GAfv8A4QOCykLPPFzC+bRewFqOxsFeXqYLuqyiwTWhHDym+0Oak/sztZs58rNu3HM12nsgehbX4EEvOY297X6cMuTQewNUpCyMejuE82h9kJ4u4TzaL2AshshunaJrKddRbX9YNCd1hWSykLZV+LuE82i9gJ4u4TzaL2ArREpC2Vfi7hPNovYCeLuE82i9gK0RKQtlX4u4TzaL2Ani7hPNovYCtESkLZV+LuE82i9gLXiej2FDHEYeLyT8QcirhacX5DqBJLSABvJo6BKFs+Vde75TvtKLWi856D6P0O+AYT6tF+BquFT9DvgGE+rRfgarhehHne4REQwIiIAtOJxIZV2XONMY0ZnvO+mtG/7hvNL2KOWaQxQ5QWAOkkeCWtzXlaGggucaveKHpAV/sbYbYCXud1kzhTpCKofIY34je7eeJK4lLoeiOEkrn4c/0vPxsqcPsPETe+uEDD8RnblI75PJYeGgd6Vox+z34RxpskmHcbBBdI+E1q1125zL1Dtasg0ACuzRcW9ymfTK1p098/zr4aHCRbThc7KJWZjubmAcf7p1UtdTjcHHMwslY17SKIcLH/pcfiIX4RzY5TcbjlimPHlHIeD63Hc6uei7U+pN4Skv8Lvp+NvA3oiLs84REQBVu1NkxzPilkDneDkyMjB7Ln0MriOLm12ddLKskWp0Cn2VtN+WJuL6uLETueY4WmyGi3ZTqbIaLJ0CuFF/Z8fXdfkHW5OrDzqQ0EuyjgNSd29SkdcAIiLAEREAREQBERAEREAVhgcIOpklOpyvDf4QAWk1zJB15eu9ey8B1pJd5DTR/iPK+Q4/ZwKu8YwCF4AAAjcABoAA06ALiUuCkI8n52REUyh9K6HfAMJ9Wi/A1XCp+h3wDCfVovwNVwrog9wiIhgWoQyTSiGJzWWwvdIRmLRYb2G7i42d+grcdy2qNiMScO5uJG6IESt+VEaLq/iblDh6COK5lsWwEnOueO3g63ZezI8OzJGN5zOcTbnu3Fz3HVx0H3blMXgNr1SO223bCIiGFH0rxskbYmROyOmlyF4AJY1rHyOLQdLOQN1B8pVkW1nNa6LFsdiIXChI1md1HeyWJg17nNHpAqzbdKsEZIc7K6yB3XMvccocHMvhmY5wvgSDwVLDIHNDhucAR6CLXUVZRzyxTrTnrfW+zbjR6EbZ4rOAJOrDqi633zLQ0Ot0DYBOtDXmvZcbleW5dBxB7r1HD0kj76lrTFhnTyStzvjZDEHEsq3PdmoWQaDQ2yOOYeuiaiiLX1Zt7dfTxZoZtAEeQ7he41enPhp9vELOHGhxrK7eWk1oCBfP0j1LLZ8xfFG529zGuPpIBKkLq01sSlFxk4vghyY/KaLHVdAjW9auvU77O9eftEWQWOFeg+njvHLlruU1Ftroc6njTpuru5L1EXJoREQBERAEREAREQBesYXOa0b3ODRz13n1Cz6l4rrYGHGUyV2nEtBPAA1Q5WRffpyFY3Ss1K2WUEIY0NaKA0H+vE9614/3qT6DvuKkKPj/AHqT6DvuKiXPzqiIgPpXQ74BhPq0X4Gq4VP0O+AYT6tF+BquFdEHuEREMCgbc95dXlZmZAdxfnbkDr0yl+UHuJU9Qduj+zTVv6t1cKNaG+FGj6lkv+WW/T/ux7V6netutd/FerFgoCzem/msMViGxsdI801jS9xq6DRZNDU6BROjaihjasOv71mhLTZrUb9/DTfuQ7VhBcDI1uQ07Mco1AOhdQIpw1GmoQEmVttIG8ghcJsP4PENxYwMcOTmdhzfU5pC7QbSiJDRKwkixTgbuq+3MK52ue29s90MpnjY50cnvzGNLi143ShrdSCBTqB+KeZWxdM7SzRcOdH4Xp5/bk1KX0UZmfincMzIq4HKwPJ/8tepVTMU6SxBFJK76JYwE/Ke8ADvqz3LqthbO8HhbGTmdq6R3ynuJc4+izpyFLqUk9jIQcIvNu9K8/fWzkNlODGiB1iSEZC1wpxDeyHi/KaQAcwsaqeui2rsqPENAkBtptj2mnsPNruHeNx4grmsbhJsMe2HTRcJWMt7e6SNmp+k0VvsDijLhicPqNyju+Px+PUzRYQyhzQ5pBBFgjis1Q8zTTphERDAiIgCIiAIiIAiIgPWxlxDRvcco7r3n1Cz6l1sUYaA1ooAAAcgNAFS7Bw1kykaVlZ33vd6NAAfpcKV4pzfBWC0sKPj/epPoO+4qQo+P96k+g77iuDs/OqIiA+ldDvgGE+rRfgarhU/Q74BhPq0X4Gq4V0Qe4REQwKPLD10sWHF1I7NJXCJmrr+kcrP7x5KQtQmfDK2ZjS+mlkkYNFzCQQW3oXNI0Fi7Oq5lsWwKz+nbwdqsZGBwIIsEUQdxB0IWjZ+OjnYJInBzTx4jmCDq0jcQdQpKkdtNOmQmbIgBBETAW1lpo0y7q5UoO1NmtdJG1tR5w4Oc1jCSGtADf3jXCq03f5q7UHaOFkc5j4nsa5mby2l4IcK3Nc2joEMKfGbE6rLJ1rnETQinMiqnSxsIBEQLRRO4hdMqfEYLEyBodLBlEkbzlicCRHI2SgTKaJy1dGr4q4QBERAEREBw+KDcNiJYnOa1rrxEeYgDK8nrALPxZLJ5B7V6cZGN8jNLvtDShZ48BqpfTOE9bERX73D4nB68DMIpA7TfQw7tNN+9RcU5z+s8kdYZfjE11kbYq3a1lv11pvVYbGYqt5nz8X5HnhkfzjN9eUN9Zq37619CDGR/OM13doa2LHHlr6FkZHZnP7FGYzeUaH9mGFy3Xdmv1d69wz3tMbgGnI5j957WWF0FbtLzZvVXeuiVLqYDGxndIzWq7Q1zbuPHggxsfzjOHxh8Y0OPE6DmmDa+MRjsnq48OzeRfg+fXdpmz+quKxjje0DydG4Zu8/7tK+a93xs1d1XruWil1MvDI/nGe0OeXnz09KeGx/OM4/GHxTR48DoUaXEaZDqDoT8/4Ty/u/17li5rqI7GoxA3n/AHmYT8vi5a79+m5BS6mRxsY3yM0sntDTLv48L15IcZGP9ozTf2hpQs8eWq8xjHyCQdkdZHiI95NeEFhvdrlyeu+CzxL3PdJ5Izl7qsnL1kLYBw1rJffu71gpdTHwyP5xm+vKG+s1b99a+jVTNlRNnfQcHNADnlpvQ+S2xuzc+QPcozXPD81N9+66rPmwwuW6/vX6u9XHRfClrTISO0xkVDh1GaPNf8W+uHesk6Rqimy7aKFDQDcF6iKJUKPj/epPoO+4qQo+P96k+g77igPzqiIgPpXQ74BhPq0X4Gq4VN0QNYDCfVovwNW9uJn4sHkm6BNlt2BV0Dwvh9i9EVaPPJ6lkigumlokAaXXZPaoOO67FkNHr9SxfNNwa06aGiNaDtxo8wO/ktymWWCKC7ES373penOjQB38yXHuB4rFs8xA7AsjU0aa47rBIdQ46a3oUyiza9nUyNxEbO21wMgZo6VhBa5pA8sgHMAeLQuwh2gySEywnrBlJFXZLb7NVYNiqqweC5bDvJaC4ZSeHEa6A99UpfRibJiJot7ZGicfwu0jcDyBppHeHKM40eqE88ae69OncW0e1jVugmBDXOIDbrI4sLRuLiasUDYqrsXIbjLjzhj7q+rcKd6CBdHipa0YiN5Lcr8oDrdpeYcu7Sx6+5cGEV+1CAT1MtAkUG9okOy6DcQR2rvcsv2icwb1MushZZbQoV27F6G9PQd1LW7Z8gYzLMesjhLA51kPf2Ke9t6+Sb49s0Qt4w8mdp60loLi5paO0CAGixuognvv1IDXLtBzS/8AdPOUkCgbNMe+/JrUtAFE6uF0pOGxIeXANcMjspsVZoO05iiDffW8EDeiAIvCa1K5HEdIJ5w8QNjjjLnMbPnLnlrXFudkeQN1q2nMRqDruQ6jBvXjr7+SZ0y/3X6zv4C4ZhR9N/aqR+zGlxdmcCSTpzNXw4hrQe4DvUmWV79m4sSOLzAX9U92rj1bWSscTxc1+l8cuq2qmG9x+ojUY96+/wByG3AAX2nG3B2p3EODxp6R/U8147Z1m879xGhrebvTceHo0U1FS2eUgt2aBVPeKN76vVzjdcy7+gQbNA+O/fZ136NGo4imj+qnIlsEL9ngVTnaBo37w2hw5gV6yvZcAHOLszgTvruDgPRQcdymIlggnZu795Jobq9+gFHu0v02eK8/ZY+W+8uW710zGzzPaPqU9EtgAK/2B7yPpP8AxH/O1QK26PTavYe57fwu9Qpp/vLiWx1DcukRFIsFHx/vUn0HfcVIWjH+9SfQd9xQH50REQH0rod8Awn1aL8DVcKn6HfAMJ9Wi/A1XCuiD3C1NxDTucOfq33fLvW1RW7PjHA66HU68f8AXnxWquTkktcCARqDqCvVjGwNAaNwFD0DRZLDTTjMQI43PNkMaXEDea146K/6ObLMLHOkozSnNIRqBwbG0/JaNO82eKo5og5pa4W1wLSOYIoj7Fb9EsU98T2POYwydUH8XgNY4E/xAOynmWkqcz04X7brfns489+7ppZY3Hxw5escG5jQJ3WSBv4eUFrbteE6da26BomtDx1//CjyWvHGbP2Yo3sy6ZjTs1g+zWnOxupQ3RyU8eCRVlAOrRnvsFtA6U1x397b1tcGE1224Q8sL6cKuwePfXoJ5B7L8oLfgcfHNeR11vG4jUjW/QVWujmJBdDE4lrSbDaz5e3xJu2MG+qA30t2zRMHDNBGwOzZ3NIBFatNDfZJFWaregLZR8fjo4WZ5XhrbAs8zoAANSe5SFzPTFxD8O4te5jXPPYY55z5crOywE7jJw3odwjmlRB2njHYwgOaWYYGwxw7U54GRp8lg3hp1JomqpZgUtULpZDUeGmNbzI3qQP5tF3qBC0ieRs3UyNjvIXu6uQvMeoDRJbAAXWSACfJPDVUi4oYmHiSW1JcWvm/fRHuY+B7TbwDifQx0MWYj7H13qWoWJwbnOeA8COURiVlWXCJznAA3oHZqdobApZTY5rXOB3NFk3rrrVbt2u9bCLtnOPiRlCKT90l9mS0UN20WXWt2Bw3klvE8wR6RSyhx7XEAXZNd1ir+9Uys8tolIokmPa12Ug78oPAnTd9p9krFu0mXqCNRy4i+eno3plYtE1Fix1gGiLF0d6yXJoREQBZwS5Htf8AJcL9B0d/Qn7FgvCEB2KKFsfEZ4m2bLew7nbdLPeRR9amqLVF07C0Y73t/wBB33Fb1ox3vb/oO+4rDT85oiID6X0O+AYT6tF+BquFT9DvgGE+rRfgarhXRB7hERDAiIgC3dHMaIpXQP0EzzJC7gXEW+In5WhcOYv5K0rDBwmbExsbVQkTyOPDymsaO8uBPcGnmFxPYvgcrivjz07zs1XYzY7JHFxc8Fw1ykVuaLog69kKxRTNKzD7FYxzHB0hMdkZnXZIc3MbG+nkWK3DkFPxEwY1z3bmtLjWugFnTiti5Pae05J3yRspsLC6NxB7crgKcLHkMDiRzJbwG/Vqza0b6FdN/wDIUE7h4HjMM1oaXO65pzPoZtGOcwhoAJJ/yFmNgOk088z4fCHNcGtkjMUTOrmjfQEkRIeSMzgDrx+z590N6HYqHFRSskgfDkt8rSJI5GuGV8TRvJsVeg4/wr6jsDZseH6uKJuVgkBDbJy5n5iBe4Wdy9OJh4cdtTlY0lpp4L8GXg88o7WIxMjT8mmD7YWNJ+1Z4TZ+RtRxOAJvRp1J3kmrJ7yuhfsaEgAt0a3KNSNKrgVClEbyLgmvyAXAgVm1JN95P9FBNcHUpSkqb06bLwRXuhcN7HD+6fyWp7ASQ5urTqHDcaB4jkQuiGxYRfZOoIPaO4795VPtL3+X6Q/w2LqMrIyikiMGgbgFAx22I4ZYYpMwM5LY312MwrsF3BxvTnRWvbW0Sz91E+NuJkY50DZAcryyiW2KG47rvW+C0dHtkhjXyOa5hnc2Z2HeQ9sEupeYz3u19WlKiWls4LtERcgIiIAiIgCIiAm7GnyygcHjKfSASD949Y5LoJpgwW40Pt36AADUlciRyNHeDyI1BHoOq6MSCWDMWl3ZzZWmnZm6lrSCKIcK3ria5KQfBt/aEVWHtOl6GzvyigN9u0HMrHEYhjo5MrgSGuBAOoOW6I4aaqnjirMfBsrS6qaXBx96yuabbk7ZPAGmDcdBvw8Damf1Lo3dWdSbzZmAn1jKAf8A2VMofCEREB9L6HfAMJ9Wi/A1XCp+h3wDCfVovwNVwrog9wiIhgREQGL3gAkkAAWSdAAOJKsuh8J6uSYggzSEtsUerb2GUDqAQC7X5ap8fAZI3NFWRpe699Hu0V9sjb4lf1UjOqlrMGlwc2QcTG7TNR3igRppqpzPThL/AFut+ez59C6REXBgXzramy3kYjCtldE5r+sjmZ5Q6xxmbmHHtW1w4j0rvNpY1sEUkrrLY2lxA3mhdDvK5DCMd2nyV1kri+SjYBNAMB5NaA0ei+K6hea0dPTDd81Xb8epF2FsluGjLW0HPPWSZbDM5ADyxpPYaSLpWDyQNLvTyd413iyNRv3hZIrN2eU3Dacg0Dpq72xnT09bZXke0ZB8aa+yCcse5oANAymrq77ytSLKR3nZuk2rKT/tcp39mMEb9xEmutct3fpXbS2gbfly9e9pdFHI4NMhYxjSaa40Mw4brUtUMGxXvlJxRbIIZutwkrSWyMDrLo35QBQoDiHDfuWxSMcrNGxdmdc7wmZrwHlsow0ws4aZhLXOjedQ01uqjodxpdKiI3ZyVEGKnAYXtLszLLQCC01EAD2dDmMmnL0Lf4e+66l3DXWtXFvyb0Avdx9asESwVrMe8tJ6pwNWAb0OSN2XyNTme4f3D6B7+0H3XUu31eu66sdnutWKJaBXzSy5n1eVsjGgVvaTFmrs6jtP7V6Vwq1iNoSGqhcLykk3oC/K7cN4bqrJEsBERYArro67sPHJ/wDQtb/napVZbAkIkc3gW5vQQa/qD/2rJbHUdy4xUbnNOU04atPCxrTv4TuPcVpknD4HOFi2OsHe0gEFpriCCPUpirMXh5GvlcHN6p0LszKObrAAA/NdUWiiKG4cyolj8/oiID6X0O+AYT6tF+BquFT9DvgGE+rRfgarhXRB7hERDAiIgC0Y3CNlYWu9IdxYeD2ng4HUFb1FxzDJlgZeeZ2TT4rN8j74Uy9eZaOKyWxTBTc1ldfz0/nuOq6PYx02GhkfWZ8bXEjcSR5Q7jv9asFhFGGtDWimtAAA3ADQBZqJWTTbaKDpjOTEMO0a4nNGT8mOv3ju80co73A8FXLZt2XPjANahh9WaZ1n1hsQ9pa1SC5MxnSjHv8AH+qCIi7POEREAREQBaHYuMGjIwEbwXAEf1W9Q3SyQ4WKRjmgPxjYC3I0n99jXxvcXOB1yuFciNb3LJOjqMbNnh0Xzsftj808Oi+dj9sfmtG29qz4fw9oqQ4bAsxDHCOMAPd4QSXg0S2oW6C97u6rDC4mR2LlhJ7EboKeY48tPZnc1+gdbiMrSNxcN+48Zzr6ZG8Oi+dj9sfmnh0Xzsftj81u27tSSDFU5mXC3Axs0bGSNbI95D2YhpPWMzAxta5ooF9m9wrmbbmphovJ2hi8LkjZHnczDsxDmBuYBucmFtk6GzpupnH0yX4dF87H7Y/NPDovnY/bH5ryTapzY0PmbGzBRR/vWwB+cvjMrp3sDXExjQU2vJfruqTg8a+TFzRg1HG+AtcYmBobIxsjmPDqeHOvK3kSLs6FnH0yP4dF87H7Y/NPDovnY/bH5qXisY9+IxsbCyIYWCN7Dka7O6Rsr80mYe9jIBTcp0fruqv6P7ZmxczQGZGvw+DxFNYxzYuvZNJI15dTi09SGtI1BfZ5JnH0zb4dF87H7Y/NWewNpRB7wZI9WtN5xwJ0Ov8AF9/JatvOljxOGjY9jW4mZ8YHVtPVtZh5JQbIOY9ZHZ4ZTVXqtbJZhjjhHlhD424iKQMYMsbCGTRuaRq7O9lHk/m05jnaNUKZ0n7Sh+dj9sfmtWLx8RY8CWMktIADgSdDuFrjuju25Z53xOydhuKLs0bWkiLEOgifCQKfQYessUCW7rpZbMxj8RgGTSinPbhX5SxgsvdBIZIyw31dvygO1thXB2fKkREB9L6HfAMJ9Wi/A1XCp+h3wDCfVovwNVwrog9wiIhgREQBaZM7XxyxVnjJ7LjTXtdQcwkAlt0CDW9o4LcixqzqE3B2i22Rt7rZDFJH1UmXOwZs7XtBo5XUDYsWK4jfrV0uJxWFbIBd2DbXA05h4Oa7eCrzoxtCSVsjJSHPhkyZwMucFjXhxbuB7VGtLB3bhOSo9CqauPG6+6I3SzA5R4Wy80Tf3oG6SIEl1j5TLLgfSOKhArpdrxh0EzXbjE8H0FpBXJ4BxMUZO8saT6SAtgc4msE+mnvzN6IioecIiIAiIgCsNg4KOXCtEsbXhs0zwHAGnNnkIcL3EHUHgq9W/RYgYXXd1k9+jrpVxMpA1NfhJsznwtuaNrJM7AXPF5eqkGpOVxqjpbxV5tcwzBZs2SLMSx95bLi0hsbt1kg0G8uCnYbCwva2RrG0Q1zTVEgBuW+dZW7/AJI5BZnZ0WnYboABWlBpzN0HI6hTKFe2fCSOzuazOXjVwFuLHObG/k7Vpyu4dxWPguEHVlsDCHufLGWsHlua4ueNxzubms8dbOutgzZkTaqNoqqrhV195PrWx2CjIaCwU0ZWjkKy6eokesoCqhwmDkGXqIw3qGjVjQ0wjUMPAxjMaB7PlVuK2YmHCMmBdFHnkqUvyg2YgCxxO8uAaS060GHdQVlFg2NNtYAardw00/7R6aHJJcGxxtzQTpv7g4D+jnfaUBX4vwSVxEjY3lzTGbbeZufIY3adpuc1lOlndqs8HLhjMXRBvWSMOZ7W6ubFlGUvA1y9YKHea4rY3Y0QdmDTurLenldZfO81u37yTvW+HARsILWNBALfUasejst07ggIEuJgkcx7o8zmZ3xuc0EsLHGJ+Uk9kg6E7qOpor188HhEbjF+9cwBkpaA5rXhzsmpzj3vUVvr1TP2bFuyDl9pLjrzsk33rN+BjJBLQSAGj0CwPszH7SgK7A7Mwr8rm4VgDS90byxo99JEjmUbGegTuuxaj7b2ZDDhz1UTGdqBgytAprZmZWCtzRZobhauosIxptrQD/qfVq4n1lQOlJ/s5/5kP+NGgPgSL2l4gPpfQ74BhPq0X4Gq4VP0O+AYT6tF+BquFdEHuEREMCIiAIiIAvdgbThhkxHXzMic57cge4MDmBjQHNLj2u0Xg8l4vCFzJWVwsRRu1v8AJM29t+J8UkOHcJpJGOYOrIcxmYZc0jx2WgXdXZ4BQo20AOQA+xetaBuFL1IxoYmIpLLFaBERdEgiIgCIiAK06OGsITlzdvEdn5X76Xs+vcqtXHRT4MP+bP8A40q4mUgT9mj90zSuyNP9NFJWvDx5WtbyaB9gpbFMoEXF7f2xtKDEyDC7M8IiIaRKcQxlnKLAY7UUbHfSg+NO2v8Agg/6uNAdk3ardOxILdlst0GtWeQ7/sWUe0g7dHJ5GfyeBaHVv361XNcX407a/wCCD/q41cdGH4nqs82Hdh5DYMRPXgAHR2djwNb3VogLb9tN1/dTafwcuWuvPTgQrRV3hEvL/wAR/wDsWvEOke0tN0eUZB0N7+sQFqigbHhLGOBDvL0Lt5FN1ok5Rdir4aUKCnOFjl3oDnMR0mLcc3CdS6nAnrOG4GqHHQ/a0qR00H9jk+lF/ixqxOC1vrH3z7Pcfk/wj7FWdLmEYJ4JJ7UWp3++x8lisM+HWiIhpswXTTEYeNkLBHkiaI25mkmmDKLIOpoLd7oWK5Reyf1Ii6zM5yoe6FiuUXsn9Se6FiuUXsn9SImZjKh7oWK5Reyf1J7oWK5Reyf1IiZmMqHuhYrlF7J/UnuhYrlF7J/UiJmYyoe6FiuUXsn9Se6FiuUXsn9SImZjKh7oWK5Reyf1J7oWK5Reyf1IiZmMqHuhYrlF7J/UnuhYrlF7J/UiJmYyoe6FiuUXsn9Se6FiuUXsn9SImZjKh7oWK5Reyf1J7oWK5Reyf1IiZmMqHuhYrlF7J/Uor+mEhJJgwpJNkmEEknUkm9SvUWZmMqMfG6TzfCfyR+aeN0nm+E/kj80RLZtIeN0nm+E/kj808bpPN8J/JH5oiWxSHjdJ5vhP5I/NPG6TzfCfyR+aIlsUh43Seb4T+SPzTxuk83wn8kfmiJbFIeN0nm+E/kj808bpPN8J/JH5oiWxSHjdJ5vhP5I/NeHpdJwgwoPAiEAjvBvQoiWxSLb9nN5u/p+SIiA//9k=">
            <a:hlinkClick r:id="rId3"/>
          </p:cNvPr>
          <p:cNvSpPr>
            <a:spLocks noChangeAspect="1" noChangeArrowheads="1"/>
          </p:cNvSpPr>
          <p:nvPr/>
        </p:nvSpPr>
        <p:spPr bwMode="auto">
          <a:xfrm>
            <a:off x="1265238" y="328612"/>
            <a:ext cx="2447925" cy="18669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AutoShape 22" descr="data:image/jpeg;base64,/9j/4AAQSkZJRgABAQAAAQABAAD/2wCEAAkGBxQSEhUUExMVFhUVFRsVFRUXGSEYGBUcGBsYFhsWGBcYHCggGB0lHBcZITEiJykrLi4uGiAzODUsNygtLisBCgoKDg0OGxAQGywlHSQ4LDIsLC8sNCwsLy8sNCwsLCwsMCwsLCwuLCwuLzQsLzQ0LC80LDcsLy00NCw0LDQsLv/AABEIAMQBAQMBIgACEQEDEQH/xAAcAAEAAgMBAQEAAAAAAAAAAAAABAUCAwYBBwj/xABMEAABBAADBAQHDQUFCAMAAAABAAIDEQQSIQUxQVEGEyJhFBYyVHGBkhczNEJSU3J0kbGy0dIVI2KToSSCs8HxQ0RVc5Sio+EH0/D/xAAYAQEBAQEBAAAAAAAAAAAAAAAAAwECBP/EAC4RAAICAAUBBwMEAwAAAAAAAAABAhEDEiExQVFxgZGhsfDxE8HRBDNh4SIjMv/aAAwDAQACEQMRAD8Auei2w8PJgsM98Ebnugjc5zmglxLASSTvJKtPF3CebRewFr6HfAMJ9Wi/A1XCskQbdlX4u4TzaL2Ani7hPNovYCtEW0hbKvxdwnm0XsBPF3CebRewFaIlIWyr8XcJ5tF7ATxdwnm0XsBWiJSFsq/F3CebRewE8XcJ5tF7AVoiUhbKvxdwnm0XsBPF3CebRewFaIlIWyr8XcJ5tF7ATxdwnm0XsBWiJSFsq/F3CebRewFjJ0ew1HLhYSaNAtABPAE1orZEpC2cZsbZ0DHswuIhilxTmOmkMcQEcLSey0nTT4o3k8Vfjo9hPN4fZC37W2aJ4pI8zo+sAa58dB9A6iyDvFj0EqHsLHAiSNsJiggc2CJ7zl60t7JytcPJBDQDZzEnkumk9ULZk3YWDJoQQE66BovTQ/YSAs3dHsIBZw8IA1JyDRbpMBYDQ7s5y7vGZ2d2ta73N4aOO8gLUNlWDmOpz7hoA4vo6/GAfv8A4QOCykLPPFzC+bRewFqOxsFeXqYLuqyiwTWhHDym+0Oak/sztZs58rNu3HM12nsgehbX4EEvOY297X6cMuTQewNUpCyMejuE82h9kJ4u4TzaL2AshshunaJrKddRbX9YNCd1hWSykLZV+LuE82i9gJ4u4TzaL2ArREpC2Vfi7hPNovYCeLuE82i9gK0RKQtlX4u4TzaL2Ani7hPNovYCtESkLZV+LuE82i9gLXiej2FDHEYeLyT8QcirhacX5DqBJLSABvJo6BKFs+Vde75TvtKLWi856D6P0O+AYT6tF+BquFT9DvgGE+rRfgarhehHne4REQwIiIAtOJxIZV2XONMY0ZnvO+mtG/7hvNL2KOWaQxQ5QWAOkkeCWtzXlaGggucaveKHpAV/sbYbYCXud1kzhTpCKofIY34je7eeJK4lLoeiOEkrn4c/0vPxsqcPsPETe+uEDD8RnblI75PJYeGgd6Vox+z34RxpskmHcbBBdI+E1q1125zL1Dtasg0ACuzRcW9ymfTK1p098/zr4aHCRbThc7KJWZjubmAcf7p1UtdTjcHHMwslY17SKIcLH/pcfiIX4RzY5TcbjlimPHlHIeD63Hc6uei7U+pN4Skv8Lvp+NvA3oiLs84REQBVu1NkxzPilkDneDkyMjB7Ln0MriOLm12ddLKskWp0Cn2VtN+WJuL6uLETueY4WmyGi3ZTqbIaLJ0CuFF/Z8fXdfkHW5OrDzqQ0EuyjgNSd29SkdcAIiLAEREAREQBERAEREAVhgcIOpklOpyvDf4QAWk1zJB15eu9ey8B1pJd5DTR/iPK+Q4/ZwKu8YwCF4AAAjcABoAA06ALiUuCkI8n52REUyh9K6HfAMJ9Wi/A1XCp+h3wDCfVovwNVwrog9wiIhgWoQyTSiGJzWWwvdIRmLRYb2G7i42d+grcdy2qNiMScO5uJG6IESt+VEaLq/iblDh6COK5lsWwEnOueO3g63ZezI8OzJGN5zOcTbnu3Fz3HVx0H3blMXgNr1SO223bCIiGFH0rxskbYmROyOmlyF4AJY1rHyOLQdLOQN1B8pVkW1nNa6LFsdiIXChI1md1HeyWJg17nNHpAqzbdKsEZIc7K6yB3XMvccocHMvhmY5wvgSDwVLDIHNDhucAR6CLXUVZRzyxTrTnrfW+zbjR6EbZ4rOAJOrDqi633zLQ0Ot0DYBOtDXmvZcbleW5dBxB7r1HD0kj76lrTFhnTyStzvjZDEHEsq3PdmoWQaDQ2yOOYeuiaiiLX1Zt7dfTxZoZtAEeQ7he41enPhp9vELOHGhxrK7eWk1oCBfP0j1LLZ8xfFG529zGuPpIBKkLq01sSlFxk4vghyY/KaLHVdAjW9auvU77O9eftEWQWOFeg+njvHLlruU1Ftroc6njTpuru5L1EXJoREQBERAEREAREQBesYXOa0b3ODRz13n1Cz6l4rrYGHGUyV2nEtBPAA1Q5WRffpyFY3Ss1K2WUEIY0NaKA0H+vE9614/3qT6DvuKkKPj/AHqT6DvuKiXPzqiIgPpXQ74BhPq0X4Gq4VP0O+AYT6tF+BquFdEHuEREMCgbc95dXlZmZAdxfnbkDr0yl+UHuJU9Qduj+zTVv6t1cKNaG+FGj6lkv+WW/T/ux7V6netutd/FerFgoCzem/msMViGxsdI801jS9xq6DRZNDU6BROjaihjasOv71mhLTZrUb9/DTfuQ7VhBcDI1uQ07Mco1AOhdQIpw1GmoQEmVttIG8ghcJsP4PENxYwMcOTmdhzfU5pC7QbSiJDRKwkixTgbuq+3MK52ue29s90MpnjY50cnvzGNLi143ShrdSCBTqB+KeZWxdM7SzRcOdH4Xp5/bk1KX0UZmfincMzIq4HKwPJ/8tepVTMU6SxBFJK76JYwE/Ke8ADvqz3LqthbO8HhbGTmdq6R3ynuJc4+izpyFLqUk9jIQcIvNu9K8/fWzkNlODGiB1iSEZC1wpxDeyHi/KaQAcwsaqeui2rsqPENAkBtptj2mnsPNruHeNx4grmsbhJsMe2HTRcJWMt7e6SNmp+k0VvsDijLhicPqNyju+Px+PUzRYQyhzQ5pBBFgjis1Q8zTTphERDAiIgCIiAIiIAiIgPWxlxDRvcco7r3n1Cz6l1sUYaA1ooAAAcgNAFS7Bw1kykaVlZ33vd6NAAfpcKV4pzfBWC0sKPj/epPoO+4qQo+P96k+g77iuDs/OqIiA+ldDvgGE+rRfgarhU/Q74BhPq0X4Gq4V0Qe4REQwKPLD10sWHF1I7NJXCJmrr+kcrP7x5KQtQmfDK2ZjS+mlkkYNFzCQQW3oXNI0Fi7Oq5lsWwKz+nbwdqsZGBwIIsEUQdxB0IWjZ+OjnYJInBzTx4jmCDq0jcQdQpKkdtNOmQmbIgBBETAW1lpo0y7q5UoO1NmtdJG1tR5w4Oc1jCSGtADf3jXCq03f5q7UHaOFkc5j4nsa5mby2l4IcK3Nc2joEMKfGbE6rLJ1rnETQinMiqnSxsIBEQLRRO4hdMqfEYLEyBodLBlEkbzlicCRHI2SgTKaJy1dGr4q4QBERAEREBw+KDcNiJYnOa1rrxEeYgDK8nrALPxZLJ5B7V6cZGN8jNLvtDShZ48BqpfTOE9bERX73D4nB68DMIpA7TfQw7tNN+9RcU5z+s8kdYZfjE11kbYq3a1lv11pvVYbGYqt5nz8X5HnhkfzjN9eUN9Zq37619CDGR/OM13doa2LHHlr6FkZHZnP7FGYzeUaH9mGFy3Xdmv1d69wz3tMbgGnI5j957WWF0FbtLzZvVXeuiVLqYDGxndIzWq7Q1zbuPHggxsfzjOHxh8Y0OPE6DmmDa+MRjsnq48OzeRfg+fXdpmz+quKxjje0DydG4Zu8/7tK+a93xs1d1XruWil1MvDI/nGe0OeXnz09KeGx/OM4/GHxTR48DoUaXEaZDqDoT8/4Ty/u/17li5rqI7GoxA3n/AHmYT8vi5a79+m5BS6mRxsY3yM0sntDTLv48L15IcZGP9ozTf2hpQs8eWq8xjHyCQdkdZHiI95NeEFhvdrlyeu+CzxL3PdJ5Izl7qsnL1kLYBw1rJffu71gpdTHwyP5xm+vKG+s1b99a+jVTNlRNnfQcHNADnlpvQ+S2xuzc+QPcozXPD81N9+66rPmwwuW6/vX6u9XHRfClrTISO0xkVDh1GaPNf8W+uHesk6Rqimy7aKFDQDcF6iKJUKPj/epPoO+4qQo+P96k+g77igPzqiIgPpXQ74BhPq0X4Gq4VN0QNYDCfVovwNW9uJn4sHkm6BNlt2BV0Dwvh9i9EVaPPJ6lkigumlokAaXXZPaoOO67FkNHr9SxfNNwa06aGiNaDtxo8wO/ktymWWCKC7ES373penOjQB38yXHuB4rFs8xA7AsjU0aa47rBIdQ46a3oUyiza9nUyNxEbO21wMgZo6VhBa5pA8sgHMAeLQuwh2gySEywnrBlJFXZLb7NVYNiqqweC5bDvJaC4ZSeHEa6A99UpfRibJiJot7ZGicfwu0jcDyBppHeHKM40eqE88ae69OncW0e1jVugmBDXOIDbrI4sLRuLiasUDYqrsXIbjLjzhj7q+rcKd6CBdHipa0YiN5Lcr8oDrdpeYcu7Sx6+5cGEV+1CAT1MtAkUG9okOy6DcQR2rvcsv2icwb1MushZZbQoV27F6G9PQd1LW7Z8gYzLMesjhLA51kPf2Ke9t6+Sb49s0Qt4w8mdp60loLi5paO0CAGixuognvv1IDXLtBzS/8AdPOUkCgbNMe+/JrUtAFE6uF0pOGxIeXANcMjspsVZoO05iiDffW8EDeiAIvCa1K5HEdIJ5w8QNjjjLnMbPnLnlrXFudkeQN1q2nMRqDruQ6jBvXjr7+SZ0y/3X6zv4C4ZhR9N/aqR+zGlxdmcCSTpzNXw4hrQe4DvUmWV79m4sSOLzAX9U92rj1bWSscTxc1+l8cuq2qmG9x+ojUY96+/wByG3AAX2nG3B2p3EODxp6R/U8147Z1m879xGhrebvTceHo0U1FS2eUgt2aBVPeKN76vVzjdcy7+gQbNA+O/fZ136NGo4imj+qnIlsEL9ngVTnaBo37w2hw5gV6yvZcAHOLszgTvruDgPRQcdymIlggnZu795Jobq9+gFHu0v02eK8/ZY+W+8uW710zGzzPaPqU9EtgAK/2B7yPpP8AxH/O1QK26PTavYe57fwu9Qpp/vLiWx1DcukRFIsFHx/vUn0HfcVIWjH+9SfQd9xQH50REQH0rod8Awn1aL8DVcKn6HfAMJ9Wi/A1XCuiD3C1NxDTucOfq33fLvW1RW7PjHA66HU68f8AXnxWquTkktcCARqDqCvVjGwNAaNwFD0DRZLDTTjMQI43PNkMaXEDea146K/6ObLMLHOkozSnNIRqBwbG0/JaNO82eKo5og5pa4W1wLSOYIoj7Fb9EsU98T2POYwydUH8XgNY4E/xAOynmWkqcz04X7brfns489+7ppZY3Hxw5escG5jQJ3WSBv4eUFrbteE6da26BomtDx1//CjyWvHGbP2Yo3sy6ZjTs1g+zWnOxupQ3RyU8eCRVlAOrRnvsFtA6U1x397b1tcGE1224Q8sL6cKuwePfXoJ5B7L8oLfgcfHNeR11vG4jUjW/QVWujmJBdDE4lrSbDaz5e3xJu2MG+qA30t2zRMHDNBGwOzZ3NIBFatNDfZJFWaregLZR8fjo4WZ5XhrbAs8zoAANSe5SFzPTFxD8O4te5jXPPYY55z5crOywE7jJw3odwjmlRB2njHYwgOaWYYGwxw7U54GRp8lg3hp1JomqpZgUtULpZDUeGmNbzI3qQP5tF3qBC0ieRs3UyNjvIXu6uQvMeoDRJbAAXWSACfJPDVUi4oYmHiSW1JcWvm/fRHuY+B7TbwDifQx0MWYj7H13qWoWJwbnOeA8COURiVlWXCJznAA3oHZqdobApZTY5rXOB3NFk3rrrVbt2u9bCLtnOPiRlCKT90l9mS0UN20WXWt2Bw3klvE8wR6RSyhx7XEAXZNd1ir+9Uys8tolIokmPa12Ug78oPAnTd9p9krFu0mXqCNRy4i+eno3plYtE1Fix1gGiLF0d6yXJoREQBZwS5Htf8AJcL9B0d/Qn7FgvCEB2KKFsfEZ4m2bLew7nbdLPeRR9amqLVF07C0Y73t/wBB33Fb1ox3vb/oO+4rDT85oiID6X0O+AYT6tF+BquFT9DvgGE+rRfgarhXRB7hERDAiIgC3dHMaIpXQP0EzzJC7gXEW+In5WhcOYv5K0rDBwmbExsbVQkTyOPDymsaO8uBPcGnmFxPYvgcrivjz07zs1XYzY7JHFxc8Fw1ykVuaLog69kKxRTNKzD7FYxzHB0hMdkZnXZIc3MbG+nkWK3DkFPxEwY1z3bmtLjWugFnTiti5Pae05J3yRspsLC6NxB7crgKcLHkMDiRzJbwG/Vqza0b6FdN/wDIUE7h4HjMM1oaXO65pzPoZtGOcwhoAJJ/yFmNgOk088z4fCHNcGtkjMUTOrmjfQEkRIeSMzgDrx+z590N6HYqHFRSskgfDkt8rSJI5GuGV8TRvJsVeg4/wr6jsDZseH6uKJuVgkBDbJy5n5iBe4Wdy9OJh4cdtTlY0lpp4L8GXg88o7WIxMjT8mmD7YWNJ+1Z4TZ+RtRxOAJvRp1J3kmrJ7yuhfsaEgAt0a3KNSNKrgVClEbyLgmvyAXAgVm1JN95P9FBNcHUpSkqb06bLwRXuhcN7HD+6fyWp7ASQ5urTqHDcaB4jkQuiGxYRfZOoIPaO4795VPtL3+X6Q/w2LqMrIyikiMGgbgFAx22I4ZYYpMwM5LY312MwrsF3BxvTnRWvbW0Sz91E+NuJkY50DZAcryyiW2KG47rvW+C0dHtkhjXyOa5hnc2Z2HeQ9sEupeYz3u19WlKiWls4LtERcgIiIAiIgCIiAm7GnyygcHjKfSASD949Y5LoJpgwW40Pt36AADUlciRyNHeDyI1BHoOq6MSCWDMWl3ZzZWmnZm6lrSCKIcK3ria5KQfBt/aEVWHtOl6GzvyigN9u0HMrHEYhjo5MrgSGuBAOoOW6I4aaqnjirMfBsrS6qaXBx96yuabbk7ZPAGmDcdBvw8Damf1Lo3dWdSbzZmAn1jKAf8A2VMofCEREB9L6HfAMJ9Wi/A1XCp+h3wDCfVovwNVwrog9wiIhgREQGL3gAkkAAWSdAAOJKsuh8J6uSYggzSEtsUerb2GUDqAQC7X5ap8fAZI3NFWRpe699Hu0V9sjb4lf1UjOqlrMGlwc2QcTG7TNR3igRppqpzPThL/AFut+ez59C6REXBgXzramy3kYjCtldE5r+sjmZ5Q6xxmbmHHtW1w4j0rvNpY1sEUkrrLY2lxA3mhdDvK5DCMd2nyV1kri+SjYBNAMB5NaA0ei+K6hea0dPTDd81Xb8epF2FsluGjLW0HPPWSZbDM5ADyxpPYaSLpWDyQNLvTyd413iyNRv3hZIrN2eU3Dacg0Dpq72xnT09bZXke0ZB8aa+yCcse5oANAymrq77ytSLKR3nZuk2rKT/tcp39mMEb9xEmutct3fpXbS2gbfly9e9pdFHI4NMhYxjSaa40Mw4brUtUMGxXvlJxRbIIZutwkrSWyMDrLo35QBQoDiHDfuWxSMcrNGxdmdc7wmZrwHlsow0ws4aZhLXOjedQ01uqjodxpdKiI3ZyVEGKnAYXtLszLLQCC01EAD2dDmMmnL0Lf4e+66l3DXWtXFvyb0Avdx9asESwVrMe8tJ6pwNWAb0OSN2XyNTme4f3D6B7+0H3XUu31eu66sdnutWKJaBXzSy5n1eVsjGgVvaTFmrs6jtP7V6Vwq1iNoSGqhcLykk3oC/K7cN4bqrJEsBERYArro67sPHJ/wDQtb/napVZbAkIkc3gW5vQQa/qD/2rJbHUdy4xUbnNOU04atPCxrTv4TuPcVpknD4HOFi2OsHe0gEFpriCCPUpirMXh5GvlcHN6p0LszKObrAAA/NdUWiiKG4cyolj8/oiID6X0O+AYT6tF+BquFT9DvgGE+rRfgarhXRB7hERDAiIgC0Y3CNlYWu9IdxYeD2ng4HUFb1FxzDJlgZeeZ2TT4rN8j74Uy9eZaOKyWxTBTc1ldfz0/nuOq6PYx02GhkfWZ8bXEjcSR5Q7jv9asFhFGGtDWimtAAA3ADQBZqJWTTbaKDpjOTEMO0a4nNGT8mOv3ju80co73A8FXLZt2XPjANahh9WaZ1n1hsQ9pa1SC5MxnSjHv8AH+qCIi7POEREAREQBaHYuMGjIwEbwXAEf1W9Q3SyQ4WKRjmgPxjYC3I0n99jXxvcXOB1yuFciNb3LJOjqMbNnh0Xzsftj808Oi+dj9sfmtG29qz4fw9oqQ4bAsxDHCOMAPd4QSXg0S2oW6C97u6rDC4mR2LlhJ7EboKeY48tPZnc1+gdbiMrSNxcN+48Zzr6ZG8Oi+dj9sfmnh0Xzsftj81u27tSSDFU5mXC3Axs0bGSNbI95D2YhpPWMzAxta5ooF9m9wrmbbmphovJ2hi8LkjZHnczDsxDmBuYBucmFtk6GzpupnH0yX4dF87H7Y/NPDovnY/bH5ryTapzY0PmbGzBRR/vWwB+cvjMrp3sDXExjQU2vJfruqTg8a+TFzRg1HG+AtcYmBobIxsjmPDqeHOvK3kSLs6FnH0yP4dF87H7Y/NPDovnY/bH5qXisY9+IxsbCyIYWCN7Dka7O6Rsr80mYe9jIBTcp0fruqv6P7ZmxczQGZGvw+DxFNYxzYuvZNJI15dTi09SGtI1BfZ5JnH0zb4dF87H7Y/NWewNpRB7wZI9WtN5xwJ0Ov8AF9/JatvOljxOGjY9jW4mZ8YHVtPVtZh5JQbIOY9ZHZ4ZTVXqtbJZhjjhHlhD424iKQMYMsbCGTRuaRq7O9lHk/m05jnaNUKZ0n7Sh+dj9sfmtWLx8RY8CWMktIADgSdDuFrjuju25Z53xOydhuKLs0bWkiLEOgifCQKfQYessUCW7rpZbMxj8RgGTSinPbhX5SxgsvdBIZIyw31dvygO1thXB2fKkREB9L6HfAMJ9Wi/A1XCp+h3wDCfVovwNVwrog9wiIhgREQBaZM7XxyxVnjJ7LjTXtdQcwkAlt0CDW9o4LcixqzqE3B2i22Rt7rZDFJH1UmXOwZs7XtBo5XUDYsWK4jfrV0uJxWFbIBd2DbXA05h4Oa7eCrzoxtCSVsjJSHPhkyZwMucFjXhxbuB7VGtLB3bhOSo9CqauPG6+6I3SzA5R4Wy80Tf3oG6SIEl1j5TLLgfSOKhArpdrxh0EzXbjE8H0FpBXJ4BxMUZO8saT6SAtgc4msE+mnvzN6IioecIiIAiIgCsNg4KOXCtEsbXhs0zwHAGnNnkIcL3EHUHgq9W/RYgYXXd1k9+jrpVxMpA1NfhJsznwtuaNrJM7AXPF5eqkGpOVxqjpbxV5tcwzBZs2SLMSx95bLi0hsbt1kg0G8uCnYbCwva2RrG0Q1zTVEgBuW+dZW7/AJI5BZnZ0WnYboABWlBpzN0HI6hTKFe2fCSOzuazOXjVwFuLHObG/k7Vpyu4dxWPguEHVlsDCHufLGWsHlua4ueNxzubms8dbOutgzZkTaqNoqqrhV195PrWx2CjIaCwU0ZWjkKy6eokesoCqhwmDkGXqIw3qGjVjQ0wjUMPAxjMaB7PlVuK2YmHCMmBdFHnkqUvyg2YgCxxO8uAaS060GHdQVlFg2NNtYAardw00/7R6aHJJcGxxtzQTpv7g4D+jnfaUBX4vwSVxEjY3lzTGbbeZufIY3adpuc1lOlndqs8HLhjMXRBvWSMOZ7W6ubFlGUvA1y9YKHea4rY3Y0QdmDTurLenldZfO81u37yTvW+HARsILWNBALfUasejst07ggIEuJgkcx7o8zmZ3xuc0EsLHGJ+Uk9kg6E7qOpor188HhEbjF+9cwBkpaA5rXhzsmpzj3vUVvr1TP2bFuyDl9pLjrzsk33rN+BjJBLQSAGj0CwPszH7SgK7A7Mwr8rm4VgDS90byxo99JEjmUbGegTuuxaj7b2ZDDhz1UTGdqBgytAprZmZWCtzRZobhauosIxptrQD/qfVq4n1lQOlJ/s5/5kP+NGgPgSL2l4gPpfQ74BhPq0X4Gq4VP0O+AYT6tF+BquFdEHuEREMCIiAIiIAvdgbThhkxHXzMic57cge4MDmBjQHNLj2u0Xg8l4vCFzJWVwsRRu1v8AJM29t+J8UkOHcJpJGOYOrIcxmYZc0jx2WgXdXZ4BQo20AOQA+xetaBuFL1IxoYmIpLLFaBERdEgiIgCIiAK06OGsITlzdvEdn5X76Xs+vcqtXHRT4MP+bP8A40q4mUgT9mj90zSuyNP9NFJWvDx5WtbyaB9gpbFMoEXF7f2xtKDEyDC7M8IiIaRKcQxlnKLAY7UUbHfSg+NO2v8Agg/6uNAdk3ardOxILdlst0GtWeQ7/sWUe0g7dHJ5GfyeBaHVv361XNcX407a/wCCD/q41cdGH4nqs82Hdh5DYMRPXgAHR2djwNb3VogLb9tN1/dTafwcuWuvPTgQrRV3hEvL/wAR/wDsWvEOke0tN0eUZB0N7+sQFqigbHhLGOBDvL0Lt5FN1ok5Rdir4aUKCnOFjl3oDnMR0mLcc3CdS6nAnrOG4GqHHQ/a0qR00H9jk+lF/ixqxOC1vrH3z7Pcfk/wj7FWdLmEYJ4JJ7UWp3++x8lisM+HWiIhpswXTTEYeNkLBHkiaI25mkmmDKLIOpoLd7oWK5Reyf1Ii6zM5yoe6FiuUXsn9Se6FiuUXsn9SImZjKh7oWK5Reyf1J7oWK5Reyf1IiZmMqHuhYrlF7J/UnuhYrlF7J/UiJmYyoe6FiuUXsn9Se6FiuUXsn9SImZjKh7oWK5Reyf1J7oWK5Reyf1IiZmMqHuhYrlF7J/UnuhYrlF7J/UiJmYyoe6FiuUXsn9Se6FiuUXsn9SImZjKh7oWK5Reyf1J7oWK5Reyf1IiZmMqHuhYrlF7J/Uor+mEhJJgwpJNkmEEknUkm9SvUWZmMqMfG6TzfCfyR+aeN0nm+E/kj80RLZtIeN0nm+E/kj808bpPN8J/JH5oiWxSHjdJ5vhP5I/NPG6TzfCfyR+aIlsUh43Seb4T+SPzTxuk83wn8kfmiJbFIeN0nm+E/kj808bpPN8J/JH5oiWxSHjdJ5vhP5I/NeHpdJwgwoPAiEAjvBvQoiWxSLb9nN5u/p+SIiA//9k=">
            <a:hlinkClick r:id="rId3"/>
          </p:cNvPr>
          <p:cNvSpPr>
            <a:spLocks noChangeAspect="1" noChangeArrowheads="1"/>
          </p:cNvSpPr>
          <p:nvPr/>
        </p:nvSpPr>
        <p:spPr bwMode="auto">
          <a:xfrm>
            <a:off x="1417638" y="481012"/>
            <a:ext cx="2447925" cy="18669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" name="AutoShape 24" descr="data:image/jpeg;base64,/9j/4AAQSkZJRgABAQAAAQABAAD/2wCEAAkGBxQSEhUUExMVFhUVFRsVFRUXGSEYGBUcGBsYFhsWGBcYHCggGB0lHBcZITEiJykrLi4uGiAzODUsNygtLisBCgoKDg0OGxAQGywlHSQ4LDIsLC8sNCwsLy8sNCwsLCwsMCwsLCwuLCwuLzQsLzQ0LC80LDcsLy00NCw0LDQsLv/AABEIAMQBAQMBIgACEQEDEQH/xAAcAAEAAgMBAQEAAAAAAAAAAAAABAUCAwYBBwj/xABMEAABBAADBAQHDQUFCAMAAAABAAIDEQQSIQUxQVEGEyJhFBYyVHGBkhczNEJSU3J0kbGy0dIVI2KToSSCs8HxQ0RVc5Sio+EH0/D/xAAYAQEBAQEBAAAAAAAAAAAAAAAAAwECBP/EAC4RAAICAAUBBwMEAwAAAAAAAAABAhEDEiExQVFxgZGhsfDxE8HRBDNh4SIjMv/aAAwDAQACEQMRAD8Auei2w8PJgsM98Ebnugjc5zmglxLASSTvJKtPF3CebRewFr6HfAMJ9Wi/A1XCskQbdlX4u4TzaL2Ani7hPNovYCtEW0hbKvxdwnm0XsBPF3CebRewFaIlIWyr8XcJ5tF7ATxdwnm0XsBWiJSFsq/F3CebRewE8XcJ5tF7AVoiUhbKvxdwnm0XsBPF3CebRewFaIlIWyr8XcJ5tF7ATxdwnm0XsBWiJSFsq/F3CebRewFjJ0ew1HLhYSaNAtABPAE1orZEpC2cZsbZ0DHswuIhilxTmOmkMcQEcLSey0nTT4o3k8Vfjo9hPN4fZC37W2aJ4pI8zo+sAa58dB9A6iyDvFj0EqHsLHAiSNsJiggc2CJ7zl60t7JytcPJBDQDZzEnkumk9ULZk3YWDJoQQE66BovTQ/YSAs3dHsIBZw8IA1JyDRbpMBYDQ7s5y7vGZ2d2ta73N4aOO8gLUNlWDmOpz7hoA4vo6/GAfv8A4QOCykLPPFzC+bRewFqOxsFeXqYLuqyiwTWhHDym+0Oak/sztZs58rNu3HM12nsgehbX4EEvOY297X6cMuTQewNUpCyMejuE82h9kJ4u4TzaL2AshshunaJrKddRbX9YNCd1hWSykLZV+LuE82i9gJ4u4TzaL2ArREpC2Vfi7hPNovYCeLuE82i9gK0RKQtlX4u4TzaL2Ani7hPNovYCtESkLZV+LuE82i9gLXiej2FDHEYeLyT8QcirhacX5DqBJLSABvJo6BKFs+Vde75TvtKLWi856D6P0O+AYT6tF+BquFT9DvgGE+rRfgarhehHne4REQwIiIAtOJxIZV2XONMY0ZnvO+mtG/7hvNL2KOWaQxQ5QWAOkkeCWtzXlaGggucaveKHpAV/sbYbYCXud1kzhTpCKofIY34je7eeJK4lLoeiOEkrn4c/0vPxsqcPsPETe+uEDD8RnblI75PJYeGgd6Vox+z34RxpskmHcbBBdI+E1q1125zL1Dtasg0ACuzRcW9ymfTK1p098/zr4aHCRbThc7KJWZjubmAcf7p1UtdTjcHHMwslY17SKIcLH/pcfiIX4RzY5TcbjlimPHlHIeD63Hc6uei7U+pN4Skv8Lvp+NvA3oiLs84REQBVu1NkxzPilkDneDkyMjB7Ln0MriOLm12ddLKskWp0Cn2VtN+WJuL6uLETueY4WmyGi3ZTqbIaLJ0CuFF/Z8fXdfkHW5OrDzqQ0EuyjgNSd29SkdcAIiLAEREAREQBERAEREAVhgcIOpklOpyvDf4QAWk1zJB15eu9ey8B1pJd5DTR/iPK+Q4/ZwKu8YwCF4AAAjcABoAA06ALiUuCkI8n52REUyh9K6HfAMJ9Wi/A1XCp+h3wDCfVovwNVwrog9wiIhgWoQyTSiGJzWWwvdIRmLRYb2G7i42d+grcdy2qNiMScO5uJG6IESt+VEaLq/iblDh6COK5lsWwEnOueO3g63ZezI8OzJGN5zOcTbnu3Fz3HVx0H3blMXgNr1SO223bCIiGFH0rxskbYmROyOmlyF4AJY1rHyOLQdLOQN1B8pVkW1nNa6LFsdiIXChI1md1HeyWJg17nNHpAqzbdKsEZIc7K6yB3XMvccocHMvhmY5wvgSDwVLDIHNDhucAR6CLXUVZRzyxTrTnrfW+zbjR6EbZ4rOAJOrDqi633zLQ0Ot0DYBOtDXmvZcbleW5dBxB7r1HD0kj76lrTFhnTyStzvjZDEHEsq3PdmoWQaDQ2yOOYeuiaiiLX1Zt7dfTxZoZtAEeQ7he41enPhp9vELOHGhxrK7eWk1oCBfP0j1LLZ8xfFG529zGuPpIBKkLq01sSlFxk4vghyY/KaLHVdAjW9auvU77O9eftEWQWOFeg+njvHLlruU1Ftroc6njTpuru5L1EXJoREQBERAEREAREQBesYXOa0b3ODRz13n1Cz6l4rrYGHGUyV2nEtBPAA1Q5WRffpyFY3Ss1K2WUEIY0NaKA0H+vE9614/3qT6DvuKkKPj/AHqT6DvuKiXPzqiIgPpXQ74BhPq0X4Gq4VP0O+AYT6tF+BquFdEHuEREMCgbc95dXlZmZAdxfnbkDr0yl+UHuJU9Qduj+zTVv6t1cKNaG+FGj6lkv+WW/T/ux7V6netutd/FerFgoCzem/msMViGxsdI801jS9xq6DRZNDU6BROjaihjasOv71mhLTZrUb9/DTfuQ7VhBcDI1uQ07Mco1AOhdQIpw1GmoQEmVttIG8ghcJsP4PENxYwMcOTmdhzfU5pC7QbSiJDRKwkixTgbuq+3MK52ue29s90MpnjY50cnvzGNLi143ShrdSCBTqB+KeZWxdM7SzRcOdH4Xp5/bk1KX0UZmfincMzIq4HKwPJ/8tepVTMU6SxBFJK76JYwE/Ke8ADvqz3LqthbO8HhbGTmdq6R3ynuJc4+izpyFLqUk9jIQcIvNu9K8/fWzkNlODGiB1iSEZC1wpxDeyHi/KaQAcwsaqeui2rsqPENAkBtptj2mnsPNruHeNx4grmsbhJsMe2HTRcJWMt7e6SNmp+k0VvsDijLhicPqNyju+Px+PUzRYQyhzQ5pBBFgjis1Q8zTTphERDAiIgCIiAIiIAiIgPWxlxDRvcco7r3n1Cz6l1sUYaA1ooAAAcgNAFS7Bw1kykaVlZ33vd6NAAfpcKV4pzfBWC0sKPj/epPoO+4qQo+P96k+g77iuDs/OqIiA+ldDvgGE+rRfgarhU/Q74BhPq0X4Gq4V0Qe4REQwKPLD10sWHF1I7NJXCJmrr+kcrP7x5KQtQmfDK2ZjS+mlkkYNFzCQQW3oXNI0Fi7Oq5lsWwKz+nbwdqsZGBwIIsEUQdxB0IWjZ+OjnYJInBzTx4jmCDq0jcQdQpKkdtNOmQmbIgBBETAW1lpo0y7q5UoO1NmtdJG1tR5w4Oc1jCSGtADf3jXCq03f5q7UHaOFkc5j4nsa5mby2l4IcK3Nc2joEMKfGbE6rLJ1rnETQinMiqnSxsIBEQLRRO4hdMqfEYLEyBodLBlEkbzlicCRHI2SgTKaJy1dGr4q4QBERAEREBw+KDcNiJYnOa1rrxEeYgDK8nrALPxZLJ5B7V6cZGN8jNLvtDShZ48BqpfTOE9bERX73D4nB68DMIpA7TfQw7tNN+9RcU5z+s8kdYZfjE11kbYq3a1lv11pvVYbGYqt5nz8X5HnhkfzjN9eUN9Zq37619CDGR/OM13doa2LHHlr6FkZHZnP7FGYzeUaH9mGFy3Xdmv1d69wz3tMbgGnI5j957WWF0FbtLzZvVXeuiVLqYDGxndIzWq7Q1zbuPHggxsfzjOHxh8Y0OPE6DmmDa+MRjsnq48OzeRfg+fXdpmz+quKxjje0DydG4Zu8/7tK+a93xs1d1XruWil1MvDI/nGe0OeXnz09KeGx/OM4/GHxTR48DoUaXEaZDqDoT8/4Ty/u/17li5rqI7GoxA3n/AHmYT8vi5a79+m5BS6mRxsY3yM0sntDTLv48L15IcZGP9ozTf2hpQs8eWq8xjHyCQdkdZHiI95NeEFhvdrlyeu+CzxL3PdJ5Izl7qsnL1kLYBw1rJffu71gpdTHwyP5xm+vKG+s1b99a+jVTNlRNnfQcHNADnlpvQ+S2xuzc+QPcozXPD81N9+66rPmwwuW6/vX6u9XHRfClrTISO0xkVDh1GaPNf8W+uHesk6Rqimy7aKFDQDcF6iKJUKPj/epPoO+4qQo+P96k+g77igPzqiIgPpXQ74BhPq0X4Gq4VN0QNYDCfVovwNW9uJn4sHkm6BNlt2BV0Dwvh9i9EVaPPJ6lkigumlokAaXXZPaoOO67FkNHr9SxfNNwa06aGiNaDtxo8wO/ktymWWCKC7ES373penOjQB38yXHuB4rFs8xA7AsjU0aa47rBIdQ46a3oUyiza9nUyNxEbO21wMgZo6VhBa5pA8sgHMAeLQuwh2gySEywnrBlJFXZLb7NVYNiqqweC5bDvJaC4ZSeHEa6A99UpfRibJiJot7ZGicfwu0jcDyBppHeHKM40eqE88ae69OncW0e1jVugmBDXOIDbrI4sLRuLiasUDYqrsXIbjLjzhj7q+rcKd6CBdHipa0YiN5Lcr8oDrdpeYcu7Sx6+5cGEV+1CAT1MtAkUG9okOy6DcQR2rvcsv2icwb1MushZZbQoV27F6G9PQd1LW7Z8gYzLMesjhLA51kPf2Ke9t6+Sb49s0Qt4w8mdp60loLi5paO0CAGixuognvv1IDXLtBzS/8AdPOUkCgbNMe+/JrUtAFE6uF0pOGxIeXANcMjspsVZoO05iiDffW8EDeiAIvCa1K5HEdIJ5w8QNjjjLnMbPnLnlrXFudkeQN1q2nMRqDruQ6jBvXjr7+SZ0y/3X6zv4C4ZhR9N/aqR+zGlxdmcCSTpzNXw4hrQe4DvUmWV79m4sSOLzAX9U92rj1bWSscTxc1+l8cuq2qmG9x+ojUY96+/wByG3AAX2nG3B2p3EODxp6R/U8147Z1m879xGhrebvTceHo0U1FS2eUgt2aBVPeKN76vVzjdcy7+gQbNA+O/fZ136NGo4imj+qnIlsEL9ngVTnaBo37w2hw5gV6yvZcAHOLszgTvruDgPRQcdymIlggnZu795Jobq9+gFHu0v02eK8/ZY+W+8uW710zGzzPaPqU9EtgAK/2B7yPpP8AxH/O1QK26PTavYe57fwu9Qpp/vLiWx1DcukRFIsFHx/vUn0HfcVIWjH+9SfQd9xQH50REQH0rod8Awn1aL8DVcKn6HfAMJ9Wi/A1XCuiD3C1NxDTucOfq33fLvW1RW7PjHA66HU68f8AXnxWquTkktcCARqDqCvVjGwNAaNwFD0DRZLDTTjMQI43PNkMaXEDea146K/6ObLMLHOkozSnNIRqBwbG0/JaNO82eKo5og5pa4W1wLSOYIoj7Fb9EsU98T2POYwydUH8XgNY4E/xAOynmWkqcz04X7brfns489+7ppZY3Hxw5escG5jQJ3WSBv4eUFrbteE6da26BomtDx1//CjyWvHGbP2Yo3sy6ZjTs1g+zWnOxupQ3RyU8eCRVlAOrRnvsFtA6U1x397b1tcGE1224Q8sL6cKuwePfXoJ5B7L8oLfgcfHNeR11vG4jUjW/QVWujmJBdDE4lrSbDaz5e3xJu2MG+qA30t2zRMHDNBGwOzZ3NIBFatNDfZJFWaregLZR8fjo4WZ5XhrbAs8zoAANSe5SFzPTFxD8O4te5jXPPYY55z5crOywE7jJw3odwjmlRB2njHYwgOaWYYGwxw7U54GRp8lg3hp1JomqpZgUtULpZDUeGmNbzI3qQP5tF3qBC0ieRs3UyNjvIXu6uQvMeoDRJbAAXWSACfJPDVUi4oYmHiSW1JcWvm/fRHuY+B7TbwDifQx0MWYj7H13qWoWJwbnOeA8COURiVlWXCJznAA3oHZqdobApZTY5rXOB3NFk3rrrVbt2u9bCLtnOPiRlCKT90l9mS0UN20WXWt2Bw3klvE8wR6RSyhx7XEAXZNd1ir+9Uys8tolIokmPa12Ug78oPAnTd9p9krFu0mXqCNRy4i+eno3plYtE1Fix1gGiLF0d6yXJoREQBZwS5Htf8AJcL9B0d/Qn7FgvCEB2KKFsfEZ4m2bLew7nbdLPeRR9amqLVF07C0Y73t/wBB33Fb1ox3vb/oO+4rDT85oiID6X0O+AYT6tF+BquFT9DvgGE+rRfgarhXRB7hERDAiIgC3dHMaIpXQP0EzzJC7gXEW+In5WhcOYv5K0rDBwmbExsbVQkTyOPDymsaO8uBPcGnmFxPYvgcrivjz07zs1XYzY7JHFxc8Fw1ykVuaLog69kKxRTNKzD7FYxzHB0hMdkZnXZIc3MbG+nkWK3DkFPxEwY1z3bmtLjWugFnTiti5Pae05J3yRspsLC6NxB7crgKcLHkMDiRzJbwG/Vqza0b6FdN/wDIUE7h4HjMM1oaXO65pzPoZtGOcwhoAJJ/yFmNgOk088z4fCHNcGtkjMUTOrmjfQEkRIeSMzgDrx+z590N6HYqHFRSskgfDkt8rSJI5GuGV8TRvJsVeg4/wr6jsDZseH6uKJuVgkBDbJy5n5iBe4Wdy9OJh4cdtTlY0lpp4L8GXg88o7WIxMjT8mmD7YWNJ+1Z4TZ+RtRxOAJvRp1J3kmrJ7yuhfsaEgAt0a3KNSNKrgVClEbyLgmvyAXAgVm1JN95P9FBNcHUpSkqb06bLwRXuhcN7HD+6fyWp7ASQ5urTqHDcaB4jkQuiGxYRfZOoIPaO4795VPtL3+X6Q/w2LqMrIyikiMGgbgFAx22I4ZYYpMwM5LY312MwrsF3BxvTnRWvbW0Sz91E+NuJkY50DZAcryyiW2KG47rvW+C0dHtkhjXyOa5hnc2Z2HeQ9sEupeYz3u19WlKiWls4LtERcgIiIAiIgCIiAm7GnyygcHjKfSASD949Y5LoJpgwW40Pt36AADUlciRyNHeDyI1BHoOq6MSCWDMWl3ZzZWmnZm6lrSCKIcK3ria5KQfBt/aEVWHtOl6GzvyigN9u0HMrHEYhjo5MrgSGuBAOoOW6I4aaqnjirMfBsrS6qaXBx96yuabbk7ZPAGmDcdBvw8Damf1Lo3dWdSbzZmAn1jKAf8A2VMofCEREB9L6HfAMJ9Wi/A1XCp+h3wDCfVovwNVwrog9wiIhgREQGL3gAkkAAWSdAAOJKsuh8J6uSYggzSEtsUerb2GUDqAQC7X5ap8fAZI3NFWRpe699Hu0V9sjb4lf1UjOqlrMGlwc2QcTG7TNR3igRppqpzPThL/AFut+ez59C6REXBgXzramy3kYjCtldE5r+sjmZ5Q6xxmbmHHtW1w4j0rvNpY1sEUkrrLY2lxA3mhdDvK5DCMd2nyV1kri+SjYBNAMB5NaA0ei+K6hea0dPTDd81Xb8epF2FsluGjLW0HPPWSZbDM5ADyxpPYaSLpWDyQNLvTyd413iyNRv3hZIrN2eU3Dacg0Dpq72xnT09bZXke0ZB8aa+yCcse5oANAymrq77ytSLKR3nZuk2rKT/tcp39mMEb9xEmutct3fpXbS2gbfly9e9pdFHI4NMhYxjSaa40Mw4brUtUMGxXvlJxRbIIZutwkrSWyMDrLo35QBQoDiHDfuWxSMcrNGxdmdc7wmZrwHlsow0ws4aZhLXOjedQ01uqjodxpdKiI3ZyVEGKnAYXtLszLLQCC01EAD2dDmMmnL0Lf4e+66l3DXWtXFvyb0Avdx9asESwVrMe8tJ6pwNWAb0OSN2XyNTme4f3D6B7+0H3XUu31eu66sdnutWKJaBXzSy5n1eVsjGgVvaTFmrs6jtP7V6Vwq1iNoSGqhcLykk3oC/K7cN4bqrJEsBERYArro67sPHJ/wDQtb/napVZbAkIkc3gW5vQQa/qD/2rJbHUdy4xUbnNOU04atPCxrTv4TuPcVpknD4HOFi2OsHe0gEFpriCCPUpirMXh5GvlcHN6p0LszKObrAAA/NdUWiiKG4cyolj8/oiID6X0O+AYT6tF+BquFT9DvgGE+rRfgarhXRB7hERDAiIgC0Y3CNlYWu9IdxYeD2ng4HUFb1FxzDJlgZeeZ2TT4rN8j74Uy9eZaOKyWxTBTc1ldfz0/nuOq6PYx02GhkfWZ8bXEjcSR5Q7jv9asFhFGGtDWimtAAA3ADQBZqJWTTbaKDpjOTEMO0a4nNGT8mOv3ju80co73A8FXLZt2XPjANahh9WaZ1n1hsQ9pa1SC5MxnSjHv8AH+qCIi7POEREAREQBaHYuMGjIwEbwXAEf1W9Q3SyQ4WKRjmgPxjYC3I0n99jXxvcXOB1yuFciNb3LJOjqMbNnh0Xzsftj808Oi+dj9sfmtG29qz4fw9oqQ4bAsxDHCOMAPd4QSXg0S2oW6C97u6rDC4mR2LlhJ7EboKeY48tPZnc1+gdbiMrSNxcN+48Zzr6ZG8Oi+dj9sfmnh0Xzsftj81u27tSSDFU5mXC3Axs0bGSNbI95D2YhpPWMzAxta5ooF9m9wrmbbmphovJ2hi8LkjZHnczDsxDmBuYBucmFtk6GzpupnH0yX4dF87H7Y/NPDovnY/bH5ryTapzY0PmbGzBRR/vWwB+cvjMrp3sDXExjQU2vJfruqTg8a+TFzRg1HG+AtcYmBobIxsjmPDqeHOvK3kSLs6FnH0yP4dF87H7Y/NPDovnY/bH5qXisY9+IxsbCyIYWCN7Dka7O6Rsr80mYe9jIBTcp0fruqv6P7ZmxczQGZGvw+DxFNYxzYuvZNJI15dTi09SGtI1BfZ5JnH0zb4dF87H7Y/NWewNpRB7wZI9WtN5xwJ0Ov8AF9/JatvOljxOGjY9jW4mZ8YHVtPVtZh5JQbIOY9ZHZ4ZTVXqtbJZhjjhHlhD424iKQMYMsbCGTRuaRq7O9lHk/m05jnaNUKZ0n7Sh+dj9sfmtWLx8RY8CWMktIADgSdDuFrjuju25Z53xOydhuKLs0bWkiLEOgifCQKfQYessUCW7rpZbMxj8RgGTSinPbhX5SxgsvdBIZIyw31dvygO1thXB2fKkREB9L6HfAMJ9Wi/A1XCp+h3wDCfVovwNVwrog9wiIhgREQBaZM7XxyxVnjJ7LjTXtdQcwkAlt0CDW9o4LcixqzqE3B2i22Rt7rZDFJH1UmXOwZs7XtBo5XUDYsWK4jfrV0uJxWFbIBd2DbXA05h4Oa7eCrzoxtCSVsjJSHPhkyZwMucFjXhxbuB7VGtLB3bhOSo9CqauPG6+6I3SzA5R4Wy80Tf3oG6SIEl1j5TLLgfSOKhArpdrxh0EzXbjE8H0FpBXJ4BxMUZO8saT6SAtgc4msE+mnvzN6IioecIiIAiIgCsNg4KOXCtEsbXhs0zwHAGnNnkIcL3EHUHgq9W/RYgYXXd1k9+jrpVxMpA1NfhJsznwtuaNrJM7AXPF5eqkGpOVxqjpbxV5tcwzBZs2SLMSx95bLi0hsbt1kg0G8uCnYbCwva2RrG0Q1zTVEgBuW+dZW7/AJI5BZnZ0WnYboABWlBpzN0HI6hTKFe2fCSOzuazOXjVwFuLHObG/k7Vpyu4dxWPguEHVlsDCHufLGWsHlua4ueNxzubms8dbOutgzZkTaqNoqqrhV195PrWx2CjIaCwU0ZWjkKy6eokesoCqhwmDkGXqIw3qGjVjQ0wjUMPAxjMaB7PlVuK2YmHCMmBdFHnkqUvyg2YgCxxO8uAaS060GHdQVlFg2NNtYAardw00/7R6aHJJcGxxtzQTpv7g4D+jnfaUBX4vwSVxEjY3lzTGbbeZufIY3adpuc1lOlndqs8HLhjMXRBvWSMOZ7W6ubFlGUvA1y9YKHea4rY3Y0QdmDTurLenldZfO81u37yTvW+HARsILWNBALfUasejst07ggIEuJgkcx7o8zmZ3xuc0EsLHGJ+Uk9kg6E7qOpor188HhEbjF+9cwBkpaA5rXhzsmpzj3vUVvr1TP2bFuyDl9pLjrzsk33rN+BjJBLQSAGj0CwPszH7SgK7A7Mwr8rm4VgDS90byxo99JEjmUbGegTuuxaj7b2ZDDhz1UTGdqBgytAprZmZWCtzRZobhauosIxptrQD/qfVq4n1lQOlJ/s5/5kP+NGgPgSL2l4gPpfQ74BhPq0X4Gq4VP0O+AYT6tF+BquFdEHuEREMCIiAIiIAvdgbThhkxHXzMic57cge4MDmBjQHNLj2u0Xg8l4vCFzJWVwsRRu1v8AJM29t+J8UkOHcJpJGOYOrIcxmYZc0jx2WgXdXZ4BQo20AOQA+xetaBuFL1IxoYmIpLLFaBERdEgiIgCIiAK06OGsITlzdvEdn5X76Xs+vcqtXHRT4MP+bP8A40q4mUgT9mj90zSuyNP9NFJWvDx5WtbyaB9gpbFMoEXF7f2xtKDEyDC7M8IiIaRKcQxlnKLAY7UUbHfSg+NO2v8Agg/6uNAdk3ardOxILdlst0GtWeQ7/sWUe0g7dHJ5GfyeBaHVv361XNcX407a/wCCD/q41cdGH4nqs82Hdh5DYMRPXgAHR2djwNb3VogLb9tN1/dTafwcuWuvPTgQrRV3hEvL/wAR/wDsWvEOke0tN0eUZB0N7+sQFqigbHhLGOBDvL0Lt5FN1ok5Rdir4aUKCnOFjl3oDnMR0mLcc3CdS6nAnrOG4GqHHQ/a0qR00H9jk+lF/ixqxOC1vrH3z7Pcfk/wj7FWdLmEYJ4JJ7UWp3++x8lisM+HWiIhpswXTTEYeNkLBHkiaI25mkmmDKLIOpoLd7oWK5Reyf1Ii6zM5yoe6FiuUXsn9Se6FiuUXsn9SImZjKh7oWK5Reyf1J7oWK5Reyf1IiZmMqHuhYrlF7J/UnuhYrlF7J/UiJmYyoe6FiuUXsn9Se6FiuUXsn9SImZjKh7oWK5Reyf1J7oWK5Reyf1IiZmMqHuhYrlF7J/UnuhYrlF7J/UiJmYyoe6FiuUXsn9Se6FiuUXsn9SImZjKh7oWK5Reyf1J7oWK5Reyf1IiZmMqHuhYrlF7J/Uor+mEhJJgwpJNkmEEknUkm9SvUWZmMqMfG6TzfCfyR+aeN0nm+E/kj80RLZtIeN0nm+E/kj808bpPN8J/JH5oiWxSHjdJ5vhP5I/NPG6TzfCfyR+aIlsUh43Seb4T+SPzTxuk83wn8kfmiJbFIeN0nm+E/kj808bpPN8J/JH5oiWxSHjdJ5vhP5I/NeHpdJwgwoPAiEAjvBvQoiWxSLb9nN5u/p+SIiA//9k=">
            <a:hlinkClick r:id="rId3"/>
          </p:cNvPr>
          <p:cNvSpPr>
            <a:spLocks noChangeAspect="1" noChangeArrowheads="1"/>
          </p:cNvSpPr>
          <p:nvPr/>
        </p:nvSpPr>
        <p:spPr bwMode="auto">
          <a:xfrm>
            <a:off x="1570038" y="633412"/>
            <a:ext cx="2447925" cy="18669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AutoShape 26" descr="data:image/jpeg;base64,/9j/4AAQSkZJRgABAQAAAQABAAD/2wCEAAkGBxQSEhUUExMVFhUVFRsVFRUXGSEYGBUcGBsYFhsWGBcYHCggGB0lHBcZITEiJykrLi4uGiAzODUsNygtLisBCgoKDg0OGxAQGywlHSQ4LDIsLC8sNCwsLy8sNCwsLCwsMCwsLCwuLCwuLzQsLzQ0LC80LDcsLy00NCw0LDQsLv/AABEIAMQBAQMBIgACEQEDEQH/xAAcAAEAAgMBAQEAAAAAAAAAAAAABAUCAwYBBwj/xABMEAABBAADBAQHDQUFCAMAAAABAAIDEQQSIQUxQVEGEyJhFBYyVHGBkhczNEJSU3J0kbGy0dIVI2KToSSCs8HxQ0RVc5Sio+EH0/D/xAAYAQEBAQEBAAAAAAAAAAAAAAAAAwECBP/EAC4RAAICAAUBBwMEAwAAAAAAAAABAhEDEiExQVFxgZGhsfDxE8HRBDNh4SIjMv/aAAwDAQACEQMRAD8Auei2w8PJgsM98Ebnugjc5zmglxLASSTvJKtPF3CebRewFr6HfAMJ9Wi/A1XCskQbdlX4u4TzaL2Ani7hPNovYCtEW0hbKvxdwnm0XsBPF3CebRewFaIlIWyr8XcJ5tF7ATxdwnm0XsBWiJSFsq/F3CebRewE8XcJ5tF7AVoiUhbKvxdwnm0XsBPF3CebRewFaIlIWyr8XcJ5tF7ATxdwnm0XsBWiJSFsq/F3CebRewFjJ0ew1HLhYSaNAtABPAE1orZEpC2cZsbZ0DHswuIhilxTmOmkMcQEcLSey0nTT4o3k8Vfjo9hPN4fZC37W2aJ4pI8zo+sAa58dB9A6iyDvFj0EqHsLHAiSNsJiggc2CJ7zl60t7JytcPJBDQDZzEnkumk9ULZk3YWDJoQQE66BovTQ/YSAs3dHsIBZw8IA1JyDRbpMBYDQ7s5y7vGZ2d2ta73N4aOO8gLUNlWDmOpz7hoA4vo6/GAfv8A4QOCykLPPFzC+bRewFqOxsFeXqYLuqyiwTWhHDym+0Oak/sztZs58rNu3HM12nsgehbX4EEvOY297X6cMuTQewNUpCyMejuE82h9kJ4u4TzaL2AshshunaJrKddRbX9YNCd1hWSykLZV+LuE82i9gJ4u4TzaL2ArREpC2Vfi7hPNovYCeLuE82i9gK0RKQtlX4u4TzaL2Ani7hPNovYCtESkLZV+LuE82i9gLXiej2FDHEYeLyT8QcirhacX5DqBJLSABvJo6BKFs+Vde75TvtKLWi856D6P0O+AYT6tF+BquFT9DvgGE+rRfgarhehHne4REQwIiIAtOJxIZV2XONMY0ZnvO+mtG/7hvNL2KOWaQxQ5QWAOkkeCWtzXlaGggucaveKHpAV/sbYbYCXud1kzhTpCKofIY34je7eeJK4lLoeiOEkrn4c/0vPxsqcPsPETe+uEDD8RnblI75PJYeGgd6Vox+z34RxpskmHcbBBdI+E1q1125zL1Dtasg0ACuzRcW9ymfTK1p098/zr4aHCRbThc7KJWZjubmAcf7p1UtdTjcHHMwslY17SKIcLH/pcfiIX4RzY5TcbjlimPHlHIeD63Hc6uei7U+pN4Skv8Lvp+NvA3oiLs84REQBVu1NkxzPilkDneDkyMjB7Ln0MriOLm12ddLKskWp0Cn2VtN+WJuL6uLETueY4WmyGi3ZTqbIaLJ0CuFF/Z8fXdfkHW5OrDzqQ0EuyjgNSd29SkdcAIiLAEREAREQBERAEREAVhgcIOpklOpyvDf4QAWk1zJB15eu9ey8B1pJd5DTR/iPK+Q4/ZwKu8YwCF4AAAjcABoAA06ALiUuCkI8n52REUyh9K6HfAMJ9Wi/A1XCp+h3wDCfVovwNVwrog9wiIhgWoQyTSiGJzWWwvdIRmLRYb2G7i42d+grcdy2qNiMScO5uJG6IESt+VEaLq/iblDh6COK5lsWwEnOueO3g63ZezI8OzJGN5zOcTbnu3Fz3HVx0H3blMXgNr1SO223bCIiGFH0rxskbYmROyOmlyF4AJY1rHyOLQdLOQN1B8pVkW1nNa6LFsdiIXChI1md1HeyWJg17nNHpAqzbdKsEZIc7K6yB3XMvccocHMvhmY5wvgSDwVLDIHNDhucAR6CLXUVZRzyxTrTnrfW+zbjR6EbZ4rOAJOrDqi633zLQ0Ot0DYBOtDXmvZcbleW5dBxB7r1HD0kj76lrTFhnTyStzvjZDEHEsq3PdmoWQaDQ2yOOYeuiaiiLX1Zt7dfTxZoZtAEeQ7he41enPhp9vELOHGhxrK7eWk1oCBfP0j1LLZ8xfFG529zGuPpIBKkLq01sSlFxk4vghyY/KaLHVdAjW9auvU77O9eftEWQWOFeg+njvHLlruU1Ftroc6njTpuru5L1EXJoREQBERAEREAREQBesYXOa0b3ODRz13n1Cz6l4rrYGHGUyV2nEtBPAA1Q5WRffpyFY3Ss1K2WUEIY0NaKA0H+vE9614/3qT6DvuKkKPj/AHqT6DvuKiXPzqiIgPpXQ74BhPq0X4Gq4VP0O+AYT6tF+BquFdEHuEREMCgbc95dXlZmZAdxfnbkDr0yl+UHuJU9Qduj+zTVv6t1cKNaG+FGj6lkv+WW/T/ux7V6netutd/FerFgoCzem/msMViGxsdI801jS9xq6DRZNDU6BROjaihjasOv71mhLTZrUb9/DTfuQ7VhBcDI1uQ07Mco1AOhdQIpw1GmoQEmVttIG8ghcJsP4PENxYwMcOTmdhzfU5pC7QbSiJDRKwkixTgbuq+3MK52ue29s90MpnjY50cnvzGNLi143ShrdSCBTqB+KeZWxdM7SzRcOdH4Xp5/bk1KX0UZmfincMzIq4HKwPJ/8tepVTMU6SxBFJK76JYwE/Ke8ADvqz3LqthbO8HhbGTmdq6R3ynuJc4+izpyFLqUk9jIQcIvNu9K8/fWzkNlODGiB1iSEZC1wpxDeyHi/KaQAcwsaqeui2rsqPENAkBtptj2mnsPNruHeNx4grmsbhJsMe2HTRcJWMt7e6SNmp+k0VvsDijLhicPqNyju+Px+PUzRYQyhzQ5pBBFgjis1Q8zTTphERDAiIgCIiAIiIAiIgPWxlxDRvcco7r3n1Cz6l1sUYaA1ooAAAcgNAFS7Bw1kykaVlZ33vd6NAAfpcKV4pzfBWC0sKPj/epPoO+4qQo+P96k+g77iuDs/OqIiA+ldDvgGE+rRfgarhU/Q74BhPq0X4Gq4V0Qe4REQwKPLD10sWHF1I7NJXCJmrr+kcrP7x5KQtQmfDK2ZjS+mlkkYNFzCQQW3oXNI0Fi7Oq5lsWwKz+nbwdqsZGBwIIsEUQdxB0IWjZ+OjnYJInBzTx4jmCDq0jcQdQpKkdtNOmQmbIgBBETAW1lpo0y7q5UoO1NmtdJG1tR5w4Oc1jCSGtADf3jXCq03f5q7UHaOFkc5j4nsa5mby2l4IcK3Nc2joEMKfGbE6rLJ1rnETQinMiqnSxsIBEQLRRO4hdMqfEYLEyBodLBlEkbzlicCRHI2SgTKaJy1dGr4q4QBERAEREBw+KDcNiJYnOa1rrxEeYgDK8nrALPxZLJ5B7V6cZGN8jNLvtDShZ48BqpfTOE9bERX73D4nB68DMIpA7TfQw7tNN+9RcU5z+s8kdYZfjE11kbYq3a1lv11pvVYbGYqt5nz8X5HnhkfzjN9eUN9Zq37619CDGR/OM13doa2LHHlr6FkZHZnP7FGYzeUaH9mGFy3Xdmv1d69wz3tMbgGnI5j957WWF0FbtLzZvVXeuiVLqYDGxndIzWq7Q1zbuPHggxsfzjOHxh8Y0OPE6DmmDa+MRjsnq48OzeRfg+fXdpmz+quKxjje0DydG4Zu8/7tK+a93xs1d1XruWil1MvDI/nGe0OeXnz09KeGx/OM4/GHxTR48DoUaXEaZDqDoT8/4Ty/u/17li5rqI7GoxA3n/AHmYT8vi5a79+m5BS6mRxsY3yM0sntDTLv48L15IcZGP9ozTf2hpQs8eWq8xjHyCQdkdZHiI95NeEFhvdrlyeu+CzxL3PdJ5Izl7qsnL1kLYBw1rJffu71gpdTHwyP5xm+vKG+s1b99a+jVTNlRNnfQcHNADnlpvQ+S2xuzc+QPcozXPD81N9+66rPmwwuW6/vX6u9XHRfClrTISO0xkVDh1GaPNf8W+uHesk6Rqimy7aKFDQDcF6iKJUKPj/epPoO+4qQo+P96k+g77igPzqiIgPpXQ74BhPq0X4Gq4VN0QNYDCfVovwNW9uJn4sHkm6BNlt2BV0Dwvh9i9EVaPPJ6lkigumlokAaXXZPaoOO67FkNHr9SxfNNwa06aGiNaDtxo8wO/ktymWWCKC7ES373penOjQB38yXHuB4rFs8xA7AsjU0aa47rBIdQ46a3oUyiza9nUyNxEbO21wMgZo6VhBa5pA8sgHMAeLQuwh2gySEywnrBlJFXZLb7NVYNiqqweC5bDvJaC4ZSeHEa6A99UpfRibJiJot7ZGicfwu0jcDyBppHeHKM40eqE88ae69OncW0e1jVugmBDXOIDbrI4sLRuLiasUDYqrsXIbjLjzhj7q+rcKd6CBdHipa0YiN5Lcr8oDrdpeYcu7Sx6+5cGEV+1CAT1MtAkUG9okOy6DcQR2rvcsv2icwb1MushZZbQoV27F6G9PQd1LW7Z8gYzLMesjhLA51kPf2Ke9t6+Sb49s0Qt4w8mdp60loLi5paO0CAGixuognvv1IDXLtBzS/8AdPOUkCgbNMe+/JrUtAFE6uF0pOGxIeXANcMjspsVZoO05iiDffW8EDeiAIvCa1K5HEdIJ5w8QNjjjLnMbPnLnlrXFudkeQN1q2nMRqDruQ6jBvXjr7+SZ0y/3X6zv4C4ZhR9N/aqR+zGlxdmcCSTpzNXw4hrQe4DvUmWV79m4sSOLzAX9U92rj1bWSscTxc1+l8cuq2qmG9x+ojUY96+/wByG3AAX2nG3B2p3EODxp6R/U8147Z1m879xGhrebvTceHo0U1FS2eUgt2aBVPeKN76vVzjdcy7+gQbNA+O/fZ136NGo4imj+qnIlsEL9ngVTnaBo37w2hw5gV6yvZcAHOLszgTvruDgPRQcdymIlggnZu795Jobq9+gFHu0v02eK8/ZY+W+8uW710zGzzPaPqU9EtgAK/2B7yPpP8AxH/O1QK26PTavYe57fwu9Qpp/vLiWx1DcukRFIsFHx/vUn0HfcVIWjH+9SfQd9xQH50REQH0rod8Awn1aL8DVcKn6HfAMJ9Wi/A1XCuiD3C1NxDTucOfq33fLvW1RW7PjHA66HU68f8AXnxWquTkktcCARqDqCvVjGwNAaNwFD0DRZLDTTjMQI43PNkMaXEDea146K/6ObLMLHOkozSnNIRqBwbG0/JaNO82eKo5og5pa4W1wLSOYIoj7Fb9EsU98T2POYwydUH8XgNY4E/xAOynmWkqcz04X7brfns489+7ppZY3Hxw5escG5jQJ3WSBv4eUFrbteE6da26BomtDx1//CjyWvHGbP2Yo3sy6ZjTs1g+zWnOxupQ3RyU8eCRVlAOrRnvsFtA6U1x397b1tcGE1224Q8sL6cKuwePfXoJ5B7L8oLfgcfHNeR11vG4jUjW/QVWujmJBdDE4lrSbDaz5e3xJu2MG+qA30t2zRMHDNBGwOzZ3NIBFatNDfZJFWaregLZR8fjo4WZ5XhrbAs8zoAANSe5SFzPTFxD8O4te5jXPPYY55z5crOywE7jJw3odwjmlRB2njHYwgOaWYYGwxw7U54GRp8lg3hp1JomqpZgUtULpZDUeGmNbzI3qQP5tF3qBC0ieRs3UyNjvIXu6uQvMeoDRJbAAXWSACfJPDVUi4oYmHiSW1JcWvm/fRHuY+B7TbwDifQx0MWYj7H13qWoWJwbnOeA8COURiVlWXCJznAA3oHZqdobApZTY5rXOB3NFk3rrrVbt2u9bCLtnOPiRlCKT90l9mS0UN20WXWt2Bw3klvE8wR6RSyhx7XEAXZNd1ir+9Uys8tolIokmPa12Ug78oPAnTd9p9krFu0mXqCNRy4i+eno3plYtE1Fix1gGiLF0d6yXJoREQBZwS5Htf8AJcL9B0d/Qn7FgvCEB2KKFsfEZ4m2bLew7nbdLPeRR9amqLVF07C0Y73t/wBB33Fb1ox3vb/oO+4rDT85oiID6X0O+AYT6tF+BquFT9DvgGE+rRfgarhXRB7hERDAiIgC3dHMaIpXQP0EzzJC7gXEW+In5WhcOYv5K0rDBwmbExsbVQkTyOPDymsaO8uBPcGnmFxPYvgcrivjz07zs1XYzY7JHFxc8Fw1ykVuaLog69kKxRTNKzD7FYxzHB0hMdkZnXZIc3MbG+nkWK3DkFPxEwY1z3bmtLjWugFnTiti5Pae05J3yRspsLC6NxB7crgKcLHkMDiRzJbwG/Vqza0b6FdN/wDIUE7h4HjMM1oaXO65pzPoZtGOcwhoAJJ/yFmNgOk088z4fCHNcGtkjMUTOrmjfQEkRIeSMzgDrx+z590N6HYqHFRSskgfDkt8rSJI5GuGV8TRvJsVeg4/wr6jsDZseH6uKJuVgkBDbJy5n5iBe4Wdy9OJh4cdtTlY0lpp4L8GXg88o7WIxMjT8mmD7YWNJ+1Z4TZ+RtRxOAJvRp1J3kmrJ7yuhfsaEgAt0a3KNSNKrgVClEbyLgmvyAXAgVm1JN95P9FBNcHUpSkqb06bLwRXuhcN7HD+6fyWp7ASQ5urTqHDcaB4jkQuiGxYRfZOoIPaO4795VPtL3+X6Q/w2LqMrIyikiMGgbgFAx22I4ZYYpMwM5LY312MwrsF3BxvTnRWvbW0Sz91E+NuJkY50DZAcryyiW2KG47rvW+C0dHtkhjXyOa5hnc2Z2HeQ9sEupeYz3u19WlKiWls4LtERcgIiIAiIgCIiAm7GnyygcHjKfSASD949Y5LoJpgwW40Pt36AADUlciRyNHeDyI1BHoOq6MSCWDMWl3ZzZWmnZm6lrSCKIcK3ria5KQfBt/aEVWHtOl6GzvyigN9u0HMrHEYhjo5MrgSGuBAOoOW6I4aaqnjirMfBsrS6qaXBx96yuabbk7ZPAGmDcdBvw8Damf1Lo3dWdSbzZmAn1jKAf8A2VMofCEREB9L6HfAMJ9Wi/A1XCp+h3wDCfVovwNVwrog9wiIhgREQGL3gAkkAAWSdAAOJKsuh8J6uSYggzSEtsUerb2GUDqAQC7X5ap8fAZI3NFWRpe699Hu0V9sjb4lf1UjOqlrMGlwc2QcTG7TNR3igRppqpzPThL/AFut+ez59C6REXBgXzramy3kYjCtldE5r+sjmZ5Q6xxmbmHHtW1w4j0rvNpY1sEUkrrLY2lxA3mhdDvK5DCMd2nyV1kri+SjYBNAMB5NaA0ei+K6hea0dPTDd81Xb8epF2FsluGjLW0HPPWSZbDM5ADyxpPYaSLpWDyQNLvTyd413iyNRv3hZIrN2eU3Dacg0Dpq72xnT09bZXke0ZB8aa+yCcse5oANAymrq77ytSLKR3nZuk2rKT/tcp39mMEb9xEmutct3fpXbS2gbfly9e9pdFHI4NMhYxjSaa40Mw4brUtUMGxXvlJxRbIIZutwkrSWyMDrLo35QBQoDiHDfuWxSMcrNGxdmdc7wmZrwHlsow0ws4aZhLXOjedQ01uqjodxpdKiI3ZyVEGKnAYXtLszLLQCC01EAD2dDmMmnL0Lf4e+66l3DXWtXFvyb0Avdx9asESwVrMe8tJ6pwNWAb0OSN2XyNTme4f3D6B7+0H3XUu31eu66sdnutWKJaBXzSy5n1eVsjGgVvaTFmrs6jtP7V6Vwq1iNoSGqhcLykk3oC/K7cN4bqrJEsBERYArro67sPHJ/wDQtb/napVZbAkIkc3gW5vQQa/qD/2rJbHUdy4xUbnNOU04atPCxrTv4TuPcVpknD4HOFi2OsHe0gEFpriCCPUpirMXh5GvlcHN6p0LszKObrAAA/NdUWiiKG4cyolj8/oiID6X0O+AYT6tF+BquFT9DvgGE+rRfgarhXRB7hERDAiIgC0Y3CNlYWu9IdxYeD2ng4HUFb1FxzDJlgZeeZ2TT4rN8j74Uy9eZaOKyWxTBTc1ldfz0/nuOq6PYx02GhkfWZ8bXEjcSR5Q7jv9asFhFGGtDWimtAAA3ADQBZqJWTTbaKDpjOTEMO0a4nNGT8mOv3ju80co73A8FXLZt2XPjANahh9WaZ1n1hsQ9pa1SC5MxnSjHv8AH+qCIi7POEREAREQBaHYuMGjIwEbwXAEf1W9Q3SyQ4WKRjmgPxjYC3I0n99jXxvcXOB1yuFciNb3LJOjqMbNnh0Xzsftj808Oi+dj9sfmtG29qz4fw9oqQ4bAsxDHCOMAPd4QSXg0S2oW6C97u6rDC4mR2LlhJ7EboKeY48tPZnc1+gdbiMrSNxcN+48Zzr6ZG8Oi+dj9sfmnh0Xzsftj81u27tSSDFU5mXC3Axs0bGSNbI95D2YhpPWMzAxta5ooF9m9wrmbbmphovJ2hi8LkjZHnczDsxDmBuYBucmFtk6GzpupnH0yX4dF87H7Y/NPDovnY/bH5ryTapzY0PmbGzBRR/vWwB+cvjMrp3sDXExjQU2vJfruqTg8a+TFzRg1HG+AtcYmBobIxsjmPDqeHOvK3kSLs6FnH0yP4dF87H7Y/NPDovnY/bH5qXisY9+IxsbCyIYWCN7Dka7O6Rsr80mYe9jIBTcp0fruqv6P7ZmxczQGZGvw+DxFNYxzYuvZNJI15dTi09SGtI1BfZ5JnH0zb4dF87H7Y/NWewNpRB7wZI9WtN5xwJ0Ov8AF9/JatvOljxOGjY9jW4mZ8YHVtPVtZh5JQbIOY9ZHZ4ZTVXqtbJZhjjhHlhD424iKQMYMsbCGTRuaRq7O9lHk/m05jnaNUKZ0n7Sh+dj9sfmtWLx8RY8CWMktIADgSdDuFrjuju25Z53xOydhuKLs0bWkiLEOgifCQKfQYessUCW7rpZbMxj8RgGTSinPbhX5SxgsvdBIZIyw31dvygO1thXB2fKkREB9L6HfAMJ9Wi/A1XCp+h3wDCfVovwNVwrog9wiIhgREQBaZM7XxyxVnjJ7LjTXtdQcwkAlt0CDW9o4LcixqzqE3B2i22Rt7rZDFJH1UmXOwZs7XtBo5XUDYsWK4jfrV0uJxWFbIBd2DbXA05h4Oa7eCrzoxtCSVsjJSHPhkyZwMucFjXhxbuB7VGtLB3bhOSo9CqauPG6+6I3SzA5R4Wy80Tf3oG6SIEl1j5TLLgfSOKhArpdrxh0EzXbjE8H0FpBXJ4BxMUZO8saT6SAtgc4msE+mnvzN6IioecIiIAiIgCsNg4KOXCtEsbXhs0zwHAGnNnkIcL3EHUHgq9W/RYgYXXd1k9+jrpVxMpA1NfhJsznwtuaNrJM7AXPF5eqkGpOVxqjpbxV5tcwzBZs2SLMSx95bLi0hsbt1kg0G8uCnYbCwva2RrG0Q1zTVEgBuW+dZW7/AJI5BZnZ0WnYboABWlBpzN0HI6hTKFe2fCSOzuazOXjVwFuLHObG/k7Vpyu4dxWPguEHVlsDCHufLGWsHlua4ueNxzubms8dbOutgzZkTaqNoqqrhV195PrWx2CjIaCwU0ZWjkKy6eokesoCqhwmDkGXqIw3qGjVjQ0wjUMPAxjMaB7PlVuK2YmHCMmBdFHnkqUvyg2YgCxxO8uAaS060GHdQVlFg2NNtYAardw00/7R6aHJJcGxxtzQTpv7g4D+jnfaUBX4vwSVxEjY3lzTGbbeZufIY3adpuc1lOlndqs8HLhjMXRBvWSMOZ7W6ubFlGUvA1y9YKHea4rY3Y0QdmDTurLenldZfO81u37yTvW+HARsILWNBALfUasejst07ggIEuJgkcx7o8zmZ3xuc0EsLHGJ+Uk9kg6E7qOpor188HhEbjF+9cwBkpaA5rXhzsmpzj3vUVvr1TP2bFuyDl9pLjrzsk33rN+BjJBLQSAGj0CwPszH7SgK7A7Mwr8rm4VgDS90byxo99JEjmUbGegTuuxaj7b2ZDDhz1UTGdqBgytAprZmZWCtzRZobhauosIxptrQD/qfVq4n1lQOlJ/s5/5kP+NGgPgSL2l4gPpfQ74BhPq0X4Gq4VP0O+AYT6tF+BquFdEHuEREMCIiAIiIAvdgbThhkxHXzMic57cge4MDmBjQHNLj2u0Xg8l4vCFzJWVwsRRu1v8AJM29t+J8UkOHcJpJGOYOrIcxmYZc0jx2WgXdXZ4BQo20AOQA+xetaBuFL1IxoYmIpLLFaBERdEgiIgCIiAK06OGsITlzdvEdn5X76Xs+vcqtXHRT4MP+bP8A40q4mUgT9mj90zSuyNP9NFJWvDx5WtbyaB9gpbFMoEXF7f2xtKDEyDC7M8IiIaRKcQxlnKLAY7UUbHfSg+NO2v8Agg/6uNAdk3ardOxILdlst0GtWeQ7/sWUe0g7dHJ5GfyeBaHVv361XNcX407a/wCCD/q41cdGH4nqs82Hdh5DYMRPXgAHR2djwNb3VogLb9tN1/dTafwcuWuvPTgQrRV3hEvL/wAR/wDsWvEOke0tN0eUZB0N7+sQFqigbHhLGOBDvL0Lt5FN1ok5Rdir4aUKCnOFjl3oDnMR0mLcc3CdS6nAnrOG4GqHHQ/a0qR00H9jk+lF/ixqxOC1vrH3z7Pcfk/wj7FWdLmEYJ4JJ7UWp3++x8lisM+HWiIhpswXTTEYeNkLBHkiaI25mkmmDKLIOpoLd7oWK5Reyf1Ii6zM5yoe6FiuUXsn9Se6FiuUXsn9SImZjKh7oWK5Reyf1J7oWK5Reyf1IiZmMqHuhYrlF7J/UnuhYrlF7J/UiJmYyoe6FiuUXsn9Se6FiuUXsn9SImZjKh7oWK5Reyf1J7oWK5Reyf1IiZmMqHuhYrlF7J/UnuhYrlF7J/UiJmYyoe6FiuUXsn9Se6FiuUXsn9SImZjKh7oWK5Reyf1J7oWK5Reyf1IiZmMqHuhYrlF7J/Uor+mEhJJgwpJNkmEEknUkm9SvUWZmMqMfG6TzfCfyR+aeN0nm+E/kj80RLZtIeN0nm+E/kj808bpPN8J/JH5oiWxSHjdJ5vhP5I/NPG6TzfCfyR+aIlsUh43Seb4T+SPzTxuk83wn8kfmiJbFIeN0nm+E/kj808bpPN8J/JH5oiWxSHjdJ5vhP5I/NeHpdJwgwoPAiEAjvBvQoiWxSLb9nN5u/p+SIiA//9k=">
            <a:hlinkClick r:id="rId3"/>
          </p:cNvPr>
          <p:cNvSpPr>
            <a:spLocks noChangeAspect="1" noChangeArrowheads="1"/>
          </p:cNvSpPr>
          <p:nvPr/>
        </p:nvSpPr>
        <p:spPr bwMode="auto">
          <a:xfrm>
            <a:off x="1722438" y="785812"/>
            <a:ext cx="2447925" cy="18669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" name="AutoShape 28" descr="data:image/jpeg;base64,/9j/4AAQSkZJRgABAQAAAQABAAD/2wCEAAkGBxQSEhUUExMVFhUVFRsVFRUXGSEYGBUcGBsYFhsWGBcYHCggGB0lHBcZITEiJykrLi4uGiAzODUsNygtLisBCgoKDg0OGxAQGywlHSQ4LDIsLC8sNCwsLy8sNCwsLCwsMCwsLCwuLCwuLzQsLzQ0LC80LDcsLy00NCw0LDQsLv/AABEIAMQBAQMBIgACEQEDEQH/xAAcAAEAAgMBAQEAAAAAAAAAAAAABAUCAwYBBwj/xABMEAABBAADBAQHDQUFCAMAAAABAAIDEQQSIQUxQVEGEyJhFBYyVHGBkhczNEJSU3J0kbGy0dIVI2KToSSCs8HxQ0RVc5Sio+EH0/D/xAAYAQEBAQEBAAAAAAAAAAAAAAAAAwECBP/EAC4RAAICAAUBBwMEAwAAAAAAAAABAhEDEiExQVFxgZGhsfDxE8HRBDNh4SIjMv/aAAwDAQACEQMRAD8Auei2w8PJgsM98Ebnugjc5zmglxLASSTvJKtPF3CebRewFr6HfAMJ9Wi/A1XCskQbdlX4u4TzaL2Ani7hPNovYCtEW0hbKvxdwnm0XsBPF3CebRewFaIlIWyr8XcJ5tF7ATxdwnm0XsBWiJSFsq/F3CebRewE8XcJ5tF7AVoiUhbKvxdwnm0XsBPF3CebRewFaIlIWyr8XcJ5tF7ATxdwnm0XsBWiJSFsq/F3CebRewFjJ0ew1HLhYSaNAtABPAE1orZEpC2cZsbZ0DHswuIhilxTmOmkMcQEcLSey0nTT4o3k8Vfjo9hPN4fZC37W2aJ4pI8zo+sAa58dB9A6iyDvFj0EqHsLHAiSNsJiggc2CJ7zl60t7JytcPJBDQDZzEnkumk9ULZk3YWDJoQQE66BovTQ/YSAs3dHsIBZw8IA1JyDRbpMBYDQ7s5y7vGZ2d2ta73N4aOO8gLUNlWDmOpz7hoA4vo6/GAfv8A4QOCykLPPFzC+bRewFqOxsFeXqYLuqyiwTWhHDym+0Oak/sztZs58rNu3HM12nsgehbX4EEvOY297X6cMuTQewNUpCyMejuE82h9kJ4u4TzaL2AshshunaJrKddRbX9YNCd1hWSykLZV+LuE82i9gJ4u4TzaL2ArREpC2Vfi7hPNovYCeLuE82i9gK0RKQtlX4u4TzaL2Ani7hPNovYCtESkLZV+LuE82i9gLXiej2FDHEYeLyT8QcirhacX5DqBJLSABvJo6BKFs+Vde75TvtKLWi856D6P0O+AYT6tF+BquFT9DvgGE+rRfgarhehHne4REQwIiIAtOJxIZV2XONMY0ZnvO+mtG/7hvNL2KOWaQxQ5QWAOkkeCWtzXlaGggucaveKHpAV/sbYbYCXud1kzhTpCKofIY34je7eeJK4lLoeiOEkrn4c/0vPxsqcPsPETe+uEDD8RnblI75PJYeGgd6Vox+z34RxpskmHcbBBdI+E1q1125zL1Dtasg0ACuzRcW9ymfTK1p098/zr4aHCRbThc7KJWZjubmAcf7p1UtdTjcHHMwslY17SKIcLH/pcfiIX4RzY5TcbjlimPHlHIeD63Hc6uei7U+pN4Skv8Lvp+NvA3oiLs84REQBVu1NkxzPilkDneDkyMjB7Ln0MriOLm12ddLKskWp0Cn2VtN+WJuL6uLETueY4WmyGi3ZTqbIaLJ0CuFF/Z8fXdfkHW5OrDzqQ0EuyjgNSd29SkdcAIiLAEREAREQBERAEREAVhgcIOpklOpyvDf4QAWk1zJB15eu9ey8B1pJd5DTR/iPK+Q4/ZwKu8YwCF4AAAjcABoAA06ALiUuCkI8n52REUyh9K6HfAMJ9Wi/A1XCp+h3wDCfVovwNVwrog9wiIhgWoQyTSiGJzWWwvdIRmLRYb2G7i42d+grcdy2qNiMScO5uJG6IESt+VEaLq/iblDh6COK5lsWwEnOueO3g63ZezI8OzJGN5zOcTbnu3Fz3HVx0H3blMXgNr1SO223bCIiGFH0rxskbYmROyOmlyF4AJY1rHyOLQdLOQN1B8pVkW1nNa6LFsdiIXChI1md1HeyWJg17nNHpAqzbdKsEZIc7K6yB3XMvccocHMvhmY5wvgSDwVLDIHNDhucAR6CLXUVZRzyxTrTnrfW+zbjR6EbZ4rOAJOrDqi633zLQ0Ot0DYBOtDXmvZcbleW5dBxB7r1HD0kj76lrTFhnTyStzvjZDEHEsq3PdmoWQaDQ2yOOYeuiaiiLX1Zt7dfTxZoZtAEeQ7he41enPhp9vELOHGhxrK7eWk1oCBfP0j1LLZ8xfFG529zGuPpIBKkLq01sSlFxk4vghyY/KaLHVdAjW9auvU77O9eftEWQWOFeg+njvHLlruU1Ftroc6njTpuru5L1EXJoREQBERAEREAREQBesYXOa0b3ODRz13n1Cz6l4rrYGHGUyV2nEtBPAA1Q5WRffpyFY3Ss1K2WUEIY0NaKA0H+vE9614/3qT6DvuKkKPj/AHqT6DvuKiXPzqiIgPpXQ74BhPq0X4Gq4VP0O+AYT6tF+BquFdEHuEREMCgbc95dXlZmZAdxfnbkDr0yl+UHuJU9Qduj+zTVv6t1cKNaG+FGj6lkv+WW/T/ux7V6netutd/FerFgoCzem/msMViGxsdI801jS9xq6DRZNDU6BROjaihjasOv71mhLTZrUb9/DTfuQ7VhBcDI1uQ07Mco1AOhdQIpw1GmoQEmVttIG8ghcJsP4PENxYwMcOTmdhzfU5pC7QbSiJDRKwkixTgbuq+3MK52ue29s90MpnjY50cnvzGNLi143ShrdSCBTqB+KeZWxdM7SzRcOdH4Xp5/bk1KX0UZmfincMzIq4HKwPJ/8tepVTMU6SxBFJK76JYwE/Ke8ADvqz3LqthbO8HhbGTmdq6R3ynuJc4+izpyFLqUk9jIQcIvNu9K8/fWzkNlODGiB1iSEZC1wpxDeyHi/KaQAcwsaqeui2rsqPENAkBtptj2mnsPNruHeNx4grmsbhJsMe2HTRcJWMt7e6SNmp+k0VvsDijLhicPqNyju+Px+PUzRYQyhzQ5pBBFgjis1Q8zTTphERDAiIgCIiAIiIAiIgPWxlxDRvcco7r3n1Cz6l1sUYaA1ooAAAcgNAFS7Bw1kykaVlZ33vd6NAAfpcKV4pzfBWC0sKPj/epPoO+4qQo+P96k+g77iuDs/OqIiA+ldDvgGE+rRfgarhU/Q74BhPq0X4Gq4V0Qe4REQwKPLD10sWHF1I7NJXCJmrr+kcrP7x5KQtQmfDK2ZjS+mlkkYNFzCQQW3oXNI0Fi7Oq5lsWwKz+nbwdqsZGBwIIsEUQdxB0IWjZ+OjnYJInBzTx4jmCDq0jcQdQpKkdtNOmQmbIgBBETAW1lpo0y7q5UoO1NmtdJG1tR5w4Oc1jCSGtADf3jXCq03f5q7UHaOFkc5j4nsa5mby2l4IcK3Nc2joEMKfGbE6rLJ1rnETQinMiqnSxsIBEQLRRO4hdMqfEYLEyBodLBlEkbzlicCRHI2SgTKaJy1dGr4q4QBERAEREBw+KDcNiJYnOa1rrxEeYgDK8nrALPxZLJ5B7V6cZGN8jNLvtDShZ48BqpfTOE9bERX73D4nB68DMIpA7TfQw7tNN+9RcU5z+s8kdYZfjE11kbYq3a1lv11pvVYbGYqt5nz8X5HnhkfzjN9eUN9Zq37619CDGR/OM13doa2LHHlr6FkZHZnP7FGYzeUaH9mGFy3Xdmv1d69wz3tMbgGnI5j957WWF0FbtLzZvVXeuiVLqYDGxndIzWq7Q1zbuPHggxsfzjOHxh8Y0OPE6DmmDa+MRjsnq48OzeRfg+fXdpmz+quKxjje0DydG4Zu8/7tK+a93xs1d1XruWil1MvDI/nGe0OeXnz09KeGx/OM4/GHxTR48DoUaXEaZDqDoT8/4Ty/u/17li5rqI7GoxA3n/AHmYT8vi5a79+m5BS6mRxsY3yM0sntDTLv48L15IcZGP9ozTf2hpQs8eWq8xjHyCQdkdZHiI95NeEFhvdrlyeu+CzxL3PdJ5Izl7qsnL1kLYBw1rJffu71gpdTHwyP5xm+vKG+s1b99a+jVTNlRNnfQcHNADnlpvQ+S2xuzc+QPcozXPD81N9+66rPmwwuW6/vX6u9XHRfClrTISO0xkVDh1GaPNf8W+uHesk6Rqimy7aKFDQDcF6iKJUKPj/epPoO+4qQo+P96k+g77igPzqiIgPpXQ74BhPq0X4Gq4VN0QNYDCfVovwNW9uJn4sHkm6BNlt2BV0Dwvh9i9EVaPPJ6lkigumlokAaXXZPaoOO67FkNHr9SxfNNwa06aGiNaDtxo8wO/ktymWWCKC7ES373penOjQB38yXHuB4rFs8xA7AsjU0aa47rBIdQ46a3oUyiza9nUyNxEbO21wMgZo6VhBa5pA8sgHMAeLQuwh2gySEywnrBlJFXZLb7NVYNiqqweC5bDvJaC4ZSeHEa6A99UpfRibJiJot7ZGicfwu0jcDyBppHeHKM40eqE88ae69OncW0e1jVugmBDXOIDbrI4sLRuLiasUDYqrsXIbjLjzhj7q+rcKd6CBdHipa0YiN5Lcr8oDrdpeYcu7Sx6+5cGEV+1CAT1MtAkUG9okOy6DcQR2rvcsv2icwb1MushZZbQoV27F6G9PQd1LW7Z8gYzLMesjhLA51kPf2Ke9t6+Sb49s0Qt4w8mdp60loLi5paO0CAGixuognvv1IDXLtBzS/8AdPOUkCgbNMe+/JrUtAFE6uF0pOGxIeXANcMjspsVZoO05iiDffW8EDeiAIvCa1K5HEdIJ5w8QNjjjLnMbPnLnlrXFudkeQN1q2nMRqDruQ6jBvXjr7+SZ0y/3X6zv4C4ZhR9N/aqR+zGlxdmcCSTpzNXw4hrQe4DvUmWV79m4sSOLzAX9U92rj1bWSscTxc1+l8cuq2qmG9x+ojUY96+/wByG3AAX2nG3B2p3EODxp6R/U8147Z1m879xGhrebvTceHo0U1FS2eUgt2aBVPeKN76vVzjdcy7+gQbNA+O/fZ136NGo4imj+qnIlsEL9ngVTnaBo37w2hw5gV6yvZcAHOLszgTvruDgPRQcdymIlggnZu795Jobq9+gFHu0v02eK8/ZY+W+8uW710zGzzPaPqU9EtgAK/2B7yPpP8AxH/O1QK26PTavYe57fwu9Qpp/vLiWx1DcukRFIsFHx/vUn0HfcVIWjH+9SfQd9xQH50REQH0rod8Awn1aL8DVcKn6HfAMJ9Wi/A1XCuiD3C1NxDTucOfq33fLvW1RW7PjHA66HU68f8AXnxWquTkktcCARqDqCvVjGwNAaNwFD0DRZLDTTjMQI43PNkMaXEDea146K/6ObLMLHOkozSnNIRqBwbG0/JaNO82eKo5og5pa4W1wLSOYIoj7Fb9EsU98T2POYwydUH8XgNY4E/xAOynmWkqcz04X7brfns489+7ppZY3Hxw5escG5jQJ3WSBv4eUFrbteE6da26BomtDx1//CjyWvHGbP2Yo3sy6ZjTs1g+zWnOxupQ3RyU8eCRVlAOrRnvsFtA6U1x397b1tcGE1224Q8sL6cKuwePfXoJ5B7L8oLfgcfHNeR11vG4jUjW/QVWujmJBdDE4lrSbDaz5e3xJu2MG+qA30t2zRMHDNBGwOzZ3NIBFatNDfZJFWaregLZR8fjo4WZ5XhrbAs8zoAANSe5SFzPTFxD8O4te5jXPPYY55z5crOywE7jJw3odwjmlRB2njHYwgOaWYYGwxw7U54GRp8lg3hp1JomqpZgUtULpZDUeGmNbzI3qQP5tF3qBC0ieRs3UyNjvIXu6uQvMeoDRJbAAXWSACfJPDVUi4oYmHiSW1JcWvm/fRHuY+B7TbwDifQx0MWYj7H13qWoWJwbnOeA8COURiVlWXCJznAA3oHZqdobApZTY5rXOB3NFk3rrrVbt2u9bCLtnOPiRlCKT90l9mS0UN20WXWt2Bw3klvE8wR6RSyhx7XEAXZNd1ir+9Uys8tolIokmPa12Ug78oPAnTd9p9krFu0mXqCNRy4i+eno3plYtE1Fix1gGiLF0d6yXJoREQBZwS5Htf8AJcL9B0d/Qn7FgvCEB2KKFsfEZ4m2bLew7nbdLPeRR9amqLVF07C0Y73t/wBB33Fb1ox3vb/oO+4rDT85oiID6X0O+AYT6tF+BquFT9DvgGE+rRfgarhXRB7hERDAiIgC3dHMaIpXQP0EzzJC7gXEW+In5WhcOYv5K0rDBwmbExsbVQkTyOPDymsaO8uBPcGnmFxPYvgcrivjz07zs1XYzY7JHFxc8Fw1ykVuaLog69kKxRTNKzD7FYxzHB0hMdkZnXZIc3MbG+nkWK3DkFPxEwY1z3bmtLjWugFnTiti5Pae05J3yRspsLC6NxB7crgKcLHkMDiRzJbwG/Vqza0b6FdN/wDIUE7h4HjMM1oaXO65pzPoZtGOcwhoAJJ/yFmNgOk088z4fCHNcGtkjMUTOrmjfQEkRIeSMzgDrx+z590N6HYqHFRSskgfDkt8rSJI5GuGV8TRvJsVeg4/wr6jsDZseH6uKJuVgkBDbJy5n5iBe4Wdy9OJh4cdtTlY0lpp4L8GXg88o7WIxMjT8mmD7YWNJ+1Z4TZ+RtRxOAJvRp1J3kmrJ7yuhfsaEgAt0a3KNSNKrgVClEbyLgmvyAXAgVm1JN95P9FBNcHUpSkqb06bLwRXuhcN7HD+6fyWp7ASQ5urTqHDcaB4jkQuiGxYRfZOoIPaO4795VPtL3+X6Q/w2LqMrIyikiMGgbgFAx22I4ZYYpMwM5LY312MwrsF3BxvTnRWvbW0Sz91E+NuJkY50DZAcryyiW2KG47rvW+C0dHtkhjXyOa5hnc2Z2HeQ9sEupeYz3u19WlKiWls4LtERcgIiIAiIgCIiAm7GnyygcHjKfSASD949Y5LoJpgwW40Pt36AADUlciRyNHeDyI1BHoOq6MSCWDMWl3ZzZWmnZm6lrSCKIcK3ria5KQfBt/aEVWHtOl6GzvyigN9u0HMrHEYhjo5MrgSGuBAOoOW6I4aaqnjirMfBsrS6qaXBx96yuabbk7ZPAGmDcdBvw8Damf1Lo3dWdSbzZmAn1jKAf8A2VMofCEREB9L6HfAMJ9Wi/A1XCp+h3wDCfVovwNVwrog9wiIhgREQGL3gAkkAAWSdAAOJKsuh8J6uSYggzSEtsUerb2GUDqAQC7X5ap8fAZI3NFWRpe699Hu0V9sjb4lf1UjOqlrMGlwc2QcTG7TNR3igRppqpzPThL/AFut+ez59C6REXBgXzramy3kYjCtldE5r+sjmZ5Q6xxmbmHHtW1w4j0rvNpY1sEUkrrLY2lxA3mhdDvK5DCMd2nyV1kri+SjYBNAMB5NaA0ei+K6hea0dPTDd81Xb8epF2FsluGjLW0HPPWSZbDM5ADyxpPYaSLpWDyQNLvTyd413iyNRv3hZIrN2eU3Dacg0Dpq72xnT09bZXke0ZB8aa+yCcse5oANAymrq77ytSLKR3nZuk2rKT/tcp39mMEb9xEmutct3fpXbS2gbfly9e9pdFHI4NMhYxjSaa40Mw4brUtUMGxXvlJxRbIIZutwkrSWyMDrLo35QBQoDiHDfuWxSMcrNGxdmdc7wmZrwHlsow0ws4aZhLXOjedQ01uqjodxpdKiI3ZyVEGKnAYXtLszLLQCC01EAD2dDmMmnL0Lf4e+66l3DXWtXFvyb0Avdx9asESwVrMe8tJ6pwNWAb0OSN2XyNTme4f3D6B7+0H3XUu31eu66sdnutWKJaBXzSy5n1eVsjGgVvaTFmrs6jtP7V6Vwq1iNoSGqhcLykk3oC/K7cN4bqrJEsBERYArro67sPHJ/wDQtb/napVZbAkIkc3gW5vQQa/qD/2rJbHUdy4xUbnNOU04atPCxrTv4TuPcVpknD4HOFi2OsHe0gEFpriCCPUpirMXh5GvlcHN6p0LszKObrAAA/NdUWiiKG4cyolj8/oiID6X0O+AYT6tF+BquFT9DvgGE+rRfgarhXRB7hERDAiIgC0Y3CNlYWu9IdxYeD2ng4HUFb1FxzDJlgZeeZ2TT4rN8j74Uy9eZaOKyWxTBTc1ldfz0/nuOq6PYx02GhkfWZ8bXEjcSR5Q7jv9asFhFGGtDWimtAAA3ADQBZqJWTTbaKDpjOTEMO0a4nNGT8mOv3ju80co73A8FXLZt2XPjANahh9WaZ1n1hsQ9pa1SC5MxnSjHv8AH+qCIi7POEREAREQBaHYuMGjIwEbwXAEf1W9Q3SyQ4WKRjmgPxjYC3I0n99jXxvcXOB1yuFciNb3LJOjqMbNnh0Xzsftj808Oi+dj9sfmtG29qz4fw9oqQ4bAsxDHCOMAPd4QSXg0S2oW6C97u6rDC4mR2LlhJ7EboKeY48tPZnc1+gdbiMrSNxcN+48Zzr6ZG8Oi+dj9sfmnh0Xzsftj81u27tSSDFU5mXC3Axs0bGSNbI95D2YhpPWMzAxta5ooF9m9wrmbbmphovJ2hi8LkjZHnczDsxDmBuYBucmFtk6GzpupnH0yX4dF87H7Y/NPDovnY/bH5ryTapzY0PmbGzBRR/vWwB+cvjMrp3sDXExjQU2vJfruqTg8a+TFzRg1HG+AtcYmBobIxsjmPDqeHOvK3kSLs6FnH0yP4dF87H7Y/NPDovnY/bH5qXisY9+IxsbCyIYWCN7Dka7O6Rsr80mYe9jIBTcp0fruqv6P7ZmxczQGZGvw+DxFNYxzYuvZNJI15dTi09SGtI1BfZ5JnH0zb4dF87H7Y/NWewNpRB7wZI9WtN5xwJ0Ov8AF9/JatvOljxOGjY9jW4mZ8YHVtPVtZh5JQbIOY9ZHZ4ZTVXqtbJZhjjhHlhD424iKQMYMsbCGTRuaRq7O9lHk/m05jnaNUKZ0n7Sh+dj9sfmtWLx8RY8CWMktIADgSdDuFrjuju25Z53xOydhuKLs0bWkiLEOgifCQKfQYessUCW7rpZbMxj8RgGTSinPbhX5SxgsvdBIZIyw31dvygO1thXB2fKkREB9L6HfAMJ9Wi/A1XCp+h3wDCfVovwNVwrog9wiIhgREQBaZM7XxyxVnjJ7LjTXtdQcwkAlt0CDW9o4LcixqzqE3B2i22Rt7rZDFJH1UmXOwZs7XtBo5XUDYsWK4jfrV0uJxWFbIBd2DbXA05h4Oa7eCrzoxtCSVsjJSHPhkyZwMucFjXhxbuB7VGtLB3bhOSo9CqauPG6+6I3SzA5R4Wy80Tf3oG6SIEl1j5TLLgfSOKhArpdrxh0EzXbjE8H0FpBXJ4BxMUZO8saT6SAtgc4msE+mnvzN6IioecIiIAiIgCsNg4KOXCtEsbXhs0zwHAGnNnkIcL3EHUHgq9W/RYgYXXd1k9+jrpVxMpA1NfhJsznwtuaNrJM7AXPF5eqkGpOVxqjpbxV5tcwzBZs2SLMSx95bLi0hsbt1kg0G8uCnYbCwva2RrG0Q1zTVEgBuW+dZW7/AJI5BZnZ0WnYboABWlBpzN0HI6hTKFe2fCSOzuazOXjVwFuLHObG/k7Vpyu4dxWPguEHVlsDCHufLGWsHlua4ueNxzubms8dbOutgzZkTaqNoqqrhV195PrWx2CjIaCwU0ZWjkKy6eokesoCqhwmDkGXqIw3qGjVjQ0wjUMPAxjMaB7PlVuK2YmHCMmBdFHnkqUvyg2YgCxxO8uAaS060GHdQVlFg2NNtYAardw00/7R6aHJJcGxxtzQTpv7g4D+jnfaUBX4vwSVxEjY3lzTGbbeZufIY3adpuc1lOlndqs8HLhjMXRBvWSMOZ7W6ubFlGUvA1y9YKHea4rY3Y0QdmDTurLenldZfO81u37yTvW+HARsILWNBALfUasejst07ggIEuJgkcx7o8zmZ3xuc0EsLHGJ+Uk9kg6E7qOpor188HhEbjF+9cwBkpaA5rXhzsmpzj3vUVvr1TP2bFuyDl9pLjrzsk33rN+BjJBLQSAGj0CwPszH7SgK7A7Mwr8rm4VgDS90byxo99JEjmUbGegTuuxaj7b2ZDDhz1UTGdqBgytAprZmZWCtzRZobhauosIxptrQD/qfVq4n1lQOlJ/s5/5kP+NGgPgSL2l4gPpfQ74BhPq0X4Gq4VP0O+AYT6tF+BquFdEHuEREMCIiAIiIAvdgbThhkxHXzMic57cge4MDmBjQHNLj2u0Xg8l4vCFzJWVwsRRu1v8AJM29t+J8UkOHcJpJGOYOrIcxmYZc0jx2WgXdXZ4BQo20AOQA+xetaBuFL1IxoYmIpLLFaBERdEgiIgCIiAK06OGsITlzdvEdn5X76Xs+vcqtXHRT4MP+bP8A40q4mUgT9mj90zSuyNP9NFJWvDx5WtbyaB9gpbFMoEXF7f2xtKDEyDC7M8IiIaRKcQxlnKLAY7UUbHfSg+NO2v8Agg/6uNAdk3ardOxILdlst0GtWeQ7/sWUe0g7dHJ5GfyeBaHVv361XNcX407a/wCCD/q41cdGH4nqs82Hdh5DYMRPXgAHR2djwNb3VogLb9tN1/dTafwcuWuvPTgQrRV3hEvL/wAR/wDsWvEOke0tN0eUZB0N7+sQFqigbHhLGOBDvL0Lt5FN1ok5Rdir4aUKCnOFjl3oDnMR0mLcc3CdS6nAnrOG4GqHHQ/a0qR00H9jk+lF/ixqxOC1vrH3z7Pcfk/wj7FWdLmEYJ4JJ7UWp3++x8lisM+HWiIhpswXTTEYeNkLBHkiaI25mkmmDKLIOpoLd7oWK5Reyf1Ii6zM5yoe6FiuUXsn9Se6FiuUXsn9SImZjKh7oWK5Reyf1J7oWK5Reyf1IiZmMqHuhYrlF7J/UnuhYrlF7J/UiJmYyoe6FiuUXsn9Se6FiuUXsn9SImZjKh7oWK5Reyf1J7oWK5Reyf1IiZmMqHuhYrlF7J/UnuhYrlF7J/UiJmYyoe6FiuUXsn9Se6FiuUXsn9SImZjKh7oWK5Reyf1J7oWK5Reyf1IiZmMqHuhYrlF7J/Uor+mEhJJgwpJNkmEEknUkm9SvUWZmMqMfG6TzfCfyR+aeN0nm+E/kj80RLZtIeN0nm+E/kj808bpPN8J/JH5oiWxSHjdJ5vhP5I/NPG6TzfCfyR+aIlsUh43Seb4T+SPzTxuk83wn8kfmiJbFIeN0nm+E/kj808bpPN8J/JH5oiWxSHjdJ5vhP5I/NeHpdJwgwoPAiEAjvBvQoiWxSLb9nN5u/p+SIiA//9k=">
            <a:hlinkClick r:id="rId3"/>
          </p:cNvPr>
          <p:cNvSpPr>
            <a:spLocks noChangeAspect="1" noChangeArrowheads="1"/>
          </p:cNvSpPr>
          <p:nvPr/>
        </p:nvSpPr>
        <p:spPr bwMode="auto">
          <a:xfrm>
            <a:off x="1874838" y="938212"/>
            <a:ext cx="2447925" cy="18669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AutoShape 30" descr="data:image/jpeg;base64,/9j/4AAQSkZJRgABAQAAAQABAAD/2wCEAAkGBxQSEhUUExMVFhUVFRsVFRUXGSEYGBUcGBsYFhsWGBcYHCggGB0lHBcZITEiJykrLi4uGiAzODUsNygtLisBCgoKDg0OGxAQGywlHSQ4LDIsLC8sNCwsLy8sNCwsLCwsMCwsLCwuLCwuLzQsLzQ0LC80LDcsLy00NCw0LDQsLv/AABEIAMQBAQMBIgACEQEDEQH/xAAcAAEAAgMBAQEAAAAAAAAAAAAABAUCAwYBBwj/xABMEAABBAADBAQHDQUFCAMAAAABAAIDEQQSIQUxQVEGEyJhFBYyVHGBkhczNEJSU3J0kbGy0dIVI2KToSSCs8HxQ0RVc5Sio+EH0/D/xAAYAQEBAQEBAAAAAAAAAAAAAAAAAwECBP/EAC4RAAICAAUBBwMEAwAAAAAAAAABAhEDEiExQVFxgZGhsfDxE8HRBDNh4SIjMv/aAAwDAQACEQMRAD8Auei2w8PJgsM98Ebnugjc5zmglxLASSTvJKtPF3CebRewFr6HfAMJ9Wi/A1XCskQbdlX4u4TzaL2Ani7hPNovYCtEW0hbKvxdwnm0XsBPF3CebRewFaIlIWyr8XcJ5tF7ATxdwnm0XsBWiJSFsq/F3CebRewE8XcJ5tF7AVoiUhbKvxdwnm0XsBPF3CebRewFaIlIWyr8XcJ5tF7ATxdwnm0XsBWiJSFsq/F3CebRewFjJ0ew1HLhYSaNAtABPAE1orZEpC2cZsbZ0DHswuIhilxTmOmkMcQEcLSey0nTT4o3k8Vfjo9hPN4fZC37W2aJ4pI8zo+sAa58dB9A6iyDvFj0EqHsLHAiSNsJiggc2CJ7zl60t7JytcPJBDQDZzEnkumk9ULZk3YWDJoQQE66BovTQ/YSAs3dHsIBZw8IA1JyDRbpMBYDQ7s5y7vGZ2d2ta73N4aOO8gLUNlWDmOpz7hoA4vo6/GAfv8A4QOCykLPPFzC+bRewFqOxsFeXqYLuqyiwTWhHDym+0Oak/sztZs58rNu3HM12nsgehbX4EEvOY297X6cMuTQewNUpCyMejuE82h9kJ4u4TzaL2AshshunaJrKddRbX9YNCd1hWSykLZV+LuE82i9gJ4u4TzaL2ArREpC2Vfi7hPNovYCeLuE82i9gK0RKQtlX4u4TzaL2Ani7hPNovYCtESkLZV+LuE82i9gLXiej2FDHEYeLyT8QcirhacX5DqBJLSABvJo6BKFs+Vde75TvtKLWi856D6P0O+AYT6tF+BquFT9DvgGE+rRfgarhehHne4REQwIiIAtOJxIZV2XONMY0ZnvO+mtG/7hvNL2KOWaQxQ5QWAOkkeCWtzXlaGggucaveKHpAV/sbYbYCXud1kzhTpCKofIY34je7eeJK4lLoeiOEkrn4c/0vPxsqcPsPETe+uEDD8RnblI75PJYeGgd6Vox+z34RxpskmHcbBBdI+E1q1125zL1Dtasg0ACuzRcW9ymfTK1p098/zr4aHCRbThc7KJWZjubmAcf7p1UtdTjcHHMwslY17SKIcLH/pcfiIX4RzY5TcbjlimPHlHIeD63Hc6uei7U+pN4Skv8Lvp+NvA3oiLs84REQBVu1NkxzPilkDneDkyMjB7Ln0MriOLm12ddLKskWp0Cn2VtN+WJuL6uLETueY4WmyGi3ZTqbIaLJ0CuFF/Z8fXdfkHW5OrDzqQ0EuyjgNSd29SkdcAIiLAEREAREQBERAEREAVhgcIOpklOpyvDf4QAWk1zJB15eu9ey8B1pJd5DTR/iPK+Q4/ZwKu8YwCF4AAAjcABoAA06ALiUuCkI8n52REUyh9K6HfAMJ9Wi/A1XCp+h3wDCfVovwNVwrog9wiIhgWoQyTSiGJzWWwvdIRmLRYb2G7i42d+grcdy2qNiMScO5uJG6IESt+VEaLq/iblDh6COK5lsWwEnOueO3g63ZezI8OzJGN5zOcTbnu3Fz3HVx0H3blMXgNr1SO223bCIiGFH0rxskbYmROyOmlyF4AJY1rHyOLQdLOQN1B8pVkW1nNa6LFsdiIXChI1md1HeyWJg17nNHpAqzbdKsEZIc7K6yB3XMvccocHMvhmY5wvgSDwVLDIHNDhucAR6CLXUVZRzyxTrTnrfW+zbjR6EbZ4rOAJOrDqi633zLQ0Ot0DYBOtDXmvZcbleW5dBxB7r1HD0kj76lrTFhnTyStzvjZDEHEsq3PdmoWQaDQ2yOOYeuiaiiLX1Zt7dfTxZoZtAEeQ7he41enPhp9vELOHGhxrK7eWk1oCBfP0j1LLZ8xfFG529zGuPpIBKkLq01sSlFxk4vghyY/KaLHVdAjW9auvU77O9eftEWQWOFeg+njvHLlruU1Ftroc6njTpuru5L1EXJoREQBERAEREAREQBesYXOa0b3ODRz13n1Cz6l4rrYGHGUyV2nEtBPAA1Q5WRffpyFY3Ss1K2WUEIY0NaKA0H+vE9614/3qT6DvuKkKPj/AHqT6DvuKiXPzqiIgPpXQ74BhPq0X4Gq4VP0O+AYT6tF+BquFdEHuEREMCgbc95dXlZmZAdxfnbkDr0yl+UHuJU9Qduj+zTVv6t1cKNaG+FGj6lkv+WW/T/ux7V6netutd/FerFgoCzem/msMViGxsdI801jS9xq6DRZNDU6BROjaihjasOv71mhLTZrUb9/DTfuQ7VhBcDI1uQ07Mco1AOhdQIpw1GmoQEmVttIG8ghcJsP4PENxYwMcOTmdhzfU5pC7QbSiJDRKwkixTgbuq+3MK52ue29s90MpnjY50cnvzGNLi143ShrdSCBTqB+KeZWxdM7SzRcOdH4Xp5/bk1KX0UZmfincMzIq4HKwPJ/8tepVTMU6SxBFJK76JYwE/Ke8ADvqz3LqthbO8HhbGTmdq6R3ynuJc4+izpyFLqUk9jIQcIvNu9K8/fWzkNlODGiB1iSEZC1wpxDeyHi/KaQAcwsaqeui2rsqPENAkBtptj2mnsPNruHeNx4grmsbhJsMe2HTRcJWMt7e6SNmp+k0VvsDijLhicPqNyju+Px+PUzRYQyhzQ5pBBFgjis1Q8zTTphERDAiIgCIiAIiIAiIgPWxlxDRvcco7r3n1Cz6l1sUYaA1ooAAAcgNAFS7Bw1kykaVlZ33vd6NAAfpcKV4pzfBWC0sKPj/epPoO+4qQo+P96k+g77iuDs/OqIiA+ldDvgGE+rRfgarhU/Q74BhPq0X4Gq4V0Qe4REQwKPLD10sWHF1I7NJXCJmrr+kcrP7x5KQtQmfDK2ZjS+mlkkYNFzCQQW3oXNI0Fi7Oq5lsWwKz+nbwdqsZGBwIIsEUQdxB0IWjZ+OjnYJInBzTx4jmCDq0jcQdQpKkdtNOmQmbIgBBETAW1lpo0y7q5UoO1NmtdJG1tR5w4Oc1jCSGtADf3jXCq03f5q7UHaOFkc5j4nsa5mby2l4IcK3Nc2joEMKfGbE6rLJ1rnETQinMiqnSxsIBEQLRRO4hdMqfEYLEyBodLBlEkbzlicCRHI2SgTKaJy1dGr4q4QBERAEREBw+KDcNiJYnOa1rrxEeYgDK8nrALPxZLJ5B7V6cZGN8jNLvtDShZ48BqpfTOE9bERX73D4nB68DMIpA7TfQw7tNN+9RcU5z+s8kdYZfjE11kbYq3a1lv11pvVYbGYqt5nz8X5HnhkfzjN9eUN9Zq37619CDGR/OM13doa2LHHlr6FkZHZnP7FGYzeUaH9mGFy3Xdmv1d69wz3tMbgGnI5j957WWF0FbtLzZvVXeuiVLqYDGxndIzWq7Q1zbuPHggxsfzjOHxh8Y0OPE6DmmDa+MRjsnq48OzeRfg+fXdpmz+quKxjje0DydG4Zu8/7tK+a93xs1d1XruWil1MvDI/nGe0OeXnz09KeGx/OM4/GHxTR48DoUaXEaZDqDoT8/4Ty/u/17li5rqI7GoxA3n/AHmYT8vi5a79+m5BS6mRxsY3yM0sntDTLv48L15IcZGP9ozTf2hpQs8eWq8xjHyCQdkdZHiI95NeEFhvdrlyeu+CzxL3PdJ5Izl7qsnL1kLYBw1rJffu71gpdTHwyP5xm+vKG+s1b99a+jVTNlRNnfQcHNADnlpvQ+S2xuzc+QPcozXPD81N9+66rPmwwuW6/vX6u9XHRfClrTISO0xkVDh1GaPNf8W+uHesk6Rqimy7aKFDQDcF6iKJUKPj/epPoO+4qQo+P96k+g77igPzqiIgPpXQ74BhPq0X4Gq4VN0QNYDCfVovwNW9uJn4sHkm6BNlt2BV0Dwvh9i9EVaPPJ6lkigumlokAaXXZPaoOO67FkNHr9SxfNNwa06aGiNaDtxo8wO/ktymWWCKC7ES373penOjQB38yXHuB4rFs8xA7AsjU0aa47rBIdQ46a3oUyiza9nUyNxEbO21wMgZo6VhBa5pA8sgHMAeLQuwh2gySEywnrBlJFXZLb7NVYNiqqweC5bDvJaC4ZSeHEa6A99UpfRibJiJot7ZGicfwu0jcDyBppHeHKM40eqE88ae69OncW0e1jVugmBDXOIDbrI4sLRuLiasUDYqrsXIbjLjzhj7q+rcKd6CBdHipa0YiN5Lcr8oDrdpeYcu7Sx6+5cGEV+1CAT1MtAkUG9okOy6DcQR2rvcsv2icwb1MushZZbQoV27F6G9PQd1LW7Z8gYzLMesjhLA51kPf2Ke9t6+Sb49s0Qt4w8mdp60loLi5paO0CAGixuognvv1IDXLtBzS/8AdPOUkCgbNMe+/JrUtAFE6uF0pOGxIeXANcMjspsVZoO05iiDffW8EDeiAIvCa1K5HEdIJ5w8QNjjjLnMbPnLnlrXFudkeQN1q2nMRqDruQ6jBvXjr7+SZ0y/3X6zv4C4ZhR9N/aqR+zGlxdmcCSTpzNXw4hrQe4DvUmWV79m4sSOLzAX9U92rj1bWSscTxc1+l8cuq2qmG9x+ojUY96+/wByG3AAX2nG3B2p3EODxp6R/U8147Z1m879xGhrebvTceHo0U1FS2eUgt2aBVPeKN76vVzjdcy7+gQbNA+O/fZ136NGo4imj+qnIlsEL9ngVTnaBo37w2hw5gV6yvZcAHOLszgTvruDgPRQcdymIlggnZu795Jobq9+gFHu0v02eK8/ZY+W+8uW710zGzzPaPqU9EtgAK/2B7yPpP8AxH/O1QK26PTavYe57fwu9Qpp/vLiWx1DcukRFIsFHx/vUn0HfcVIWjH+9SfQd9xQH50REQH0rod8Awn1aL8DVcKn6HfAMJ9Wi/A1XCuiD3C1NxDTucOfq33fLvW1RW7PjHA66HU68f8AXnxWquTkktcCARqDqCvVjGwNAaNwFD0DRZLDTTjMQI43PNkMaXEDea146K/6ObLMLHOkozSnNIRqBwbG0/JaNO82eKo5og5pa4W1wLSOYIoj7Fb9EsU98T2POYwydUH8XgNY4E/xAOynmWkqcz04X7brfns489+7ppZY3Hxw5escG5jQJ3WSBv4eUFrbteE6da26BomtDx1//CjyWvHGbP2Yo3sy6ZjTs1g+zWnOxupQ3RyU8eCRVlAOrRnvsFtA6U1x397b1tcGE1224Q8sL6cKuwePfXoJ5B7L8oLfgcfHNeR11vG4jUjW/QVWujmJBdDE4lrSbDaz5e3xJu2MG+qA30t2zRMHDNBGwOzZ3NIBFatNDfZJFWaregLZR8fjo4WZ5XhrbAs8zoAANSe5SFzPTFxD8O4te5jXPPYY55z5crOywE7jJw3odwjmlRB2njHYwgOaWYYGwxw7U54GRp8lg3hp1JomqpZgUtULpZDUeGmNbzI3qQP5tF3qBC0ieRs3UyNjvIXu6uQvMeoDRJbAAXWSACfJPDVUi4oYmHiSW1JcWvm/fRHuY+B7TbwDifQx0MWYj7H13qWoWJwbnOeA8COURiVlWXCJznAA3oHZqdobApZTY5rXOB3NFk3rrrVbt2u9bCLtnOPiRlCKT90l9mS0UN20WXWt2Bw3klvE8wR6RSyhx7XEAXZNd1ir+9Uys8tolIokmPa12Ug78oPAnTd9p9krFu0mXqCNRy4i+eno3plYtE1Fix1gGiLF0d6yXJoREQBZwS5Htf8AJcL9B0d/Qn7FgvCEB2KKFsfEZ4m2bLew7nbdLPeRR9amqLVF07C0Y73t/wBB33Fb1ox3vb/oO+4rDT85oiID6X0O+AYT6tF+BquFT9DvgGE+rRfgarhXRB7hERDAiIgC3dHMaIpXQP0EzzJC7gXEW+In5WhcOYv5K0rDBwmbExsbVQkTyOPDymsaO8uBPcGnmFxPYvgcrivjz07zs1XYzY7JHFxc8Fw1ykVuaLog69kKxRTNKzD7FYxzHB0hMdkZnXZIc3MbG+nkWK3DkFPxEwY1z3bmtLjWugFnTiti5Pae05J3yRspsLC6NxB7crgKcLHkMDiRzJbwG/Vqza0b6FdN/wDIUE7h4HjMM1oaXO65pzPoZtGOcwhoAJJ/yFmNgOk088z4fCHNcGtkjMUTOrmjfQEkRIeSMzgDrx+z590N6HYqHFRSskgfDkt8rSJI5GuGV8TRvJsVeg4/wr6jsDZseH6uKJuVgkBDbJy5n5iBe4Wdy9OJh4cdtTlY0lpp4L8GXg88o7WIxMjT8mmD7YWNJ+1Z4TZ+RtRxOAJvRp1J3kmrJ7yuhfsaEgAt0a3KNSNKrgVClEbyLgmvyAXAgVm1JN95P9FBNcHUpSkqb06bLwRXuhcN7HD+6fyWp7ASQ5urTqHDcaB4jkQuiGxYRfZOoIPaO4795VPtL3+X6Q/w2LqMrIyikiMGgbgFAx22I4ZYYpMwM5LY312MwrsF3BxvTnRWvbW0Sz91E+NuJkY50DZAcryyiW2KG47rvW+C0dHtkhjXyOa5hnc2Z2HeQ9sEupeYz3u19WlKiWls4LtERcgIiIAiIgCIiAm7GnyygcHjKfSASD949Y5LoJpgwW40Pt36AADUlciRyNHeDyI1BHoOq6MSCWDMWl3ZzZWmnZm6lrSCKIcK3ria5KQfBt/aEVWHtOl6GzvyigN9u0HMrHEYhjo5MrgSGuBAOoOW6I4aaqnjirMfBsrS6qaXBx96yuabbk7ZPAGmDcdBvw8Damf1Lo3dWdSbzZmAn1jKAf8A2VMofCEREB9L6HfAMJ9Wi/A1XCp+h3wDCfVovwNVwrog9wiIhgREQGL3gAkkAAWSdAAOJKsuh8J6uSYggzSEtsUerb2GUDqAQC7X5ap8fAZI3NFWRpe699Hu0V9sjb4lf1UjOqlrMGlwc2QcTG7TNR3igRppqpzPThL/AFut+ez59C6REXBgXzramy3kYjCtldE5r+sjmZ5Q6xxmbmHHtW1w4j0rvNpY1sEUkrrLY2lxA3mhdDvK5DCMd2nyV1kri+SjYBNAMB5NaA0ei+K6hea0dPTDd81Xb8epF2FsluGjLW0HPPWSZbDM5ADyxpPYaSLpWDyQNLvTyd413iyNRv3hZIrN2eU3Dacg0Dpq72xnT09bZXke0ZB8aa+yCcse5oANAymrq77ytSLKR3nZuk2rKT/tcp39mMEb9xEmutct3fpXbS2gbfly9e9pdFHI4NMhYxjSaa40Mw4brUtUMGxXvlJxRbIIZutwkrSWyMDrLo35QBQoDiHDfuWxSMcrNGxdmdc7wmZrwHlsow0ws4aZhLXOjedQ01uqjodxpdKiI3ZyVEGKnAYXtLszLLQCC01EAD2dDmMmnL0Lf4e+66l3DXWtXFvyb0Avdx9asESwVrMe8tJ6pwNWAb0OSN2XyNTme4f3D6B7+0H3XUu31eu66sdnutWKJaBXzSy5n1eVsjGgVvaTFmrs6jtP7V6Vwq1iNoSGqhcLykk3oC/K7cN4bqrJEsBERYArro67sPHJ/wDQtb/napVZbAkIkc3gW5vQQa/qD/2rJbHUdy4xUbnNOU04atPCxrTv4TuPcVpknD4HOFi2OsHe0gEFpriCCPUpirMXh5GvlcHN6p0LszKObrAAA/NdUWiiKG4cyolj8/oiID6X0O+AYT6tF+BquFT9DvgGE+rRfgarhXRB7hERDAiIgC0Y3CNlYWu9IdxYeD2ng4HUFb1FxzDJlgZeeZ2TT4rN8j74Uy9eZaOKyWxTBTc1ldfz0/nuOq6PYx02GhkfWZ8bXEjcSR5Q7jv9asFhFGGtDWimtAAA3ADQBZqJWTTbaKDpjOTEMO0a4nNGT8mOv3ju80co73A8FXLZt2XPjANahh9WaZ1n1hsQ9pa1SC5MxnSjHv8AH+qCIi7POEREAREQBaHYuMGjIwEbwXAEf1W9Q3SyQ4WKRjmgPxjYC3I0n99jXxvcXOB1yuFciNb3LJOjqMbNnh0Xzsftj808Oi+dj9sfmtG29qz4fw9oqQ4bAsxDHCOMAPd4QSXg0S2oW6C97u6rDC4mR2LlhJ7EboKeY48tPZnc1+gdbiMrSNxcN+48Zzr6ZG8Oi+dj9sfmnh0Xzsftj81u27tSSDFU5mXC3Axs0bGSNbI95D2YhpPWMzAxta5ooF9m9wrmbbmphovJ2hi8LkjZHnczDsxDmBuYBucmFtk6GzpupnH0yX4dF87H7Y/NPDovnY/bH5ryTapzY0PmbGzBRR/vWwB+cvjMrp3sDXExjQU2vJfruqTg8a+TFzRg1HG+AtcYmBobIxsjmPDqeHOvK3kSLs6FnH0yP4dF87H7Y/NPDovnY/bH5qXisY9+IxsbCyIYWCN7Dka7O6Rsr80mYe9jIBTcp0fruqv6P7ZmxczQGZGvw+DxFNYxzYuvZNJI15dTi09SGtI1BfZ5JnH0zb4dF87H7Y/NWewNpRB7wZI9WtN5xwJ0Ov8AF9/JatvOljxOGjY9jW4mZ8YHVtPVtZh5JQbIOY9ZHZ4ZTVXqtbJZhjjhHlhD424iKQMYMsbCGTRuaRq7O9lHk/m05jnaNUKZ0n7Sh+dj9sfmtWLx8RY8CWMktIADgSdDuFrjuju25Z53xOydhuKLs0bWkiLEOgifCQKfQYessUCW7rpZbMxj8RgGTSinPbhX5SxgsvdBIZIyw31dvygO1thXB2fKkREB9L6HfAMJ9Wi/A1XCp+h3wDCfVovwNVwrog9wiIhgREQBaZM7XxyxVnjJ7LjTXtdQcwkAlt0CDW9o4LcixqzqE3B2i22Rt7rZDFJH1UmXOwZs7XtBo5XUDYsWK4jfrV0uJxWFbIBd2DbXA05h4Oa7eCrzoxtCSVsjJSHPhkyZwMucFjXhxbuB7VGtLB3bhOSo9CqauPG6+6I3SzA5R4Wy80Tf3oG6SIEl1j5TLLgfSOKhArpdrxh0EzXbjE8H0FpBXJ4BxMUZO8saT6SAtgc4msE+mnvzN6IioecIiIAiIgCsNg4KOXCtEsbXhs0zwHAGnNnkIcL3EHUHgq9W/RYgYXXd1k9+jrpVxMpA1NfhJsznwtuaNrJM7AXPF5eqkGpOVxqjpbxV5tcwzBZs2SLMSx95bLi0hsbt1kg0G8uCnYbCwva2RrG0Q1zTVEgBuW+dZW7/AJI5BZnZ0WnYboABWlBpzN0HI6hTKFe2fCSOzuazOXjVwFuLHObG/k7Vpyu4dxWPguEHVlsDCHufLGWsHlua4ueNxzubms8dbOutgzZkTaqNoqqrhV195PrWx2CjIaCwU0ZWjkKy6eokesoCqhwmDkGXqIw3qGjVjQ0wjUMPAxjMaB7PlVuK2YmHCMmBdFHnkqUvyg2YgCxxO8uAaS060GHdQVlFg2NNtYAardw00/7R6aHJJcGxxtzQTpv7g4D+jnfaUBX4vwSVxEjY3lzTGbbeZufIY3adpuc1lOlndqs8HLhjMXRBvWSMOZ7W6ubFlGUvA1y9YKHea4rY3Y0QdmDTurLenldZfO81u37yTvW+HARsILWNBALfUasejst07ggIEuJgkcx7o8zmZ3xuc0EsLHGJ+Uk9kg6E7qOpor188HhEbjF+9cwBkpaA5rXhzsmpzj3vUVvr1TP2bFuyDl9pLjrzsk33rN+BjJBLQSAGj0CwPszH7SgK7A7Mwr8rm4VgDS90byxo99JEjmUbGegTuuxaj7b2ZDDhz1UTGdqBgytAprZmZWCtzRZobhauosIxptrQD/qfVq4n1lQOlJ/s5/5kP+NGgPgSL2l4gPpfQ74BhPq0X4Gq4VP0O+AYT6tF+BquFdEHuEREMCIiAIiIAvdgbThhkxHXzMic57cge4MDmBjQHNLj2u0Xg8l4vCFzJWVwsRRu1v8AJM29t+J8UkOHcJpJGOYOrIcxmYZc0jx2WgXdXZ4BQo20AOQA+xetaBuFL1IxoYmIpLLFaBERdEgiIgCIiAK06OGsITlzdvEdn5X76Xs+vcqtXHRT4MP+bP8A40q4mUgT9mj90zSuyNP9NFJWvDx5WtbyaB9gpbFMoEXF7f2xtKDEyDC7M8IiIaRKcQxlnKLAY7UUbHfSg+NO2v8Agg/6uNAdk3ardOxILdlst0GtWeQ7/sWUe0g7dHJ5GfyeBaHVv361XNcX407a/wCCD/q41cdGH4nqs82Hdh5DYMRPXgAHR2djwNb3VogLb9tN1/dTafwcuWuvPTgQrRV3hEvL/wAR/wDsWvEOke0tN0eUZB0N7+sQFqigbHhLGOBDvL0Lt5FN1ok5Rdir4aUKCnOFjl3oDnMR0mLcc3CdS6nAnrOG4GqHHQ/a0qR00H9jk+lF/ixqxOC1vrH3z7Pcfk/wj7FWdLmEYJ4JJ7UWp3++x8lisM+HWiIhpswXTTEYeNkLBHkiaI25mkmmDKLIOpoLd7oWK5Reyf1Ii6zM5yoe6FiuUXsn9Se6FiuUXsn9SImZjKh7oWK5Reyf1J7oWK5Reyf1IiZmMqHuhYrlF7J/UnuhYrlF7J/UiJmYyoe6FiuUXsn9Se6FiuUXsn9SImZjKh7oWK5Reyf1J7oWK5Reyf1IiZmMqHuhYrlF7J/UnuhYrlF7J/UiJmYyoe6FiuUXsn9Se6FiuUXsn9SImZjKh7oWK5Reyf1J7oWK5Reyf1IiZmMqHuhYrlF7J/Uor+mEhJJgwpJNkmEEknUkm9SvUWZmMqMfG6TzfCfyR+aeN0nm+E/kj80RLZtIeN0nm+E/kj808bpPN8J/JH5oiWxSHjdJ5vhP5I/NPG6TzfCfyR+aIlsUh43Seb4T+SPzTxuk83wn8kfmiJbFIeN0nm+E/kj808bpPN8J/JH5oiWxSHjdJ5vhP5I/NeHpdJwgwoPAiEAjvBvQoiWxSLb9nN5u/p+SIiA//9k=">
            <a:hlinkClick r:id="rId3"/>
          </p:cNvPr>
          <p:cNvSpPr>
            <a:spLocks noChangeAspect="1" noChangeArrowheads="1"/>
          </p:cNvSpPr>
          <p:nvPr/>
        </p:nvSpPr>
        <p:spPr bwMode="auto">
          <a:xfrm>
            <a:off x="2027238" y="1090612"/>
            <a:ext cx="2447925" cy="18669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" name="AutoShape 36" descr="data:image/jpeg;base64,/9j/4AAQSkZJRgABAQAAAQABAAD/2wCEAAkGBxQSEhUUExMVFhUVFRsVFRUXGSEYGBUcGBsYFhsWGBcYHCggGB0lHBcZITEiJykrLi4uGiAzODUsNygtLisBCgoKDg0OGxAQGywlHSQ4LDIsLC8sNCwsLy8sNCwsLCwsMCwsLCwuLCwuLzQsLzQ0LC80LDcsLy00NCw0LDQsLv/AABEIAMQBAQMBIgACEQEDEQH/xAAcAAEAAgMBAQEAAAAAAAAAAAAABAUCAwYBBwj/xABMEAABBAADBAQHDQUFCAMAAAABAAIDEQQSIQUxQVEGEyJhFBYyVHGBkhczNEJSU3J0kbGy0dIVI2KToSSCs8HxQ0RVc5Sio+EH0/D/xAAYAQEBAQEBAAAAAAAAAAAAAAAAAwECBP/EAC4RAAICAAUBBwMEAwAAAAAAAAABAhEDEiExQVFxgZGhsfDxE8HRBDNh4SIjMv/aAAwDAQACEQMRAD8Auei2w8PJgsM98Ebnugjc5zmglxLASSTvJKtPF3CebRewFr6HfAMJ9Wi/A1XCskQbdlX4u4TzaL2Ani7hPNovYCtEW0hbKvxdwnm0XsBPF3CebRewFaIlIWyr8XcJ5tF7ATxdwnm0XsBWiJSFsq/F3CebRewE8XcJ5tF7AVoiUhbKvxdwnm0XsBPF3CebRewFaIlIWyr8XcJ5tF7ATxdwnm0XsBWiJSFsq/F3CebRewFjJ0ew1HLhYSaNAtABPAE1orZEpC2cZsbZ0DHswuIhilxTmOmkMcQEcLSey0nTT4o3k8Vfjo9hPN4fZC37W2aJ4pI8zo+sAa58dB9A6iyDvFj0EqHsLHAiSNsJiggc2CJ7zl60t7JytcPJBDQDZzEnkumk9ULZk3YWDJoQQE66BovTQ/YSAs3dHsIBZw8IA1JyDRbpMBYDQ7s5y7vGZ2d2ta73N4aOO8gLUNlWDmOpz7hoA4vo6/GAfv8A4QOCykLPPFzC+bRewFqOxsFeXqYLuqyiwTWhHDym+0Oak/sztZs58rNu3HM12nsgehbX4EEvOY297X6cMuTQewNUpCyMejuE82h9kJ4u4TzaL2AshshunaJrKddRbX9YNCd1hWSykLZV+LuE82i9gJ4u4TzaL2ArREpC2Vfi7hPNovYCeLuE82i9gK0RKQtlX4u4TzaL2Ani7hPNovYCtESkLZV+LuE82i9gLXiej2FDHEYeLyT8QcirhacX5DqBJLSABvJo6BKFs+Vde75TvtKLWi856D6P0O+AYT6tF+BquFT9DvgGE+rRfgarhehHne4REQwIiIAtOJxIZV2XONMY0ZnvO+mtG/7hvNL2KOWaQxQ5QWAOkkeCWtzXlaGggucaveKHpAV/sbYbYCXud1kzhTpCKofIY34je7eeJK4lLoeiOEkrn4c/0vPxsqcPsPETe+uEDD8RnblI75PJYeGgd6Vox+z34RxpskmHcbBBdI+E1q1125zL1Dtasg0ACuzRcW9ymfTK1p098/zr4aHCRbThc7KJWZjubmAcf7p1UtdTjcHHMwslY17SKIcLH/pcfiIX4RzY5TcbjlimPHlHIeD63Hc6uei7U+pN4Skv8Lvp+NvA3oiLs84REQBVu1NkxzPilkDneDkyMjB7Ln0MriOLm12ddLKskWp0Cn2VtN+WJuL6uLETueY4WmyGi3ZTqbIaLJ0CuFF/Z8fXdfkHW5OrDzqQ0EuyjgNSd29SkdcAIiLAEREAREQBERAEREAVhgcIOpklOpyvDf4QAWk1zJB15eu9ey8B1pJd5DTR/iPK+Q4/ZwKu8YwCF4AAAjcABoAA06ALiUuCkI8n52REUyh9K6HfAMJ9Wi/A1XCp+h3wDCfVovwNVwrog9wiIhgWoQyTSiGJzWWwvdIRmLRYb2G7i42d+grcdy2qNiMScO5uJG6IESt+VEaLq/iblDh6COK5lsWwEnOueO3g63ZezI8OzJGN5zOcTbnu3Fz3HVx0H3blMXgNr1SO223bCIiGFH0rxskbYmROyOmlyF4AJY1rHyOLQdLOQN1B8pVkW1nNa6LFsdiIXChI1md1HeyWJg17nNHpAqzbdKsEZIc7K6yB3XMvccocHMvhmY5wvgSDwVLDIHNDhucAR6CLXUVZRzyxTrTnrfW+zbjR6EbZ4rOAJOrDqi633zLQ0Ot0DYBOtDXmvZcbleW5dBxB7r1HD0kj76lrTFhnTyStzvjZDEHEsq3PdmoWQaDQ2yOOYeuiaiiLX1Zt7dfTxZoZtAEeQ7he41enPhp9vELOHGhxrK7eWk1oCBfP0j1LLZ8xfFG529zGuPpIBKkLq01sSlFxk4vghyY/KaLHVdAjW9auvU77O9eftEWQWOFeg+njvHLlruU1Ftroc6njTpuru5L1EXJoREQBERAEREAREQBesYXOa0b3ODRz13n1Cz6l4rrYGHGUyV2nEtBPAA1Q5WRffpyFY3Ss1K2WUEIY0NaKA0H+vE9614/3qT6DvuKkKPj/AHqT6DvuKiXPzqiIgPpXQ74BhPq0X4Gq4VP0O+AYT6tF+BquFdEHuEREMCgbc95dXlZmZAdxfnbkDr0yl+UHuJU9Qduj+zTVv6t1cKNaG+FGj6lkv+WW/T/ux7V6netutd/FerFgoCzem/msMViGxsdI801jS9xq6DRZNDU6BROjaihjasOv71mhLTZrUb9/DTfuQ7VhBcDI1uQ07Mco1AOhdQIpw1GmoQEmVttIG8ghcJsP4PENxYwMcOTmdhzfU5pC7QbSiJDRKwkixTgbuq+3MK52ue29s90MpnjY50cnvzGNLi143ShrdSCBTqB+KeZWxdM7SzRcOdH4Xp5/bk1KX0UZmfincMzIq4HKwPJ/8tepVTMU6SxBFJK76JYwE/Ke8ADvqz3LqthbO8HhbGTmdq6R3ynuJc4+izpyFLqUk9jIQcIvNu9K8/fWzkNlODGiB1iSEZC1wpxDeyHi/KaQAcwsaqeui2rsqPENAkBtptj2mnsPNruHeNx4grmsbhJsMe2HTRcJWMt7e6SNmp+k0VvsDijLhicPqNyju+Px+PUzRYQyhzQ5pBBFgjis1Q8zTTphERDAiIgCIiAIiIAiIgPWxlxDRvcco7r3n1Cz6l1sUYaA1ooAAAcgNAFS7Bw1kykaVlZ33vd6NAAfpcKV4pzfBWC0sKPj/epPoO+4qQo+P96k+g77iuDs/OqIiA+ldDvgGE+rRfgarhU/Q74BhPq0X4Gq4V0Qe4REQwKPLD10sWHF1I7NJXCJmrr+kcrP7x5KQtQmfDK2ZjS+mlkkYNFzCQQW3oXNI0Fi7Oq5lsWwKz+nbwdqsZGBwIIsEUQdxB0IWjZ+OjnYJInBzTx4jmCDq0jcQdQpKkdtNOmQmbIgBBETAW1lpo0y7q5UoO1NmtdJG1tR5w4Oc1jCSGtADf3jXCq03f5q7UHaOFkc5j4nsa5mby2l4IcK3Nc2joEMKfGbE6rLJ1rnETQinMiqnSxsIBEQLRRO4hdMqfEYLEyBodLBlEkbzlicCRHI2SgTKaJy1dGr4q4QBERAEREBw+KDcNiJYnOa1rrxEeYgDK8nrALPxZLJ5B7V6cZGN8jNLvtDShZ48BqpfTOE9bERX73D4nB68DMIpA7TfQw7tNN+9RcU5z+s8kdYZfjE11kbYq3a1lv11pvVYbGYqt5nz8X5HnhkfzjN9eUN9Zq37619CDGR/OM13doa2LHHlr6FkZHZnP7FGYzeUaH9mGFy3Xdmv1d69wz3tMbgGnI5j957WWF0FbtLzZvVXeuiVLqYDGxndIzWq7Q1zbuPHggxsfzjOHxh8Y0OPE6DmmDa+MRjsnq48OzeRfg+fXdpmz+quKxjje0DydG4Zu8/7tK+a93xs1d1XruWil1MvDI/nGe0OeXnz09KeGx/OM4/GHxTR48DoUaXEaZDqDoT8/4Ty/u/17li5rqI7GoxA3n/AHmYT8vi5a79+m5BS6mRxsY3yM0sntDTLv48L15IcZGP9ozTf2hpQs8eWq8xjHyCQdkdZHiI95NeEFhvdrlyeu+CzxL3PdJ5Izl7qsnL1kLYBw1rJffu71gpdTHwyP5xm+vKG+s1b99a+jVTNlRNnfQcHNADnlpvQ+S2xuzc+QPcozXPD81N9+66rPmwwuW6/vX6u9XHRfClrTISO0xkVDh1GaPNf8W+uHesk6Rqimy7aKFDQDcF6iKJUKPj/epPoO+4qQo+P96k+g77igPzqiIgPpXQ74BhPq0X4Gq4VN0QNYDCfVovwNW9uJn4sHkm6BNlt2BV0Dwvh9i9EVaPPJ6lkigumlokAaXXZPaoOO67FkNHr9SxfNNwa06aGiNaDtxo8wO/ktymWWCKC7ES373penOjQB38yXHuB4rFs8xA7AsjU0aa47rBIdQ46a3oUyiza9nUyNxEbO21wMgZo6VhBa5pA8sgHMAeLQuwh2gySEywnrBlJFXZLb7NVYNiqqweC5bDvJaC4ZSeHEa6A99UpfRibJiJot7ZGicfwu0jcDyBppHeHKM40eqE88ae69OncW0e1jVugmBDXOIDbrI4sLRuLiasUDYqrsXIbjLjzhj7q+rcKd6CBdHipa0YiN5Lcr8oDrdpeYcu7Sx6+5cGEV+1CAT1MtAkUG9okOy6DcQR2rvcsv2icwb1MushZZbQoV27F6G9PQd1LW7Z8gYzLMesjhLA51kPf2Ke9t6+Sb49s0Qt4w8mdp60loLi5paO0CAGixuognvv1IDXLtBzS/8AdPOUkCgbNMe+/JrUtAFE6uF0pOGxIeXANcMjspsVZoO05iiDffW8EDeiAIvCa1K5HEdIJ5w8QNjjjLnMbPnLnlrXFudkeQN1q2nMRqDruQ6jBvXjr7+SZ0y/3X6zv4C4ZhR9N/aqR+zGlxdmcCSTpzNXw4hrQe4DvUmWV79m4sSOLzAX9U92rj1bWSscTxc1+l8cuq2qmG9x+ojUY96+/wByG3AAX2nG3B2p3EODxp6R/U8147Z1m879xGhrebvTceHo0U1FS2eUgt2aBVPeKN76vVzjdcy7+gQbNA+O/fZ136NGo4imj+qnIlsEL9ngVTnaBo37w2hw5gV6yvZcAHOLszgTvruDgPRQcdymIlggnZu795Jobq9+gFHu0v02eK8/ZY+W+8uW710zGzzPaPqU9EtgAK/2B7yPpP8AxH/O1QK26PTavYe57fwu9Qpp/vLiWx1DcukRFIsFHx/vUn0HfcVIWjH+9SfQd9xQH50REQH0rod8Awn1aL8DVcKn6HfAMJ9Wi/A1XCuiD3C1NxDTucOfq33fLvW1RW7PjHA66HU68f8AXnxWquTkktcCARqDqCvVjGwNAaNwFD0DRZLDTTjMQI43PNkMaXEDea146K/6ObLMLHOkozSnNIRqBwbG0/JaNO82eKo5og5pa4W1wLSOYIoj7Fb9EsU98T2POYwydUH8XgNY4E/xAOynmWkqcz04X7brfns489+7ppZY3Hxw5escG5jQJ3WSBv4eUFrbteE6da26BomtDx1//CjyWvHGbP2Yo3sy6ZjTs1g+zWnOxupQ3RyU8eCRVlAOrRnvsFtA6U1x397b1tcGE1224Q8sL6cKuwePfXoJ5B7L8oLfgcfHNeR11vG4jUjW/QVWujmJBdDE4lrSbDaz5e3xJu2MG+qA30t2zRMHDNBGwOzZ3NIBFatNDfZJFWaregLZR8fjo4WZ5XhrbAs8zoAANSe5SFzPTFxD8O4te5jXPPYY55z5crOywE7jJw3odwjmlRB2njHYwgOaWYYGwxw7U54GRp8lg3hp1JomqpZgUtULpZDUeGmNbzI3qQP5tF3qBC0ieRs3UyNjvIXu6uQvMeoDRJbAAXWSACfJPDVUi4oYmHiSW1JcWvm/fRHuY+B7TbwDifQx0MWYj7H13qWoWJwbnOeA8COURiVlWXCJznAA3oHZqdobApZTY5rXOB3NFk3rrrVbt2u9bCLtnOPiRlCKT90l9mS0UN20WXWt2Bw3klvE8wR6RSyhx7XEAXZNd1ir+9Uys8tolIokmPa12Ug78oPAnTd9p9krFu0mXqCNRy4i+eno3plYtE1Fix1gGiLF0d6yXJoREQBZwS5Htf8AJcL9B0d/Qn7FgvCEB2KKFsfEZ4m2bLew7nbdLPeRR9amqLVF07C0Y73t/wBB33Fb1ox3vb/oO+4rDT85oiID6X0O+AYT6tF+BquFT9DvgGE+rRfgarhXRB7hERDAiIgC3dHMaIpXQP0EzzJC7gXEW+In5WhcOYv5K0rDBwmbExsbVQkTyOPDymsaO8uBPcGnmFxPYvgcrivjz07zs1XYzY7JHFxc8Fw1ykVuaLog69kKxRTNKzD7FYxzHB0hMdkZnXZIc3MbG+nkWK3DkFPxEwY1z3bmtLjWugFnTiti5Pae05J3yRspsLC6NxB7crgKcLHkMDiRzJbwG/Vqza0b6FdN/wDIUE7h4HjMM1oaXO65pzPoZtGOcwhoAJJ/yFmNgOk088z4fCHNcGtkjMUTOrmjfQEkRIeSMzgDrx+z590N6HYqHFRSskgfDkt8rSJI5GuGV8TRvJsVeg4/wr6jsDZseH6uKJuVgkBDbJy5n5iBe4Wdy9OJh4cdtTlY0lpp4L8GXg88o7WIxMjT8mmD7YWNJ+1Z4TZ+RtRxOAJvRp1J3kmrJ7yuhfsaEgAt0a3KNSNKrgVClEbyLgmvyAXAgVm1JN95P9FBNcHUpSkqb06bLwRXuhcN7HD+6fyWp7ASQ5urTqHDcaB4jkQuiGxYRfZOoIPaO4795VPtL3+X6Q/w2LqMrIyikiMGgbgFAx22I4ZYYpMwM5LY312MwrsF3BxvTnRWvbW0Sz91E+NuJkY50DZAcryyiW2KG47rvW+C0dHtkhjXyOa5hnc2Z2HeQ9sEupeYz3u19WlKiWls4LtERcgIiIAiIgCIiAm7GnyygcHjKfSASD949Y5LoJpgwW40Pt36AADUlciRyNHeDyI1BHoOq6MSCWDMWl3ZzZWmnZm6lrSCKIcK3ria5KQfBt/aEVWHtOl6GzvyigN9u0HMrHEYhjo5MrgSGuBAOoOW6I4aaqnjirMfBsrS6qaXBx96yuabbk7ZPAGmDcdBvw8Damf1Lo3dWdSbzZmAn1jKAf8A2VMofCEREB9L6HfAMJ9Wi/A1XCp+h3wDCfVovwNVwrog9wiIhgREQGL3gAkkAAWSdAAOJKsuh8J6uSYggzSEtsUerb2GUDqAQC7X5ap8fAZI3NFWRpe699Hu0V9sjb4lf1UjOqlrMGlwc2QcTG7TNR3igRppqpzPThL/AFut+ez59C6REXBgXzramy3kYjCtldE5r+sjmZ5Q6xxmbmHHtW1w4j0rvNpY1sEUkrrLY2lxA3mhdDvK5DCMd2nyV1kri+SjYBNAMB5NaA0ei+K6hea0dPTDd81Xb8epF2FsluGjLW0HPPWSZbDM5ADyxpPYaSLpWDyQNLvTyd413iyNRv3hZIrN2eU3Dacg0Dpq72xnT09bZXke0ZB8aa+yCcse5oANAymrq77ytSLKR3nZuk2rKT/tcp39mMEb9xEmutct3fpXbS2gbfly9e9pdFHI4NMhYxjSaa40Mw4brUtUMGxXvlJxRbIIZutwkrSWyMDrLo35QBQoDiHDfuWxSMcrNGxdmdc7wmZrwHlsow0ws4aZhLXOjedQ01uqjodxpdKiI3ZyVEGKnAYXtLszLLQCC01EAD2dDmMmnL0Lf4e+66l3DXWtXFvyb0Avdx9asESwVrMe8tJ6pwNWAb0OSN2XyNTme4f3D6B7+0H3XUu31eu66sdnutWKJaBXzSy5n1eVsjGgVvaTFmrs6jtP7V6Vwq1iNoSGqhcLykk3oC/K7cN4bqrJEsBERYArro67sPHJ/wDQtb/napVZbAkIkc3gW5vQQa/qD/2rJbHUdy4xUbnNOU04atPCxrTv4TuPcVpknD4HOFi2OsHe0gEFpriCCPUpirMXh5GvlcHN6p0LszKObrAAA/NdUWiiKG4cyolj8/oiID6X0O+AYT6tF+BquFT9DvgGE+rRfgarhXRB7hERDAiIgC0Y3CNlYWu9IdxYeD2ng4HUFb1FxzDJlgZeeZ2TT4rN8j74Uy9eZaOKyWxTBTc1ldfz0/nuOq6PYx02GhkfWZ8bXEjcSR5Q7jv9asFhFGGtDWimtAAA3ADQBZqJWTTbaKDpjOTEMO0a4nNGT8mOv3ju80co73A8FXLZt2XPjANahh9WaZ1n1hsQ9pa1SC5MxnSjHv8AH+qCIi7POEREAREQBaHYuMGjIwEbwXAEf1W9Q3SyQ4WKRjmgPxjYC3I0n99jXxvcXOB1yuFciNb3LJOjqMbNnh0Xzsftj808Oi+dj9sfmtG29qz4fw9oqQ4bAsxDHCOMAPd4QSXg0S2oW6C97u6rDC4mR2LlhJ7EboKeY48tPZnc1+gdbiMrSNxcN+48Zzr6ZG8Oi+dj9sfmnh0Xzsftj81u27tSSDFU5mXC3Axs0bGSNbI95D2YhpPWMzAxta5ooF9m9wrmbbmphovJ2hi8LkjZHnczDsxDmBuYBucmFtk6GzpupnH0yX4dF87H7Y/NPDovnY/bH5ryTapzY0PmbGzBRR/vWwB+cvjMrp3sDXExjQU2vJfruqTg8a+TFzRg1HG+AtcYmBobIxsjmPDqeHOvK3kSLs6FnH0yP4dF87H7Y/NPDovnY/bH5qXisY9+IxsbCyIYWCN7Dka7O6Rsr80mYe9jIBTcp0fruqv6P7ZmxczQGZGvw+DxFNYxzYuvZNJI15dTi09SGtI1BfZ5JnH0zb4dF87H7Y/NWewNpRB7wZI9WtN5xwJ0Ov8AF9/JatvOljxOGjY9jW4mZ8YHVtPVtZh5JQbIOY9ZHZ4ZTVXqtbJZhjjhHlhD424iKQMYMsbCGTRuaRq7O9lHk/m05jnaNUKZ0n7Sh+dj9sfmtWLx8RY8CWMktIADgSdDuFrjuju25Z53xOydhuKLs0bWkiLEOgifCQKfQYessUCW7rpZbMxj8RgGTSinPbhX5SxgsvdBIZIyw31dvygO1thXB2fKkREB9L6HfAMJ9Wi/A1XCp+h3wDCfVovwNVwrog9wiIhgREQBaZM7XxyxVnjJ7LjTXtdQcwkAlt0CDW9o4LcixqzqE3B2i22Rt7rZDFJH1UmXOwZs7XtBo5XUDYsWK4jfrV0uJxWFbIBd2DbXA05h4Oa7eCrzoxtCSVsjJSHPhkyZwMucFjXhxbuB7VGtLB3bhOSo9CqauPG6+6I3SzA5R4Wy80Tf3oG6SIEl1j5TLLgfSOKhArpdrxh0EzXbjE8H0FpBXJ4BxMUZO8saT6SAtgc4msE+mnvzN6IioecIiIAiIgCsNg4KOXCtEsbXhs0zwHAGnNnkIcL3EHUHgq9W/RYgYXXd1k9+jrpVxMpA1NfhJsznwtuaNrJM7AXPF5eqkGpOVxqjpbxV5tcwzBZs2SLMSx95bLi0hsbt1kg0G8uCnYbCwva2RrG0Q1zTVEgBuW+dZW7/AJI5BZnZ0WnYboABWlBpzN0HI6hTKFe2fCSOzuazOXjVwFuLHObG/k7Vpyu4dxWPguEHVlsDCHufLGWsHlua4ueNxzubms8dbOutgzZkTaqNoqqrhV195PrWx2CjIaCwU0ZWjkKy6eokesoCqhwmDkGXqIw3qGjVjQ0wjUMPAxjMaB7PlVuK2YmHCMmBdFHnkqUvyg2YgCxxO8uAaS060GHdQVlFg2NNtYAardw00/7R6aHJJcGxxtzQTpv7g4D+jnfaUBX4vwSVxEjY3lzTGbbeZufIY3adpuc1lOlndqs8HLhjMXRBvWSMOZ7W6ubFlGUvA1y9YKHea4rY3Y0QdmDTurLenldZfO81u37yTvW+HARsILWNBALfUasejst07ggIEuJgkcx7o8zmZ3xuc0EsLHGJ+Uk9kg6E7qOpor188HhEbjF+9cwBkpaA5rXhzsmpzj3vUVvr1TP2bFuyDl9pLjrzsk33rN+BjJBLQSAGj0CwPszH7SgK7A7Mwr8rm4VgDS90byxo99JEjmUbGegTuuxaj7b2ZDDhz1UTGdqBgytAprZmZWCtzRZobhauosIxptrQD/qfVq4n1lQOlJ/s5/5kP+NGgPgSL2l4gPpfQ74BhPq0X4Gq4VP0O+AYT6tF+BquFdEHuEREMCIiAIiIAvdgbThhkxHXzMic57cge4MDmBjQHNLj2u0Xg8l4vCFzJWVwsRRu1v8AJM29t+J8UkOHcJpJGOYOrIcxmYZc0jx2WgXdXZ4BQo20AOQA+xetaBuFL1IxoYmIpLLFaBERdEgiIgCIiAK06OGsITlzdvEdn5X76Xs+vcqtXHRT4MP+bP8A40q4mUgT9mj90zSuyNP9NFJWvDx5WtbyaB9gpbFMoEXF7f2xtKDEyDC7M8IiIaRKcQxlnKLAY7UUbHfSg+NO2v8Agg/6uNAdk3ardOxILdlst0GtWeQ7/sWUe0g7dHJ5GfyeBaHVv361XNcX407a/wCCD/q41cdGH4nqs82Hdh5DYMRPXgAHR2djwNb3VogLb9tN1/dTafwcuWuvPTgQrRV3hEvL/wAR/wDsWvEOke0tN0eUZB0N7+sQFqigbHhLGOBDvL0Lt5FN1ok5Rdir4aUKCnOFjl3oDnMR0mLcc3CdS6nAnrOG4GqHHQ/a0qR00H9jk+lF/ixqxOC1vrH3z7Pcfk/wj7FWdLmEYJ4JJ7UWp3++x8lisM+HWiIhpswXTTEYeNkLBHkiaI25mkmmDKLIOpoLd7oWK5Reyf1Ii6zM5yoe6FiuUXsn9Se6FiuUXsn9SImZjKh7oWK5Reyf1J7oWK5Reyf1IiZmMqHuhYrlF7J/UnuhYrlF7J/UiJmYyoe6FiuUXsn9Se6FiuUXsn9SImZjKh7oWK5Reyf1J7oWK5Reyf1IiZmMqHuhYrlF7J/UnuhYrlF7J/UiJmYyoe6FiuUXsn9Se6FiuUXsn9SImZjKh7oWK5Reyf1J7oWK5Reyf1IiZmMqHuhYrlF7J/Uor+mEhJJgwpJNkmEEknUkm9SvUWZmMqMfG6TzfCfyR+aeN0nm+E/kj80RLZtIeN0nm+E/kj808bpPN8J/JH5oiWxSHjdJ5vhP5I/NPG6TzfCfyR+aIlsUh43Seb4T+SPzTxuk83wn8kfmiJbFIeN0nm+E/kj808bpPN8J/JH5oiWxSHjdJ5vhP5I/NeHpdJwgwoPAiEAjvBvQoiWxSLb9nN5u/p+SIiA//9k=">
            <a:hlinkClick r:id="rId3"/>
          </p:cNvPr>
          <p:cNvSpPr>
            <a:spLocks noChangeAspect="1" noChangeArrowheads="1"/>
          </p:cNvSpPr>
          <p:nvPr/>
        </p:nvSpPr>
        <p:spPr bwMode="auto">
          <a:xfrm>
            <a:off x="2484438" y="1547812"/>
            <a:ext cx="2447925" cy="18669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" name="AutoShape 38" descr="data:image/jpeg;base64,/9j/4AAQSkZJRgABAQAAAQABAAD/2wCEAAkGBxQSEhUUExMVFhUVFRsVFRUXGSEYGBUcGBsYFhsWGBcYHCggGB0lHBcZITEiJykrLi4uGiAzODUsNygtLisBCgoKDg0OGxAQGywlHSQ4LDIsLC8sNCwsLy8sNCwsLCwsMCwsLCwuLCwuLzQsLzQ0LC80LDcsLy00NCw0LDQsLv/AABEIAMQBAQMBIgACEQEDEQH/xAAcAAEAAgMBAQEAAAAAAAAAAAAABAUCAwYBBwj/xABMEAABBAADBAQHDQUFCAMAAAABAAIDEQQSIQUxQVEGEyJhFBYyVHGBkhczNEJSU3J0kbGy0dIVI2KToSSCs8HxQ0RVc5Sio+EH0/D/xAAYAQEBAQEBAAAAAAAAAAAAAAAAAwECBP/EAC4RAAICAAUBBwMEAwAAAAAAAAABAhEDEiExQVFxgZGhsfDxE8HRBDNh4SIjMv/aAAwDAQACEQMRAD8Auei2w8PJgsM98Ebnugjc5zmglxLASSTvJKtPF3CebRewFr6HfAMJ9Wi/A1XCskQbdlX4u4TzaL2Ani7hPNovYCtEW0hbKvxdwnm0XsBPF3CebRewFaIlIWyr8XcJ5tF7ATxdwnm0XsBWiJSFsq/F3CebRewE8XcJ5tF7AVoiUhbKvxdwnm0XsBPF3CebRewFaIlIWyr8XcJ5tF7ATxdwnm0XsBWiJSFsq/F3CebRewFjJ0ew1HLhYSaNAtABPAE1orZEpC2cZsbZ0DHswuIhilxTmOmkMcQEcLSey0nTT4o3k8Vfjo9hPN4fZC37W2aJ4pI8zo+sAa58dB9A6iyDvFj0EqHsLHAiSNsJiggc2CJ7zl60t7JytcPJBDQDZzEnkumk9ULZk3YWDJoQQE66BovTQ/YSAs3dHsIBZw8IA1JyDRbpMBYDQ7s5y7vGZ2d2ta73N4aOO8gLUNlWDmOpz7hoA4vo6/GAfv8A4QOCykLPPFzC+bRewFqOxsFeXqYLuqyiwTWhHDym+0Oak/sztZs58rNu3HM12nsgehbX4EEvOY297X6cMuTQewNUpCyMejuE82h9kJ4u4TzaL2AshshunaJrKddRbX9YNCd1hWSykLZV+LuE82i9gJ4u4TzaL2ArREpC2Vfi7hPNovYCeLuE82i9gK0RKQtlX4u4TzaL2Ani7hPNovYCtESkLZV+LuE82i9gLXiej2FDHEYeLyT8QcirhacX5DqBJLSABvJo6BKFs+Vde75TvtKLWi856D6P0O+AYT6tF+BquFT9DvgGE+rRfgarhehHne4REQwIiIAtOJxIZV2XONMY0ZnvO+mtG/7hvNL2KOWaQxQ5QWAOkkeCWtzXlaGggucaveKHpAV/sbYbYCXud1kzhTpCKofIY34je7eeJK4lLoeiOEkrn4c/0vPxsqcPsPETe+uEDD8RnblI75PJYeGgd6Vox+z34RxpskmHcbBBdI+E1q1125zL1Dtasg0ACuzRcW9ymfTK1p098/zr4aHCRbThc7KJWZjubmAcf7p1UtdTjcHHMwslY17SKIcLH/pcfiIX4RzY5TcbjlimPHlHIeD63Hc6uei7U+pN4Skv8Lvp+NvA3oiLs84REQBVu1NkxzPilkDneDkyMjB7Ln0MriOLm12ddLKskWp0Cn2VtN+WJuL6uLETueY4WmyGi3ZTqbIaLJ0CuFF/Z8fXdfkHW5OrDzqQ0EuyjgNSd29SkdcAIiLAEREAREQBERAEREAVhgcIOpklOpyvDf4QAWk1zJB15eu9ey8B1pJd5DTR/iPK+Q4/ZwKu8YwCF4AAAjcABoAA06ALiUuCkI8n52REUyh9K6HfAMJ9Wi/A1XCp+h3wDCfVovwNVwrog9wiIhgWoQyTSiGJzWWwvdIRmLRYb2G7i42d+grcdy2qNiMScO5uJG6IESt+VEaLq/iblDh6COK5lsWwEnOueO3g63ZezI8OzJGN5zOcTbnu3Fz3HVx0H3blMXgNr1SO223bCIiGFH0rxskbYmROyOmlyF4AJY1rHyOLQdLOQN1B8pVkW1nNa6LFsdiIXChI1md1HeyWJg17nNHpAqzbdKsEZIc7K6yB3XMvccocHMvhmY5wvgSDwVLDIHNDhucAR6CLXUVZRzyxTrTnrfW+zbjR6EbZ4rOAJOrDqi633zLQ0Ot0DYBOtDXmvZcbleW5dBxB7r1HD0kj76lrTFhnTyStzvjZDEHEsq3PdmoWQaDQ2yOOYeuiaiiLX1Zt7dfTxZoZtAEeQ7he41enPhp9vELOHGhxrK7eWk1oCBfP0j1LLZ8xfFG529zGuPpIBKkLq01sSlFxk4vghyY/KaLHVdAjW9auvU77O9eftEWQWOFeg+njvHLlruU1Ftroc6njTpuru5L1EXJoREQBERAEREAREQBesYXOa0b3ODRz13n1Cz6l4rrYGHGUyV2nEtBPAA1Q5WRffpyFY3Ss1K2WUEIY0NaKA0H+vE9614/3qT6DvuKkKPj/AHqT6DvuKiXPzqiIgPpXQ74BhPq0X4Gq4VP0O+AYT6tF+BquFdEHuEREMCgbc95dXlZmZAdxfnbkDr0yl+UHuJU9Qduj+zTVv6t1cKNaG+FGj6lkv+WW/T/ux7V6netutd/FerFgoCzem/msMViGxsdI801jS9xq6DRZNDU6BROjaihjasOv71mhLTZrUb9/DTfuQ7VhBcDI1uQ07Mco1AOhdQIpw1GmoQEmVttIG8ghcJsP4PENxYwMcOTmdhzfU5pC7QbSiJDRKwkixTgbuq+3MK52ue29s90MpnjY50cnvzGNLi143ShrdSCBTqB+KeZWxdM7SzRcOdH4Xp5/bk1KX0UZmfincMzIq4HKwPJ/8tepVTMU6SxBFJK76JYwE/Ke8ADvqz3LqthbO8HhbGTmdq6R3ynuJc4+izpyFLqUk9jIQcIvNu9K8/fWzkNlODGiB1iSEZC1wpxDeyHi/KaQAcwsaqeui2rsqPENAkBtptj2mnsPNruHeNx4grmsbhJsMe2HTRcJWMt7e6SNmp+k0VvsDijLhicPqNyju+Px+PUzRYQyhzQ5pBBFgjis1Q8zTTphERDAiIgCIiAIiIAiIgPWxlxDRvcco7r3n1Cz6l1sUYaA1ooAAAcgNAFS7Bw1kykaVlZ33vd6NAAfpcKV4pzfBWC0sKPj/epPoO+4qQo+P96k+g77iuDs/OqIiA+ldDvgGE+rRfgarhU/Q74BhPq0X4Gq4V0Qe4REQwKPLD10sWHF1I7NJXCJmrr+kcrP7x5KQtQmfDK2ZjS+mlkkYNFzCQQW3oXNI0Fi7Oq5lsWwKz+nbwdqsZGBwIIsEUQdxB0IWjZ+OjnYJInBzTx4jmCDq0jcQdQpKkdtNOmQmbIgBBETAW1lpo0y7q5UoO1NmtdJG1tR5w4Oc1jCSGtADf3jXCq03f5q7UHaOFkc5j4nsa5mby2l4IcK3Nc2joEMKfGbE6rLJ1rnETQinMiqnSxsIBEQLRRO4hdMqfEYLEyBodLBlEkbzlicCRHI2SgTKaJy1dGr4q4QBERAEREBw+KDcNiJYnOa1rrxEeYgDK8nrALPxZLJ5B7V6cZGN8jNLvtDShZ48BqpfTOE9bERX73D4nB68DMIpA7TfQw7tNN+9RcU5z+s8kdYZfjE11kbYq3a1lv11pvVYbGYqt5nz8X5HnhkfzjN9eUN9Zq37619CDGR/OM13doa2LHHlr6FkZHZnP7FGYzeUaH9mGFy3Xdmv1d69wz3tMbgGnI5j957WWF0FbtLzZvVXeuiVLqYDGxndIzWq7Q1zbuPHggxsfzjOHxh8Y0OPE6DmmDa+MRjsnq48OzeRfg+fXdpmz+quKxjje0DydG4Zu8/7tK+a93xs1d1XruWil1MvDI/nGe0OeXnz09KeGx/OM4/GHxTR48DoUaXEaZDqDoT8/4Ty/u/17li5rqI7GoxA3n/AHmYT8vi5a79+m5BS6mRxsY3yM0sntDTLv48L15IcZGP9ozTf2hpQs8eWq8xjHyCQdkdZHiI95NeEFhvdrlyeu+CzxL3PdJ5Izl7qsnL1kLYBw1rJffu71gpdTHwyP5xm+vKG+s1b99a+jVTNlRNnfQcHNADnlpvQ+S2xuzc+QPcozXPD81N9+66rPmwwuW6/vX6u9XHRfClrTISO0xkVDh1GaPNf8W+uHesk6Rqimy7aKFDQDcF6iKJUKPj/epPoO+4qQo+P96k+g77igPzqiIgPpXQ74BhPq0X4Gq4VN0QNYDCfVovwNW9uJn4sHkm6BNlt2BV0Dwvh9i9EVaPPJ6lkigumlokAaXXZPaoOO67FkNHr9SxfNNwa06aGiNaDtxo8wO/ktymWWCKC7ES373penOjQB38yXHuB4rFs8xA7AsjU0aa47rBIdQ46a3oUyiza9nUyNxEbO21wMgZo6VhBa5pA8sgHMAeLQuwh2gySEywnrBlJFXZLb7NVYNiqqweC5bDvJaC4ZSeHEa6A99UpfRibJiJot7ZGicfwu0jcDyBppHeHKM40eqE88ae69OncW0e1jVugmBDXOIDbrI4sLRuLiasUDYqrsXIbjLjzhj7q+rcKd6CBdHipa0YiN5Lcr8oDrdpeYcu7Sx6+5cGEV+1CAT1MtAkUG9okOy6DcQR2rvcsv2icwb1MushZZbQoV27F6G9PQd1LW7Z8gYzLMesjhLA51kPf2Ke9t6+Sb49s0Qt4w8mdp60loLi5paO0CAGixuognvv1IDXLtBzS/8AdPOUkCgbNMe+/JrUtAFE6uF0pOGxIeXANcMjspsVZoO05iiDffW8EDeiAIvCa1K5HEdIJ5w8QNjjjLnMbPnLnlrXFudkeQN1q2nMRqDruQ6jBvXjr7+SZ0y/3X6zv4C4ZhR9N/aqR+zGlxdmcCSTpzNXw4hrQe4DvUmWV79m4sSOLzAX9U92rj1bWSscTxc1+l8cuq2qmG9x+ojUY96+/wByG3AAX2nG3B2p3EODxp6R/U8147Z1m879xGhrebvTceHo0U1FS2eUgt2aBVPeKN76vVzjdcy7+gQbNA+O/fZ136NGo4imj+qnIlsEL9ngVTnaBo37w2hw5gV6yvZcAHOLszgTvruDgPRQcdymIlggnZu795Jobq9+gFHu0v02eK8/ZY+W+8uW710zGzzPaPqU9EtgAK/2B7yPpP8AxH/O1QK26PTavYe57fwu9Qpp/vLiWx1DcukRFIsFHx/vUn0HfcVIWjH+9SfQd9xQH50REQH0rod8Awn1aL8DVcKn6HfAMJ9Wi/A1XCuiD3C1NxDTucOfq33fLvW1RW7PjHA66HU68f8AXnxWquTkktcCARqDqCvVjGwNAaNwFD0DRZLDTTjMQI43PNkMaXEDea146K/6ObLMLHOkozSnNIRqBwbG0/JaNO82eKo5og5pa4W1wLSOYIoj7Fb9EsU98T2POYwydUH8XgNY4E/xAOynmWkqcz04X7brfns489+7ppZY3Hxw5escG5jQJ3WSBv4eUFrbteE6da26BomtDx1//CjyWvHGbP2Yo3sy6ZjTs1g+zWnOxupQ3RyU8eCRVlAOrRnvsFtA6U1x397b1tcGE1224Q8sL6cKuwePfXoJ5B7L8oLfgcfHNeR11vG4jUjW/QVWujmJBdDE4lrSbDaz5e3xJu2MG+qA30t2zRMHDNBGwOzZ3NIBFatNDfZJFWaregLZR8fjo4WZ5XhrbAs8zoAANSe5SFzPTFxD8O4te5jXPPYY55z5crOywE7jJw3odwjmlRB2njHYwgOaWYYGwxw7U54GRp8lg3hp1JomqpZgUtULpZDUeGmNbzI3qQP5tF3qBC0ieRs3UyNjvIXu6uQvMeoDRJbAAXWSACfJPDVUi4oYmHiSW1JcWvm/fRHuY+B7TbwDifQx0MWYj7H13qWoWJwbnOeA8COURiVlWXCJznAA3oHZqdobApZTY5rXOB3NFk3rrrVbt2u9bCLtnOPiRlCKT90l9mS0UN20WXWt2Bw3klvE8wR6RSyhx7XEAXZNd1ir+9Uys8tolIokmPa12Ug78oPAnTd9p9krFu0mXqCNRy4i+eno3plYtE1Fix1gGiLF0d6yXJoREQBZwS5Htf8AJcL9B0d/Qn7FgvCEB2KKFsfEZ4m2bLew7nbdLPeRR9amqLVF07C0Y73t/wBB33Fb1ox3vb/oO+4rDT85oiID6X0O+AYT6tF+BquFT9DvgGE+rRfgarhXRB7hERDAiIgC3dHMaIpXQP0EzzJC7gXEW+In5WhcOYv5K0rDBwmbExsbVQkTyOPDymsaO8uBPcGnmFxPYvgcrivjz07zs1XYzY7JHFxc8Fw1ykVuaLog69kKxRTNKzD7FYxzHB0hMdkZnXZIc3MbG+nkWK3DkFPxEwY1z3bmtLjWugFnTiti5Pae05J3yRspsLC6NxB7crgKcLHkMDiRzJbwG/Vqza0b6FdN/wDIUE7h4HjMM1oaXO65pzPoZtGOcwhoAJJ/yFmNgOk088z4fCHNcGtkjMUTOrmjfQEkRIeSMzgDrx+z590N6HYqHFRSskgfDkt8rSJI5GuGV8TRvJsVeg4/wr6jsDZseH6uKJuVgkBDbJy5n5iBe4Wdy9OJh4cdtTlY0lpp4L8GXg88o7WIxMjT8mmD7YWNJ+1Z4TZ+RtRxOAJvRp1J3kmrJ7yuhfsaEgAt0a3KNSNKrgVClEbyLgmvyAXAgVm1JN95P9FBNcHUpSkqb06bLwRXuhcN7HD+6fyWp7ASQ5urTqHDcaB4jkQuiGxYRfZOoIPaO4795VPtL3+X6Q/w2LqMrIyikiMGgbgFAx22I4ZYYpMwM5LY312MwrsF3BxvTnRWvbW0Sz91E+NuJkY50DZAcryyiW2KG47rvW+C0dHtkhjXyOa5hnc2Z2HeQ9sEupeYz3u19WlKiWls4LtERcgIiIAiIgCIiAm7GnyygcHjKfSASD949Y5LoJpgwW40Pt36AADUlciRyNHeDyI1BHoOq6MSCWDMWl3ZzZWmnZm6lrSCKIcK3ria5KQfBt/aEVWHtOl6GzvyigN9u0HMrHEYhjo5MrgSGuBAOoOW6I4aaqnjirMfBsrS6qaXBx96yuabbk7ZPAGmDcdBvw8Damf1Lo3dWdSbzZmAn1jKAf8A2VMofCEREB9L6HfAMJ9Wi/A1XCp+h3wDCfVovwNVwrog9wiIhgREQGL3gAkkAAWSdAAOJKsuh8J6uSYggzSEtsUerb2GUDqAQC7X5ap8fAZI3NFWRpe699Hu0V9sjb4lf1UjOqlrMGlwc2QcTG7TNR3igRppqpzPThL/AFut+ez59C6REXBgXzramy3kYjCtldE5r+sjmZ5Q6xxmbmHHtW1w4j0rvNpY1sEUkrrLY2lxA3mhdDvK5DCMd2nyV1kri+SjYBNAMB5NaA0ei+K6hea0dPTDd81Xb8epF2FsluGjLW0HPPWSZbDM5ADyxpPYaSLpWDyQNLvTyd413iyNRv3hZIrN2eU3Dacg0Dpq72xnT09bZXke0ZB8aa+yCcse5oANAymrq77ytSLKR3nZuk2rKT/tcp39mMEb9xEmutct3fpXbS2gbfly9e9pdFHI4NMhYxjSaa40Mw4brUtUMGxXvlJxRbIIZutwkrSWyMDrLo35QBQoDiHDfuWxSMcrNGxdmdc7wmZrwHlsow0ws4aZhLXOjedQ01uqjodxpdKiI3ZyVEGKnAYXtLszLLQCC01EAD2dDmMmnL0Lf4e+66l3DXWtXFvyb0Avdx9asESwVrMe8tJ6pwNWAb0OSN2XyNTme4f3D6B7+0H3XUu31eu66sdnutWKJaBXzSy5n1eVsjGgVvaTFmrs6jtP7V6Vwq1iNoSGqhcLykk3oC/K7cN4bqrJEsBERYArro67sPHJ/wDQtb/napVZbAkIkc3gW5vQQa/qD/2rJbHUdy4xUbnNOU04atPCxrTv4TuPcVpknD4HOFi2OsHe0gEFpriCCPUpirMXh5GvlcHN6p0LszKObrAAA/NdUWiiKG4cyolj8/oiID6X0O+AYT6tF+BquFT9DvgGE+rRfgarhXRB7hERDAiIgC0Y3CNlYWu9IdxYeD2ng4HUFb1FxzDJlgZeeZ2TT4rN8j74Uy9eZaOKyWxTBTc1ldfz0/nuOq6PYx02GhkfWZ8bXEjcSR5Q7jv9asFhFGGtDWimtAAA3ADQBZqJWTTbaKDpjOTEMO0a4nNGT8mOv3ju80co73A8FXLZt2XPjANahh9WaZ1n1hsQ9pa1SC5MxnSjHv8AH+qCIi7POEREAREQBaHYuMGjIwEbwXAEf1W9Q3SyQ4WKRjmgPxjYC3I0n99jXxvcXOB1yuFciNb3LJOjqMbNnh0Xzsftj808Oi+dj9sfmtG29qz4fw9oqQ4bAsxDHCOMAPd4QSXg0S2oW6C97u6rDC4mR2LlhJ7EboKeY48tPZnc1+gdbiMrSNxcN+48Zzr6ZG8Oi+dj9sfmnh0Xzsftj81u27tSSDFU5mXC3Axs0bGSNbI95D2YhpPWMzAxta5ooF9m9wrmbbmphovJ2hi8LkjZHnczDsxDmBuYBucmFtk6GzpupnH0yX4dF87H7Y/NPDovnY/bH5ryTapzY0PmbGzBRR/vWwB+cvjMrp3sDXExjQU2vJfruqTg8a+TFzRg1HG+AtcYmBobIxsjmPDqeHOvK3kSLs6FnH0yP4dF87H7Y/NPDovnY/bH5qXisY9+IxsbCyIYWCN7Dka7O6Rsr80mYe9jIBTcp0fruqv6P7ZmxczQGZGvw+DxFNYxzYuvZNJI15dTi09SGtI1BfZ5JnH0zb4dF87H7Y/NWewNpRB7wZI9WtN5xwJ0Ov8AF9/JatvOljxOGjY9jW4mZ8YHVtPVtZh5JQbIOY9ZHZ4ZTVXqtbJZhjjhHlhD424iKQMYMsbCGTRuaRq7O9lHk/m05jnaNUKZ0n7Sh+dj9sfmtWLx8RY8CWMktIADgSdDuFrjuju25Z53xOydhuKLs0bWkiLEOgifCQKfQYessUCW7rpZbMxj8RgGTSinPbhX5SxgsvdBIZIyw31dvygO1thXB2fKkREB9L6HfAMJ9Wi/A1XCp+h3wDCfVovwNVwrog9wiIhgREQBaZM7XxyxVnjJ7LjTXtdQcwkAlt0CDW9o4LcixqzqE3B2i22Rt7rZDFJH1UmXOwZs7XtBo5XUDYsWK4jfrV0uJxWFbIBd2DbXA05h4Oa7eCrzoxtCSVsjJSHPhkyZwMucFjXhxbuB7VGtLB3bhOSo9CqauPG6+6I3SzA5R4Wy80Tf3oG6SIEl1j5TLLgfSOKhArpdrxh0EzXbjE8H0FpBXJ4BxMUZO8saT6SAtgc4msE+mnvzN6IioecIiIAiIgCsNg4KOXCtEsbXhs0zwHAGnNnkIcL3EHUHgq9W/RYgYXXd1k9+jrpVxMpA1NfhJsznwtuaNrJM7AXPF5eqkGpOVxqjpbxV5tcwzBZs2SLMSx95bLi0hsbt1kg0G8uCnYbCwva2RrG0Q1zTVEgBuW+dZW7/AJI5BZnZ0WnYboABWlBpzN0HI6hTKFe2fCSOzuazOXjVwFuLHObG/k7Vpyu4dxWPguEHVlsDCHufLGWsHlua4ueNxzubms8dbOutgzZkTaqNoqqrhV195PrWx2CjIaCwU0ZWjkKy6eokesoCqhwmDkGXqIw3qGjVjQ0wjUMPAxjMaB7PlVuK2YmHCMmBdFHnkqUvyg2YgCxxO8uAaS060GHdQVlFg2NNtYAardw00/7R6aHJJcGxxtzQTpv7g4D+jnfaUBX4vwSVxEjY3lzTGbbeZufIY3adpuc1lOlndqs8HLhjMXRBvWSMOZ7W6ubFlGUvA1y9YKHea4rY3Y0QdmDTurLenldZfO81u37yTvW+HARsILWNBALfUasejst07ggIEuJgkcx7o8zmZ3xuc0EsLHGJ+Uk9kg6E7qOpor188HhEbjF+9cwBkpaA5rXhzsmpzj3vUVvr1TP2bFuyDl9pLjrzsk33rN+BjJBLQSAGj0CwPszH7SgK7A7Mwr8rm4VgDS90byxo99JEjmUbGegTuuxaj7b2ZDDhz1UTGdqBgytAprZmZWCtzRZobhauosIxptrQD/qfVq4n1lQOlJ/s5/5kP+NGgPgSL2l4gPpfQ74BhPq0X4Gq4VP0O+AYT6tF+BquFdEHuEREMCIiAIiIAvdgbThhkxHXzMic57cge4MDmBjQHNLj2u0Xg8l4vCFzJWVwsRRu1v8AJM29t+J8UkOHcJpJGOYOrIcxmYZc0jx2WgXdXZ4BQo20AOQA+xetaBuFL1IxoYmIpLLFaBERdEgiIgCIiAK06OGsITlzdvEdn5X76Xs+vcqtXHRT4MP+bP8A40q4mUgT9mj90zSuyNP9NFJWvDx5WtbyaB9gpbFMoEXF7f2xtKDEyDC7M8IiIaRKcQxlnKLAY7UUbHfSg+NO2v8Agg/6uNAdk3ardOxILdlst0GtWeQ7/sWUe0g7dHJ5GfyeBaHVv361XNcX407a/wCCD/q41cdGH4nqs82Hdh5DYMRPXgAHR2djwNb3VogLb9tN1/dTafwcuWuvPTgQrRV3hEvL/wAR/wDsWvEOke0tN0eUZB0N7+sQFqigbHhLGOBDvL0Lt5FN1ok5Rdir4aUKCnOFjl3oDnMR0mLcc3CdS6nAnrOG4GqHHQ/a0qR00H9jk+lF/ixqxOC1vrH3z7Pcfk/wj7FWdLmEYJ4JJ7UWp3++x8lisM+HWiIhpswXTTEYeNkLBHkiaI25mkmmDKLIOpoLd7oWK5Reyf1Ii6zM5yoe6FiuUXsn9Se6FiuUXsn9SImZjKh7oWK5Reyf1J7oWK5Reyf1IiZmMqHuhYrlF7J/UnuhYrlF7J/UiJmYyoe6FiuUXsn9Se6FiuUXsn9SImZjKh7oWK5Reyf1J7oWK5Reyf1IiZmMqHuhYrlF7J/UnuhYrlF7J/UiJmYyoe6FiuUXsn9Se6FiuUXsn9SImZjKh7oWK5Reyf1J7oWK5Reyf1IiZmMqHuhYrlF7J/Uor+mEhJJgwpJNkmEEknUkm9SvUWZmMqMfG6TzfCfyR+aeN0nm+E/kj80RLZtIeN0nm+E/kj808bpPN8J/JH5oiWxSHjdJ5vhP5I/NPG6TzfCfyR+aIlsUh43Seb4T+SPzTxuk83wn8kfmiJbFIeN0nm+E/kj808bpPN8J/JH5oiWxSHjdJ5vhP5I/NeHpdJwgwoPAiEAjvBvQoiWxSLb9nN5u/p+SIiA//9k=">
            <a:hlinkClick r:id="rId3"/>
          </p:cNvPr>
          <p:cNvSpPr>
            <a:spLocks noChangeAspect="1" noChangeArrowheads="1"/>
          </p:cNvSpPr>
          <p:nvPr/>
        </p:nvSpPr>
        <p:spPr bwMode="auto">
          <a:xfrm>
            <a:off x="2636838" y="1700212"/>
            <a:ext cx="2447925" cy="18669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" name="AutoShape 42" descr="data:image/jpeg;base64,/9j/4AAQSkZJRgABAQAAAQABAAD/2wCEAAkGBxQSEhUUExMVFhUVFRsVFRUXGSEYGBUcGBsYFhsWGBcYHCggGB0lHBcZITEiJykrLi4uGiAzODUsNygtLisBCgoKDg0OGxAQGywlHSQ4LDIsLC8sNCwsLy8sNCwsLCwsMCwsLCwuLCwuLzQsLzQ0LC80LDcsLy00NCw0LDQsLv/AABEIAMQBAQMBIgACEQEDEQH/xAAcAAEAAgMBAQEAAAAAAAAAAAAABAUCAwYBBwj/xABMEAABBAADBAQHDQUFCAMAAAABAAIDEQQSIQUxQVEGEyJhFBYyVHGBkhczNEJSU3J0kbGy0dIVI2KToSSCs8HxQ0RVc5Sio+EH0/D/xAAYAQEBAQEBAAAAAAAAAAAAAAAAAwECBP/EAC4RAAICAAUBBwMEAwAAAAAAAAABAhEDEiExQVFxgZGhsfDxE8HRBDNh4SIjMv/aAAwDAQACEQMRAD8Auei2w8PJgsM98Ebnugjc5zmglxLASSTvJKtPF3CebRewFr6HfAMJ9Wi/A1XCskQbdlX4u4TzaL2Ani7hPNovYCtEW0hbKvxdwnm0XsBPF3CebRewFaIlIWyr8XcJ5tF7ATxdwnm0XsBWiJSFsq/F3CebRewE8XcJ5tF7AVoiUhbKvxdwnm0XsBPF3CebRewFaIlIWyr8XcJ5tF7ATxdwnm0XsBWiJSFsq/F3CebRewFjJ0ew1HLhYSaNAtABPAE1orZEpC2cZsbZ0DHswuIhilxTmOmkMcQEcLSey0nTT4o3k8Vfjo9hPN4fZC37W2aJ4pI8zo+sAa58dB9A6iyDvFj0EqHsLHAiSNsJiggc2CJ7zl60t7JytcPJBDQDZzEnkumk9ULZk3YWDJoQQE66BovTQ/YSAs3dHsIBZw8IA1JyDRbpMBYDQ7s5y7vGZ2d2ta73N4aOO8gLUNlWDmOpz7hoA4vo6/GAfv8A4QOCykLPPFzC+bRewFqOxsFeXqYLuqyiwTWhHDym+0Oak/sztZs58rNu3HM12nsgehbX4EEvOY297X6cMuTQewNUpCyMejuE82h9kJ4u4TzaL2AshshunaJrKddRbX9YNCd1hWSykLZV+LuE82i9gJ4u4TzaL2ArREpC2Vfi7hPNovYCeLuE82i9gK0RKQtlX4u4TzaL2Ani7hPNovYCtESkLZV+LuE82i9gLXiej2FDHEYeLyT8QcirhacX5DqBJLSABvJo6BKFs+Vde75TvtKLWi856D6P0O+AYT6tF+BquFT9DvgGE+rRfgarhehHne4REQwIiIAtOJxIZV2XONMY0ZnvO+mtG/7hvNL2KOWaQxQ5QWAOkkeCWtzXlaGggucaveKHpAV/sbYbYCXud1kzhTpCKofIY34je7eeJK4lLoeiOEkrn4c/0vPxsqcPsPETe+uEDD8RnblI75PJYeGgd6Vox+z34RxpskmHcbBBdI+E1q1125zL1Dtasg0ACuzRcW9ymfTK1p098/zr4aHCRbThc7KJWZjubmAcf7p1UtdTjcHHMwslY17SKIcLH/pcfiIX4RzY5TcbjlimPHlHIeD63Hc6uei7U+pN4Skv8Lvp+NvA3oiLs84REQBVu1NkxzPilkDneDkyMjB7Ln0MriOLm12ddLKskWp0Cn2VtN+WJuL6uLETueY4WmyGi3ZTqbIaLJ0CuFF/Z8fXdfkHW5OrDzqQ0EuyjgNSd29SkdcAIiLAEREAREQBERAEREAVhgcIOpklOpyvDf4QAWk1zJB15eu9ey8B1pJd5DTR/iPK+Q4/ZwKu8YwCF4AAAjcABoAA06ALiUuCkI8n52REUyh9K6HfAMJ9Wi/A1XCp+h3wDCfVovwNVwrog9wiIhgWoQyTSiGJzWWwvdIRmLRYb2G7i42d+grcdy2qNiMScO5uJG6IESt+VEaLq/iblDh6COK5lsWwEnOueO3g63ZezI8OzJGN5zOcTbnu3Fz3HVx0H3blMXgNr1SO223bCIiGFH0rxskbYmROyOmlyF4AJY1rHyOLQdLOQN1B8pVkW1nNa6LFsdiIXChI1md1HeyWJg17nNHpAqzbdKsEZIc7K6yB3XMvccocHMvhmY5wvgSDwVLDIHNDhucAR6CLXUVZRzyxTrTnrfW+zbjR6EbZ4rOAJOrDqi633zLQ0Ot0DYBOtDXmvZcbleW5dBxB7r1HD0kj76lrTFhnTyStzvjZDEHEsq3PdmoWQaDQ2yOOYeuiaiiLX1Zt7dfTxZoZtAEeQ7he41enPhp9vELOHGhxrK7eWk1oCBfP0j1LLZ8xfFG529zGuPpIBKkLq01sSlFxk4vghyY/KaLHVdAjW9auvU77O9eftEWQWOFeg+njvHLlruU1Ftroc6njTpuru5L1EXJoREQBERAEREAREQBesYXOa0b3ODRz13n1Cz6l4rrYGHGUyV2nEtBPAA1Q5WRffpyFY3Ss1K2WUEIY0NaKA0H+vE9614/3qT6DvuKkKPj/AHqT6DvuKiXPzqiIgPpXQ74BhPq0X4Gq4VP0O+AYT6tF+BquFdEHuEREMCgbc95dXlZmZAdxfnbkDr0yl+UHuJU9Qduj+zTVv6t1cKNaG+FGj6lkv+WW/T/ux7V6netutd/FerFgoCzem/msMViGxsdI801jS9xq6DRZNDU6BROjaihjasOv71mhLTZrUb9/DTfuQ7VhBcDI1uQ07Mco1AOhdQIpw1GmoQEmVttIG8ghcJsP4PENxYwMcOTmdhzfU5pC7QbSiJDRKwkixTgbuq+3MK52ue29s90MpnjY50cnvzGNLi143ShrdSCBTqB+KeZWxdM7SzRcOdH4Xp5/bk1KX0UZmfincMzIq4HKwPJ/8tepVTMU6SxBFJK76JYwE/Ke8ADvqz3LqthbO8HhbGTmdq6R3ynuJc4+izpyFLqUk9jIQcIvNu9K8/fWzkNlODGiB1iSEZC1wpxDeyHi/KaQAcwsaqeui2rsqPENAkBtptj2mnsPNruHeNx4grmsbhJsMe2HTRcJWMt7e6SNmp+k0VvsDijLhicPqNyju+Px+PUzRYQyhzQ5pBBFgjis1Q8zTTphERDAiIgCIiAIiIAiIgPWxlxDRvcco7r3n1Cz6l1sUYaA1ooAAAcgNAFS7Bw1kykaVlZ33vd6NAAfpcKV4pzfBWC0sKPj/epPoO+4qQo+P96k+g77iuDs/OqIiA+ldDvgGE+rRfgarhU/Q74BhPq0X4Gq4V0Qe4REQwKPLD10sWHF1I7NJXCJmrr+kcrP7x5KQtQmfDK2ZjS+mlkkYNFzCQQW3oXNI0Fi7Oq5lsWwKz+nbwdqsZGBwIIsEUQdxB0IWjZ+OjnYJInBzTx4jmCDq0jcQdQpKkdtNOmQmbIgBBETAW1lpo0y7q5UoO1NmtdJG1tR5w4Oc1jCSGtADf3jXCq03f5q7UHaOFkc5j4nsa5mby2l4IcK3Nc2joEMKfGbE6rLJ1rnETQinMiqnSxsIBEQLRRO4hdMqfEYLEyBodLBlEkbzlicCRHI2SgTKaJy1dGr4q4QBERAEREBw+KDcNiJYnOa1rrxEeYgDK8nrALPxZLJ5B7V6cZGN8jNLvtDShZ48BqpfTOE9bERX73D4nB68DMIpA7TfQw7tNN+9RcU5z+s8kdYZfjE11kbYq3a1lv11pvVYbGYqt5nz8X5HnhkfzjN9eUN9Zq37619CDGR/OM13doa2LHHlr6FkZHZnP7FGYzeUaH9mGFy3Xdmv1d69wz3tMbgGnI5j957WWF0FbtLzZvVXeuiVLqYDGxndIzWq7Q1zbuPHggxsfzjOHxh8Y0OPE6DmmDa+MRjsnq48OzeRfg+fXdpmz+quKxjje0DydG4Zu8/7tK+a93xs1d1XruWil1MvDI/nGe0OeXnz09KeGx/OM4/GHxTR48DoUaXEaZDqDoT8/4Ty/u/17li5rqI7GoxA3n/AHmYT8vi5a79+m5BS6mRxsY3yM0sntDTLv48L15IcZGP9ozTf2hpQs8eWq8xjHyCQdkdZHiI95NeEFhvdrlyeu+CzxL3PdJ5Izl7qsnL1kLYBw1rJffu71gpdTHwyP5xm+vKG+s1b99a+jVTNlRNnfQcHNADnlpvQ+S2xuzc+QPcozXPD81N9+66rPmwwuW6/vX6u9XHRfClrTISO0xkVDh1GaPNf8W+uHesk6Rqimy7aKFDQDcF6iKJUKPj/epPoO+4qQo+P96k+g77igPzqiIgPpXQ74BhPq0X4Gq4VN0QNYDCfVovwNW9uJn4sHkm6BNlt2BV0Dwvh9i9EVaPPJ6lkigumlokAaXXZPaoOO67FkNHr9SxfNNwa06aGiNaDtxo8wO/ktymWWCKC7ES373penOjQB38yXHuB4rFs8xA7AsjU0aa47rBIdQ46a3oUyiza9nUyNxEbO21wMgZo6VhBa5pA8sgHMAeLQuwh2gySEywnrBlJFXZLb7NVYNiqqweC5bDvJaC4ZSeHEa6A99UpfRibJiJot7ZGicfwu0jcDyBppHeHKM40eqE88ae69OncW0e1jVugmBDXOIDbrI4sLRuLiasUDYqrsXIbjLjzhj7q+rcKd6CBdHipa0YiN5Lcr8oDrdpeYcu7Sx6+5cGEV+1CAT1MtAkUG9okOy6DcQR2rvcsv2icwb1MushZZbQoV27F6G9PQd1LW7Z8gYzLMesjhLA51kPf2Ke9t6+Sb49s0Qt4w8mdp60loLi5paO0CAGixuognvv1IDXLtBzS/8AdPOUkCgbNMe+/JrUtAFE6uF0pOGxIeXANcMjspsVZoO05iiDffW8EDeiAIvCa1K5HEdIJ5w8QNjjjLnMbPnLnlrXFudkeQN1q2nMRqDruQ6jBvXjr7+SZ0y/3X6zv4C4ZhR9N/aqR+zGlxdmcCSTpzNXw4hrQe4DvUmWV79m4sSOLzAX9U92rj1bWSscTxc1+l8cuq2qmG9x+ojUY96+/wByG3AAX2nG3B2p3EODxp6R/U8147Z1m879xGhrebvTceHo0U1FS2eUgt2aBVPeKN76vVzjdcy7+gQbNA+O/fZ136NGo4imj+qnIlsEL9ngVTnaBo37w2hw5gV6yvZcAHOLszgTvruDgPRQcdymIlggnZu795Jobq9+gFHu0v02eK8/ZY+W+8uW710zGzzPaPqU9EtgAK/2B7yPpP8AxH/O1QK26PTavYe57fwu9Qpp/vLiWx1DcukRFIsFHx/vUn0HfcVIWjH+9SfQd9xQH50REQH0rod8Awn1aL8DVcKn6HfAMJ9Wi/A1XCuiD3C1NxDTucOfq33fLvW1RW7PjHA66HU68f8AXnxWquTkktcCARqDqCvVjGwNAaNwFD0DRZLDTTjMQI43PNkMaXEDea146K/6ObLMLHOkozSnNIRqBwbG0/JaNO82eKo5og5pa4W1wLSOYIoj7Fb9EsU98T2POYwydUH8XgNY4E/xAOynmWkqcz04X7brfns489+7ppZY3Hxw5escG5jQJ3WSBv4eUFrbteE6da26BomtDx1//CjyWvHGbP2Yo3sy6ZjTs1g+zWnOxupQ3RyU8eCRVlAOrRnvsFtA6U1x397b1tcGE1224Q8sL6cKuwePfXoJ5B7L8oLfgcfHNeR11vG4jUjW/QVWujmJBdDE4lrSbDaz5e3xJu2MG+qA30t2zRMHDNBGwOzZ3NIBFatNDfZJFWaregLZR8fjo4WZ5XhrbAs8zoAANSe5SFzPTFxD8O4te5jXPPYY55z5crOywE7jJw3odwjmlRB2njHYwgOaWYYGwxw7U54GRp8lg3hp1JomqpZgUtULpZDUeGmNbzI3qQP5tF3qBC0ieRs3UyNjvIXu6uQvMeoDRJbAAXWSACfJPDVUi4oYmHiSW1JcWvm/fRHuY+B7TbwDifQx0MWYj7H13qWoWJwbnOeA8COURiVlWXCJznAA3oHZqdobApZTY5rXOB3NFk3rrrVbt2u9bCLtnOPiRlCKT90l9mS0UN20WXWt2Bw3klvE8wR6RSyhx7XEAXZNd1ir+9Uys8tolIokmPa12Ug78oPAnTd9p9krFu0mXqCNRy4i+eno3plYtE1Fix1gGiLF0d6yXJoREQBZwS5Htf8AJcL9B0d/Qn7FgvCEB2KKFsfEZ4m2bLew7nbdLPeRR9amqLVF07C0Y73t/wBB33Fb1ox3vb/oO+4rDT85oiID6X0O+AYT6tF+BquFT9DvgGE+rRfgarhXRB7hERDAiIgC3dHMaIpXQP0EzzJC7gXEW+In5WhcOYv5K0rDBwmbExsbVQkTyOPDymsaO8uBPcGnmFxPYvgcrivjz07zs1XYzY7JHFxc8Fw1ykVuaLog69kKxRTNKzD7FYxzHB0hMdkZnXZIc3MbG+nkWK3DkFPxEwY1z3bmtLjWugFnTiti5Pae05J3yRspsLC6NxB7crgKcLHkMDiRzJbwG/Vqza0b6FdN/wDIUE7h4HjMM1oaXO65pzPoZtGOcwhoAJJ/yFmNgOk088z4fCHNcGtkjMUTOrmjfQEkRIeSMzgDrx+z590N6HYqHFRSskgfDkt8rSJI5GuGV8TRvJsVeg4/wr6jsDZseH6uKJuVgkBDbJy5n5iBe4Wdy9OJh4cdtTlY0lpp4L8GXg88o7WIxMjT8mmD7YWNJ+1Z4TZ+RtRxOAJvRp1J3kmrJ7yuhfsaEgAt0a3KNSNKrgVClEbyLgmvyAXAgVm1JN95P9FBNcHUpSkqb06bLwRXuhcN7HD+6fyWp7ASQ5urTqHDcaB4jkQuiGxYRfZOoIPaO4795VPtL3+X6Q/w2LqMrIyikiMGgbgFAx22I4ZYYpMwM5LY312MwrsF3BxvTnRWvbW0Sz91E+NuJkY50DZAcryyiW2KG47rvW+C0dHtkhjXyOa5hnc2Z2HeQ9sEupeYz3u19WlKiWls4LtERcgIiIAiIgCIiAm7GnyygcHjKfSASD949Y5LoJpgwW40Pt36AADUlciRyNHeDyI1BHoOq6MSCWDMWl3ZzZWmnZm6lrSCKIcK3ria5KQfBt/aEVWHtOl6GzvyigN9u0HMrHEYhjo5MrgSGuBAOoOW6I4aaqnjirMfBsrS6qaXBx96yuabbk7ZPAGmDcdBvw8Damf1Lo3dWdSbzZmAn1jKAf8A2VMofCEREB9L6HfAMJ9Wi/A1XCp+h3wDCfVovwNVwrog9wiIhgREQGL3gAkkAAWSdAAOJKsuh8J6uSYggzSEtsUerb2GUDqAQC7X5ap8fAZI3NFWRpe699Hu0V9sjb4lf1UjOqlrMGlwc2QcTG7TNR3igRppqpzPThL/AFut+ez59C6REXBgXzramy3kYjCtldE5r+sjmZ5Q6xxmbmHHtW1w4j0rvNpY1sEUkrrLY2lxA3mhdDvK5DCMd2nyV1kri+SjYBNAMB5NaA0ei+K6hea0dPTDd81Xb8epF2FsluGjLW0HPPWSZbDM5ADyxpPYaSLpWDyQNLvTyd413iyNRv3hZIrN2eU3Dacg0Dpq72xnT09bZXke0ZB8aa+yCcse5oANAymrq77ytSLKR3nZuk2rKT/tcp39mMEb9xEmutct3fpXbS2gbfly9e9pdFHI4NMhYxjSaa40Mw4brUtUMGxXvlJxRbIIZutwkrSWyMDrLo35QBQoDiHDfuWxSMcrNGxdmdc7wmZrwHlsow0ws4aZhLXOjedQ01uqjodxpdKiI3ZyVEGKnAYXtLszLLQCC01EAD2dDmMmnL0Lf4e+66l3DXWtXFvyb0Avdx9asESwVrMe8tJ6pwNWAb0OSN2XyNTme4f3D6B7+0H3XUu31eu66sdnutWKJaBXzSy5n1eVsjGgVvaTFmrs6jtP7V6Vwq1iNoSGqhcLykk3oC/K7cN4bqrJEsBERYArro67sPHJ/wDQtb/napVZbAkIkc3gW5vQQa/qD/2rJbHUdy4xUbnNOU04atPCxrTv4TuPcVpknD4HOFi2OsHe0gEFpriCCPUpirMXh5GvlcHN6p0LszKObrAAA/NdUWiiKG4cyolj8/oiID6X0O+AYT6tF+BquFT9DvgGE+rRfgarhXRB7hERDAiIgC0Y3CNlYWu9IdxYeD2ng4HUFb1FxzDJlgZeeZ2TT4rN8j74Uy9eZaOKyWxTBTc1ldfz0/nuOq6PYx02GhkfWZ8bXEjcSR5Q7jv9asFhFGGtDWimtAAA3ADQBZqJWTTbaKDpjOTEMO0a4nNGT8mOv3ju80co73A8FXLZt2XPjANahh9WaZ1n1hsQ9pa1SC5MxnSjHv8AH+qCIi7POEREAREQBaHYuMGjIwEbwXAEf1W9Q3SyQ4WKRjmgPxjYC3I0n99jXxvcXOB1yuFciNb3LJOjqMbNnh0Xzsftj808Oi+dj9sfmtG29qz4fw9oqQ4bAsxDHCOMAPd4QSXg0S2oW6C97u6rDC4mR2LlhJ7EboKeY48tPZnc1+gdbiMrSNxcN+48Zzr6ZG8Oi+dj9sfmnh0Xzsftj81u27tSSDFU5mXC3Axs0bGSNbI95D2YhpPWMzAxta5ooF9m9wrmbbmphovJ2hi8LkjZHnczDsxDmBuYBucmFtk6GzpupnH0yX4dF87H7Y/NPDovnY/bH5ryTapzY0PmbGzBRR/vWwB+cvjMrp3sDXExjQU2vJfruqTg8a+TFzRg1HG+AtcYmBobIxsjmPDqeHOvK3kSLs6FnH0yP4dF87H7Y/NPDovnY/bH5qXisY9+IxsbCyIYWCN7Dka7O6Rsr80mYe9jIBTcp0fruqv6P7ZmxczQGZGvw+DxFNYxzYuvZNJI15dTi09SGtI1BfZ5JnH0zb4dF87H7Y/NWewNpRB7wZI9WtN5xwJ0Ov8AF9/JatvOljxOGjY9jW4mZ8YHVtPVtZh5JQbIOY9ZHZ4ZTVXqtbJZhjjhHlhD424iKQMYMsbCGTRuaRq7O9lHk/m05jnaNUKZ0n7Sh+dj9sfmtWLx8RY8CWMktIADgSdDuFrjuju25Z53xOydhuKLs0bWkiLEOgifCQKfQYessUCW7rpZbMxj8RgGTSinPbhX5SxgsvdBIZIyw31dvygO1thXB2fKkREB9L6HfAMJ9Wi/A1XCp+h3wDCfVovwNVwrog9wiIhgREQBaZM7XxyxVnjJ7LjTXtdQcwkAlt0CDW9o4LcixqzqE3B2i22Rt7rZDFJH1UmXOwZs7XtBo5XUDYsWK4jfrV0uJxWFbIBd2DbXA05h4Oa7eCrzoxtCSVsjJSHPhkyZwMucFjXhxbuB7VGtLB3bhOSo9CqauPG6+6I3SzA5R4Wy80Tf3oG6SIEl1j5TLLgfSOKhArpdrxh0EzXbjE8H0FpBXJ4BxMUZO8saT6SAtgc4msE+mnvzN6IioecIiIAiIgCsNg4KOXCtEsbXhs0zwHAGnNnkIcL3EHUHgq9W/RYgYXXd1k9+jrpVxMpA1NfhJsznwtuaNrJM7AXPF5eqkGpOVxqjpbxV5tcwzBZs2SLMSx95bLi0hsbt1kg0G8uCnYbCwva2RrG0Q1zTVEgBuW+dZW7/AJI5BZnZ0WnYboABWlBpzN0HI6hTKFe2fCSOzuazOXjVwFuLHObG/k7Vpyu4dxWPguEHVlsDCHufLGWsHlua4ueNxzubms8dbOutgzZkTaqNoqqrhV195PrWx2CjIaCwU0ZWjkKy6eokesoCqhwmDkGXqIw3qGjVjQ0wjUMPAxjMaB7PlVuK2YmHCMmBdFHnkqUvyg2YgCxxO8uAaS060GHdQVlFg2NNtYAardw00/7R6aHJJcGxxtzQTpv7g4D+jnfaUBX4vwSVxEjY3lzTGbbeZufIY3adpuc1lOlndqs8HLhjMXRBvWSMOZ7W6ubFlGUvA1y9YKHea4rY3Y0QdmDTurLenldZfO81u37yTvW+HARsILWNBALfUasejst07ggIEuJgkcx7o8zmZ3xuc0EsLHGJ+Uk9kg6E7qOpor188HhEbjF+9cwBkpaA5rXhzsmpzj3vUVvr1TP2bFuyDl9pLjrzsk33rN+BjJBLQSAGj0CwPszH7SgK7A7Mwr8rm4VgDS90byxo99JEjmUbGegTuuxaj7b2ZDDhz1UTGdqBgytAprZmZWCtzRZobhauosIxptrQD/qfVq4n1lQOlJ/s5/5kP+NGgPgSL2l4gPpfQ74BhPq0X4Gq4VP0O+AYT6tF+BquFdEHuEREMCIiAIiIAvdgbThhkxHXzMic57cge4MDmBjQHNLj2u0Xg8l4vCFzJWVwsRRu1v8AJM29t+J8UkOHcJpJGOYOrIcxmYZc0jx2WgXdXZ4BQo20AOQA+xetaBuFL1IxoYmIpLLFaBERdEgiIgCIiAK06OGsITlzdvEdn5X76Xs+vcqtXHRT4MP+bP8A40q4mUgT9mj90zSuyNP9NFJWvDx5WtbyaB9gpbFMoEXF7f2xtKDEyDC7M8IiIaRKcQxlnKLAY7UUbHfSg+NO2v8Agg/6uNAdk3ardOxILdlst0GtWeQ7/sWUe0g7dHJ5GfyeBaHVv361XNcX407a/wCCD/q41cdGH4nqs82Hdh5DYMRPXgAHR2djwNb3VogLb9tN1/dTafwcuWuvPTgQrRV3hEvL/wAR/wDsWvEOke0tN0eUZB0N7+sQFqigbHhLGOBDvL0Lt5FN1ok5Rdir4aUKCnOFjl3oDnMR0mLcc3CdS6nAnrOG4GqHHQ/a0qR00H9jk+lF/ixqxOC1vrH3z7Pcfk/wj7FWdLmEYJ4JJ7UWp3++x8lisM+HWiIhpswXTTEYeNkLBHkiaI25mkmmDKLIOpoLd7oWK5Reyf1Ii6zM5yoe6FiuUXsn9Se6FiuUXsn9SImZjKh7oWK5Reyf1J7oWK5Reyf1IiZmMqHuhYrlF7J/UnuhYrlF7J/UiJmYyoe6FiuUXsn9Se6FiuUXsn9SImZjKh7oWK5Reyf1J7oWK5Reyf1IiZmMqHuhYrlF7J/UnuhYrlF7J/UiJmYyoe6FiuUXsn9Se6FiuUXsn9SImZjKh7oWK5Reyf1J7oWK5Reyf1IiZmMqHuhYrlF7J/Uor+mEhJJgwpJNkmEEknUkm9SvUWZmMqMfG6TzfCfyR+aeN0nm+E/kj80RLZtIeN0nm+E/kj808bpPN8J/JH5oiWxSHjdJ5vhP5I/NPG6TzfCfyR+aIlsUh43Seb4T+SPzTxuk83wn8kfmiJbFIeN0nm+E/kj808bpPN8J/JH5oiWxSHjdJ5vhP5I/NeHpdJwgwoPAiEAjvBvQoiWxSLb9nN5u/p+SIiA//9k=">
            <a:hlinkClick r:id="rId3"/>
          </p:cNvPr>
          <p:cNvSpPr>
            <a:spLocks noChangeAspect="1" noChangeArrowheads="1"/>
          </p:cNvSpPr>
          <p:nvPr/>
        </p:nvSpPr>
        <p:spPr bwMode="auto">
          <a:xfrm>
            <a:off x="2941638" y="2005012"/>
            <a:ext cx="2447925" cy="18669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" name="AutoShape 44" descr="data:image/jpeg;base64,/9j/4AAQSkZJRgABAQAAAQABAAD/2wCEAAkGBxQSEhUUExMVFhUVFRsVFRUXGSEYGBUcGBsYFhsWGBcYHCggGB0lHBcZITEiJykrLi4uGiAzODUsNygtLisBCgoKDg0OGxAQGywlHSQ4LDIsLC8sNCwsLy8sNCwsLCwsMCwsLCwuLCwuLzQsLzQ0LC80LDcsLy00NCw0LDQsLv/AABEIAMQBAQMBIgACEQEDEQH/xAAcAAEAAgMBAQEAAAAAAAAAAAAABAUCAwYBBwj/xABMEAABBAADBAQHDQUFCAMAAAABAAIDEQQSIQUxQVEGEyJhFBYyVHGBkhczNEJSU3J0kbGy0dIVI2KToSSCs8HxQ0RVc5Sio+EH0/D/xAAYAQEBAQEBAAAAAAAAAAAAAAAAAwECBP/EAC4RAAICAAUBBwMEAwAAAAAAAAABAhEDEiExQVFxgZGhsfDxE8HRBDNh4SIjMv/aAAwDAQACEQMRAD8Auei2w8PJgsM98Ebnugjc5zmglxLASSTvJKtPF3CebRewFr6HfAMJ9Wi/A1XCskQbdlX4u4TzaL2Ani7hPNovYCtEW0hbKvxdwnm0XsBPF3CebRewFaIlIWyr8XcJ5tF7ATxdwnm0XsBWiJSFsq/F3CebRewE8XcJ5tF7AVoiUhbKvxdwnm0XsBPF3CebRewFaIlIWyr8XcJ5tF7ATxdwnm0XsBWiJSFsq/F3CebRewFjJ0ew1HLhYSaNAtABPAE1orZEpC2cZsbZ0DHswuIhilxTmOmkMcQEcLSey0nTT4o3k8Vfjo9hPN4fZC37W2aJ4pI8zo+sAa58dB9A6iyDvFj0EqHsLHAiSNsJiggc2CJ7zl60t7JytcPJBDQDZzEnkumk9ULZk3YWDJoQQE66BovTQ/YSAs3dHsIBZw8IA1JyDRbpMBYDQ7s5y7vGZ2d2ta73N4aOO8gLUNlWDmOpz7hoA4vo6/GAfv8A4QOCykLPPFzC+bRewFqOxsFeXqYLuqyiwTWhHDym+0Oak/sztZs58rNu3HM12nsgehbX4EEvOY297X6cMuTQewNUpCyMejuE82h9kJ4u4TzaL2AshshunaJrKddRbX9YNCd1hWSykLZV+LuE82i9gJ4u4TzaL2ArREpC2Vfi7hPNovYCeLuE82i9gK0RKQtlX4u4TzaL2Ani7hPNovYCtESkLZV+LuE82i9gLXiej2FDHEYeLyT8QcirhacX5DqBJLSABvJo6BKFs+Vde75TvtKLWi856D6P0O+AYT6tF+BquFT9DvgGE+rRfgarhehHne4REQwIiIAtOJxIZV2XONMY0ZnvO+mtG/7hvNL2KOWaQxQ5QWAOkkeCWtzXlaGggucaveKHpAV/sbYbYCXud1kzhTpCKofIY34je7eeJK4lLoeiOEkrn4c/0vPxsqcPsPETe+uEDD8RnblI75PJYeGgd6Vox+z34RxpskmHcbBBdI+E1q1125zL1Dtasg0ACuzRcW9ymfTK1p098/zr4aHCRbThc7KJWZjubmAcf7p1UtdTjcHHMwslY17SKIcLH/pcfiIX4RzY5TcbjlimPHlHIeD63Hc6uei7U+pN4Skv8Lvp+NvA3oiLs84REQBVu1NkxzPilkDneDkyMjB7Ln0MriOLm12ddLKskWp0Cn2VtN+WJuL6uLETueY4WmyGi3ZTqbIaLJ0CuFF/Z8fXdfkHW5OrDzqQ0EuyjgNSd29SkdcAIiLAEREAREQBERAEREAVhgcIOpklOpyvDf4QAWk1zJB15eu9ey8B1pJd5DTR/iPK+Q4/ZwKu8YwCF4AAAjcABoAA06ALiUuCkI8n52REUyh9K6HfAMJ9Wi/A1XCp+h3wDCfVovwNVwrog9wiIhgWoQyTSiGJzWWwvdIRmLRYb2G7i42d+grcdy2qNiMScO5uJG6IESt+VEaLq/iblDh6COK5lsWwEnOueO3g63ZezI8OzJGN5zOcTbnu3Fz3HVx0H3blMXgNr1SO223bCIiGFH0rxskbYmROyOmlyF4AJY1rHyOLQdLOQN1B8pVkW1nNa6LFsdiIXChI1md1HeyWJg17nNHpAqzbdKsEZIc7K6yB3XMvccocHMvhmY5wvgSDwVLDIHNDhucAR6CLXUVZRzyxTrTnrfW+zbjR6EbZ4rOAJOrDqi633zLQ0Ot0DYBOtDXmvZcbleW5dBxB7r1HD0kj76lrTFhnTyStzvjZDEHEsq3PdmoWQaDQ2yOOYeuiaiiLX1Zt7dfTxZoZtAEeQ7he41enPhp9vELOHGhxrK7eWk1oCBfP0j1LLZ8xfFG529zGuPpIBKkLq01sSlFxk4vghyY/KaLHVdAjW9auvU77O9eftEWQWOFeg+njvHLlruU1Ftroc6njTpuru5L1EXJoREQBERAEREAREQBesYXOa0b3ODRz13n1Cz6l4rrYGHGUyV2nEtBPAA1Q5WRffpyFY3Ss1K2WUEIY0NaKA0H+vE9614/3qT6DvuKkKPj/AHqT6DvuKiXPzqiIgPpXQ74BhPq0X4Gq4VP0O+AYT6tF+BquFdEHuEREMCgbc95dXlZmZAdxfnbkDr0yl+UHuJU9Qduj+zTVv6t1cKNaG+FGj6lkv+WW/T/ux7V6netutd/FerFgoCzem/msMViGxsdI801jS9xq6DRZNDU6BROjaihjasOv71mhLTZrUb9/DTfuQ7VhBcDI1uQ07Mco1AOhdQIpw1GmoQEmVttIG8ghcJsP4PENxYwMcOTmdhzfU5pC7QbSiJDRKwkixTgbuq+3MK52ue29s90MpnjY50cnvzGNLi143ShrdSCBTqB+KeZWxdM7SzRcOdH4Xp5/bk1KX0UZmfincMzIq4HKwPJ/8tepVTMU6SxBFJK76JYwE/Ke8ADvqz3LqthbO8HhbGTmdq6R3ynuJc4+izpyFLqUk9jIQcIvNu9K8/fWzkNlODGiB1iSEZC1wpxDeyHi/KaQAcwsaqeui2rsqPENAkBtptj2mnsPNruHeNx4grmsbhJsMe2HTRcJWMt7e6SNmp+k0VvsDijLhicPqNyju+Px+PUzRYQyhzQ5pBBFgjis1Q8zTTphERDAiIgCIiAIiIAiIgPWxlxDRvcco7r3n1Cz6l1sUYaA1ooAAAcgNAFS7Bw1kykaVlZ33vd6NAAfpcKV4pzfBWC0sKPj/epPoO+4qQo+P96k+g77iuDs/OqIiA+ldDvgGE+rRfgarhU/Q74BhPq0X4Gq4V0Qe4REQwKPLD10sWHF1I7NJXCJmrr+kcrP7x5KQtQmfDK2ZjS+mlkkYNFzCQQW3oXNI0Fi7Oq5lsWwKz+nbwdqsZGBwIIsEUQdxB0IWjZ+OjnYJInBzTx4jmCDq0jcQdQpKkdtNOmQmbIgBBETAW1lpo0y7q5UoO1NmtdJG1tR5w4Oc1jCSGtADf3jXCq03f5q7UHaOFkc5j4nsa5mby2l4IcK3Nc2joEMKfGbE6rLJ1rnETQinMiqnSxsIBEQLRRO4hdMqfEYLEyBodLBlEkbzlicCRHI2SgTKaJy1dGr4q4QBERAEREBw+KDcNiJYnOa1rrxEeYgDK8nrALPxZLJ5B7V6cZGN8jNLvtDShZ48BqpfTOE9bERX73D4nB68DMIpA7TfQw7tNN+9RcU5z+s8kdYZfjE11kbYq3a1lv11pvVYbGYqt5nz8X5HnhkfzjN9eUN9Zq37619CDGR/OM13doa2LHHlr6FkZHZnP7FGYzeUaH9mGFy3Xdmv1d69wz3tMbgGnI5j957WWF0FbtLzZvVXeuiVLqYDGxndIzWq7Q1zbuPHggxsfzjOHxh8Y0OPE6DmmDa+MRjsnq48OzeRfg+fXdpmz+quKxjje0DydG4Zu8/7tK+a93xs1d1XruWil1MvDI/nGe0OeXnz09KeGx/OM4/GHxTR48DoUaXEaZDqDoT8/4Ty/u/17li5rqI7GoxA3n/AHmYT8vi5a79+m5BS6mRxsY3yM0sntDTLv48L15IcZGP9ozTf2hpQs8eWq8xjHyCQdkdZHiI95NeEFhvdrlyeu+CzxL3PdJ5Izl7qsnL1kLYBw1rJffu71gpdTHwyP5xm+vKG+s1b99a+jVTNlRNnfQcHNADnlpvQ+S2xuzc+QPcozXPD81N9+66rPmwwuW6/vX6u9XHRfClrTISO0xkVDh1GaPNf8W+uHesk6Rqimy7aKFDQDcF6iKJUKPj/epPoO+4qQo+P96k+g77igPzqiIgPpXQ74BhPq0X4Gq4VN0QNYDCfVovwNW9uJn4sHkm6BNlt2BV0Dwvh9i9EVaPPJ6lkigumlokAaXXZPaoOO67FkNHr9SxfNNwa06aGiNaDtxo8wO/ktymWWCKC7ES373penOjQB38yXHuB4rFs8xA7AsjU0aa47rBIdQ46a3oUyiza9nUyNxEbO21wMgZo6VhBa5pA8sgHMAeLQuwh2gySEywnrBlJFXZLb7NVYNiqqweC5bDvJaC4ZSeHEa6A99UpfRibJiJot7ZGicfwu0jcDyBppHeHKM40eqE88ae69OncW0e1jVugmBDXOIDbrI4sLRuLiasUDYqrsXIbjLjzhj7q+rcKd6CBdHipa0YiN5Lcr8oDrdpeYcu7Sx6+5cGEV+1CAT1MtAkUG9okOy6DcQR2rvcsv2icwb1MushZZbQoV27F6G9PQd1LW7Z8gYzLMesjhLA51kPf2Ke9t6+Sb49s0Qt4w8mdp60loLi5paO0CAGixuognvv1IDXLtBzS/8AdPOUkCgbNMe+/JrUtAFE6uF0pOGxIeXANcMjspsVZoO05iiDffW8EDeiAIvCa1K5HEdIJ5w8QNjjjLnMbPnLnlrXFudkeQN1q2nMRqDruQ6jBvXjr7+SZ0y/3X6zv4C4ZhR9N/aqR+zGlxdmcCSTpzNXw4hrQe4DvUmWV79m4sSOLzAX9U92rj1bWSscTxc1+l8cuq2qmG9x+ojUY96+/wByG3AAX2nG3B2p3EODxp6R/U8147Z1m879xGhrebvTceHo0U1FS2eUgt2aBVPeKN76vVzjdcy7+gQbNA+O/fZ136NGo4imj+qnIlsEL9ngVTnaBo37w2hw5gV6yvZcAHOLszgTvruDgPRQcdymIlggnZu795Jobq9+gFHu0v02eK8/ZY+W+8uW710zGzzPaPqU9EtgAK/2B7yPpP8AxH/O1QK26PTavYe57fwu9Qpp/vLiWx1DcukRFIsFHx/vUn0HfcVIWjH+9SfQd9xQH50REQH0rod8Awn1aL8DVcKn6HfAMJ9Wi/A1XCuiD3C1NxDTucOfq33fLvW1RW7PjHA66HU68f8AXnxWquTkktcCARqDqCvVjGwNAaNwFD0DRZLDTTjMQI43PNkMaXEDea146K/6ObLMLHOkozSnNIRqBwbG0/JaNO82eKo5og5pa4W1wLSOYIoj7Fb9EsU98T2POYwydUH8XgNY4E/xAOynmWkqcz04X7brfns489+7ppZY3Hxw5escG5jQJ3WSBv4eUFrbteE6da26BomtDx1//CjyWvHGbP2Yo3sy6ZjTs1g+zWnOxupQ3RyU8eCRVlAOrRnvsFtA6U1x397b1tcGE1224Q8sL6cKuwePfXoJ5B7L8oLfgcfHNeR11vG4jUjW/QVWujmJBdDE4lrSbDaz5e3xJu2MG+qA30t2zRMHDNBGwOzZ3NIBFatNDfZJFWaregLZR8fjo4WZ5XhrbAs8zoAANSe5SFzPTFxD8O4te5jXPPYY55z5crOywE7jJw3odwjmlRB2njHYwgOaWYYGwxw7U54GRp8lg3hp1JomqpZgUtULpZDUeGmNbzI3qQP5tF3qBC0ieRs3UyNjvIXu6uQvMeoDRJbAAXWSACfJPDVUi4oYmHiSW1JcWvm/fRHuY+B7TbwDifQx0MWYj7H13qWoWJwbnOeA8COURiVlWXCJznAA3oHZqdobApZTY5rXOB3NFk3rrrVbt2u9bCLtnOPiRlCKT90l9mS0UN20WXWt2Bw3klvE8wR6RSyhx7XEAXZNd1ir+9Uys8tolIokmPa12Ug78oPAnTd9p9krFu0mXqCNRy4i+eno3plYtE1Fix1gGiLF0d6yXJoREQBZwS5Htf8AJcL9B0d/Qn7FgvCEB2KKFsfEZ4m2bLew7nbdLPeRR9amqLVF07C0Y73t/wBB33Fb1ox3vb/oO+4rDT85oiID6X0O+AYT6tF+BquFT9DvgGE+rRfgarhXRB7hERDAiIgC3dHMaIpXQP0EzzJC7gXEW+In5WhcOYv5K0rDBwmbExsbVQkTyOPDymsaO8uBPcGnmFxPYvgcrivjz07zs1XYzY7JHFxc8Fw1ykVuaLog69kKxRTNKzD7FYxzHB0hMdkZnXZIc3MbG+nkWK3DkFPxEwY1z3bmtLjWugFnTiti5Pae05J3yRspsLC6NxB7crgKcLHkMDiRzJbwG/Vqza0b6FdN/wDIUE7h4HjMM1oaXO65pzPoZtGOcwhoAJJ/yFmNgOk088z4fCHNcGtkjMUTOrmjfQEkRIeSMzgDrx+z590N6HYqHFRSskgfDkt8rSJI5GuGV8TRvJsVeg4/wr6jsDZseH6uKJuVgkBDbJy5n5iBe4Wdy9OJh4cdtTlY0lpp4L8GXg88o7WIxMjT8mmD7YWNJ+1Z4TZ+RtRxOAJvRp1J3kmrJ7yuhfsaEgAt0a3KNSNKrgVClEbyLgmvyAXAgVm1JN95P9FBNcHUpSkqb06bLwRXuhcN7HD+6fyWp7ASQ5urTqHDcaB4jkQuiGxYRfZOoIPaO4795VPtL3+X6Q/w2LqMrIyikiMGgbgFAx22I4ZYYpMwM5LY312MwrsF3BxvTnRWvbW0Sz91E+NuJkY50DZAcryyiW2KG47rvW+C0dHtkhjXyOa5hnc2Z2HeQ9sEupeYz3u19WlKiWls4LtERcgIiIAiIgCIiAm7GnyygcHjKfSASD949Y5LoJpgwW40Pt36AADUlciRyNHeDyI1BHoOq6MSCWDMWl3ZzZWmnZm6lrSCKIcK3ria5KQfBt/aEVWHtOl6GzvyigN9u0HMrHEYhjo5MrgSGuBAOoOW6I4aaqnjirMfBsrS6qaXBx96yuabbk7ZPAGmDcdBvw8Damf1Lo3dWdSbzZmAn1jKAf8A2VMofCEREB9L6HfAMJ9Wi/A1XCp+h3wDCfVovwNVwrog9wiIhgREQGL3gAkkAAWSdAAOJKsuh8J6uSYggzSEtsUerb2GUDqAQC7X5ap8fAZI3NFWRpe699Hu0V9sjb4lf1UjOqlrMGlwc2QcTG7TNR3igRppqpzPThL/AFut+ez59C6REXBgXzramy3kYjCtldE5r+sjmZ5Q6xxmbmHHtW1w4j0rvNpY1sEUkrrLY2lxA3mhdDvK5DCMd2nyV1kri+SjYBNAMB5NaA0ei+K6hea0dPTDd81Xb8epF2FsluGjLW0HPPWSZbDM5ADyxpPYaSLpWDyQNLvTyd413iyNRv3hZIrN2eU3Dacg0Dpq72xnT09bZXke0ZB8aa+yCcse5oANAymrq77ytSLKR3nZuk2rKT/tcp39mMEb9xEmutct3fpXbS2gbfly9e9pdFHI4NMhYxjSaa40Mw4brUtUMGxXvlJxRbIIZutwkrSWyMDrLo35QBQoDiHDfuWxSMcrNGxdmdc7wmZrwHlsow0ws4aZhLXOjedQ01uqjodxpdKiI3ZyVEGKnAYXtLszLLQCC01EAD2dDmMmnL0Lf4e+66l3DXWtXFvyb0Avdx9asESwVrMe8tJ6pwNWAb0OSN2XyNTme4f3D6B7+0H3XUu31eu66sdnutWKJaBXzSy5n1eVsjGgVvaTFmrs6jtP7V6Vwq1iNoSGqhcLykk3oC/K7cN4bqrJEsBERYArro67sPHJ/wDQtb/napVZbAkIkc3gW5vQQa/qD/2rJbHUdy4xUbnNOU04atPCxrTv4TuPcVpknD4HOFi2OsHe0gEFpriCCPUpirMXh5GvlcHN6p0LszKObrAAA/NdUWiiKG4cyolj8/oiID6X0O+AYT6tF+BquFT9DvgGE+rRfgarhXRB7hERDAiIgC0Y3CNlYWu9IdxYeD2ng4HUFb1FxzDJlgZeeZ2TT4rN8j74Uy9eZaOKyWxTBTc1ldfz0/nuOq6PYx02GhkfWZ8bXEjcSR5Q7jv9asFhFGGtDWimtAAA3ADQBZqJWTTbaKDpjOTEMO0a4nNGT8mOv3ju80co73A8FXLZt2XPjANahh9WaZ1n1hsQ9pa1SC5MxnSjHv8AH+qCIi7POEREAREQBaHYuMGjIwEbwXAEf1W9Q3SyQ4WKRjmgPxjYC3I0n99jXxvcXOB1yuFciNb3LJOjqMbNnh0Xzsftj808Oi+dj9sfmtG29qz4fw9oqQ4bAsxDHCOMAPd4QSXg0S2oW6C97u6rDC4mR2LlhJ7EboKeY48tPZnc1+gdbiMrSNxcN+48Zzr6ZG8Oi+dj9sfmnh0Xzsftj81u27tSSDFU5mXC3Axs0bGSNbI95D2YhpPWMzAxta5ooF9m9wrmbbmphovJ2hi8LkjZHnczDsxDmBuYBucmFtk6GzpupnH0yX4dF87H7Y/NPDovnY/bH5ryTapzY0PmbGzBRR/vWwB+cvjMrp3sDXExjQU2vJfruqTg8a+TFzRg1HG+AtcYmBobIxsjmPDqeHOvK3kSLs6FnH0yP4dF87H7Y/NPDovnY/bH5qXisY9+IxsbCyIYWCN7Dka7O6Rsr80mYe9jIBTcp0fruqv6P7ZmxczQGZGvw+DxFNYxzYuvZNJI15dTi09SGtI1BfZ5JnH0zb4dF87H7Y/NWewNpRB7wZI9WtN5xwJ0Ov8AF9/JatvOljxOGjY9jW4mZ8YHVtPVtZh5JQbIOY9ZHZ4ZTVXqtbJZhjjhHlhD424iKQMYMsbCGTRuaRq7O9lHk/m05jnaNUKZ0n7Sh+dj9sfmtWLx8RY8CWMktIADgSdDuFrjuju25Z53xOydhuKLs0bWkiLEOgifCQKfQYessUCW7rpZbMxj8RgGTSinPbhX5SxgsvdBIZIyw31dvygO1thXB2fKkREB9L6HfAMJ9Wi/A1XCp+h3wDCfVovwNVwrog9wiIhgREQBaZM7XxyxVnjJ7LjTXtdQcwkAlt0CDW9o4LcixqzqE3B2i22Rt7rZDFJH1UmXOwZs7XtBo5XUDYsWK4jfrV0uJxWFbIBd2DbXA05h4Oa7eCrzoxtCSVsjJSHPhkyZwMucFjXhxbuB7VGtLB3bhOSo9CqauPG6+6I3SzA5R4Wy80Tf3oG6SIEl1j5TLLgfSOKhArpdrxh0EzXbjE8H0FpBXJ4BxMUZO8saT6SAtgc4msE+mnvzN6IioecIiIAiIgCsNg4KOXCtEsbXhs0zwHAGnNnkIcL3EHUHgq9W/RYgYXXd1k9+jrpVxMpA1NfhJsznwtuaNrJM7AXPF5eqkGpOVxqjpbxV5tcwzBZs2SLMSx95bLi0hsbt1kg0G8uCnYbCwva2RrG0Q1zTVEgBuW+dZW7/AJI5BZnZ0WnYboABWlBpzN0HI6hTKFe2fCSOzuazOXjVwFuLHObG/k7Vpyu4dxWPguEHVlsDCHufLGWsHlua4ueNxzubms8dbOutgzZkTaqNoqqrhV195PrWx2CjIaCwU0ZWjkKy6eokesoCqhwmDkGXqIw3qGjVjQ0wjUMPAxjMaB7PlVuK2YmHCMmBdFHnkqUvyg2YgCxxO8uAaS060GHdQVlFg2NNtYAardw00/7R6aHJJcGxxtzQTpv7g4D+jnfaUBX4vwSVxEjY3lzTGbbeZufIY3adpuc1lOlndqs8HLhjMXRBvWSMOZ7W6ubFlGUvA1y9YKHea4rY3Y0QdmDTurLenldZfO81u37yTvW+HARsILWNBALfUasejst07ggIEuJgkcx7o8zmZ3xuc0EsLHGJ+Uk9kg6E7qOpor188HhEbjF+9cwBkpaA5rXhzsmpzj3vUVvr1TP2bFuyDl9pLjrzsk33rN+BjJBLQSAGj0CwPszH7SgK7A7Mwr8rm4VgDS90byxo99JEjmUbGegTuuxaj7b2ZDDhz1UTGdqBgytAprZmZWCtzRZobhauosIxptrQD/qfVq4n1lQOlJ/s5/5kP+NGgPgSL2l4gPpfQ74BhPq0X4Gq4VP0O+AYT6tF+BquFdEHuEREMCIiAIiIAvdgbThhkxHXzMic57cge4MDmBjQHNLj2u0Xg8l4vCFzJWVwsRRu1v8AJM29t+J8UkOHcJpJGOYOrIcxmYZc0jx2WgXdXZ4BQo20AOQA+xetaBuFL1IxoYmIpLLFaBERdEgiIgCIiAK06OGsITlzdvEdn5X76Xs+vcqtXHRT4MP+bP8A40q4mUgT9mj90zSuyNP9NFJWvDx5WtbyaB9gpbFMoEXF7f2xtKDEyDC7M8IiIaRKcQxlnKLAY7UUbHfSg+NO2v8Agg/6uNAdk3ardOxILdlst0GtWeQ7/sWUe0g7dHJ5GfyeBaHVv361XNcX407a/wCCD/q41cdGH4nqs82Hdh5DYMRPXgAHR2djwNb3VogLb9tN1/dTafwcuWuvPTgQrRV3hEvL/wAR/wDsWvEOke0tN0eUZB0N7+sQFqigbHhLGOBDvL0Lt5FN1ok5Rdir4aUKCnOFjl3oDnMR0mLcc3CdS6nAnrOG4GqHHQ/a0qR00H9jk+lF/ixqxOC1vrH3z7Pcfk/wj7FWdLmEYJ4JJ7UWp3++x8lisM+HWiIhpswXTTEYeNkLBHkiaI25mkmmDKLIOpoLd7oWK5Reyf1Ii6zM5yoe6FiuUXsn9Se6FiuUXsn9SImZjKh7oWK5Reyf1J7oWK5Reyf1IiZmMqHuhYrlF7J/UnuhYrlF7J/UiJmYyoe6FiuUXsn9Se6FiuUXsn9SImZjKh7oWK5Reyf1J7oWK5Reyf1IiZmMqHuhYrlF7J/UnuhYrlF7J/UiJmYyoe6FiuUXsn9Se6FiuUXsn9SImZjKh7oWK5Reyf1J7oWK5Reyf1IiZmMqHuhYrlF7J/Uor+mEhJJgwpJNkmEEknUkm9SvUWZmMqMfG6TzfCfyR+aeN0nm+E/kj80RLZtIeN0nm+E/kj808bpPN8J/JH5oiWxSHjdJ5vhP5I/NPG6TzfCfyR+aIlsUh43Seb4T+SPzTxuk83wn8kfmiJbFIeN0nm+E/kj808bpPN8J/JH5oiWxSHjdJ5vhP5I/NeHpdJwgwoPAiEAjvBvQoiWxSLb9nN5u/p+SIiA//9k=">
            <a:hlinkClick r:id="rId3"/>
          </p:cNvPr>
          <p:cNvSpPr>
            <a:spLocks noChangeAspect="1" noChangeArrowheads="1"/>
          </p:cNvSpPr>
          <p:nvPr/>
        </p:nvSpPr>
        <p:spPr bwMode="auto">
          <a:xfrm>
            <a:off x="3094038" y="2157412"/>
            <a:ext cx="2447925" cy="18669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" name="AutoShape 46" descr="data:image/jpeg;base64,/9j/4AAQSkZJRgABAQAAAQABAAD/2wCEAAkGBxQSEhUUExMVFhUVFRsVFRUXGSEYGBUcGBsYFhsWGBcYHCggGB0lHBcZITEiJykrLi4uGiAzODUsNygtLisBCgoKDg0OGxAQGywlHSQ4LDIsLC8sNCwsLy8sNCwsLCwsMCwsLCwuLCwuLzQsLzQ0LC80LDcsLy00NCw0LDQsLv/AABEIAMQBAQMBIgACEQEDEQH/xAAcAAEAAgMBAQEAAAAAAAAAAAAABAUCAwYBBwj/xABMEAABBAADBAQHDQUFCAMAAAABAAIDEQQSIQUxQVEGEyJhFBYyVHGBkhczNEJSU3J0kbGy0dIVI2KToSSCs8HxQ0RVc5Sio+EH0/D/xAAYAQEBAQEBAAAAAAAAAAAAAAAAAwECBP/EAC4RAAICAAUBBwMEAwAAAAAAAAABAhEDEiExQVFxgZGhsfDxE8HRBDNh4SIjMv/aAAwDAQACEQMRAD8Auei2w8PJgsM98Ebnugjc5zmglxLASSTvJKtPF3CebRewFr6HfAMJ9Wi/A1XCskQbdlX4u4TzaL2Ani7hPNovYCtEW0hbKvxdwnm0XsBPF3CebRewFaIlIWyr8XcJ5tF7ATxdwnm0XsBWiJSFsq/F3CebRewE8XcJ5tF7AVoiUhbKvxdwnm0XsBPF3CebRewFaIlIWyr8XcJ5tF7ATxdwnm0XsBWiJSFsq/F3CebRewFjJ0ew1HLhYSaNAtABPAE1orZEpC2cZsbZ0DHswuIhilxTmOmkMcQEcLSey0nTT4o3k8Vfjo9hPN4fZC37W2aJ4pI8zo+sAa58dB9A6iyDvFj0EqHsLHAiSNsJiggc2CJ7zl60t7JytcPJBDQDZzEnkumk9ULZk3YWDJoQQE66BovTQ/YSAs3dHsIBZw8IA1JyDRbpMBYDQ7s5y7vGZ2d2ta73N4aOO8gLUNlWDmOpz7hoA4vo6/GAfv8A4QOCykLPPFzC+bRewFqOxsFeXqYLuqyiwTWhHDym+0Oak/sztZs58rNu3HM12nsgehbX4EEvOY297X6cMuTQewNUpCyMejuE82h9kJ4u4TzaL2AshshunaJrKddRbX9YNCd1hWSykLZV+LuE82i9gJ4u4TzaL2ArREpC2Vfi7hPNovYCeLuE82i9gK0RKQtlX4u4TzaL2Ani7hPNovYCtESkLZV+LuE82i9gLXiej2FDHEYeLyT8QcirhacX5DqBJLSABvJo6BKFs+Vde75TvtKLWi856D6P0O+AYT6tF+BquFT9DvgGE+rRfgarhehHne4REQwIiIAtOJxIZV2XONMY0ZnvO+mtG/7hvNL2KOWaQxQ5QWAOkkeCWtzXlaGggucaveKHpAV/sbYbYCXud1kzhTpCKofIY34je7eeJK4lLoeiOEkrn4c/0vPxsqcPsPETe+uEDD8RnblI75PJYeGgd6Vox+z34RxpskmHcbBBdI+E1q1125zL1Dtasg0ACuzRcW9ymfTK1p098/zr4aHCRbThc7KJWZjubmAcf7p1UtdTjcHHMwslY17SKIcLH/pcfiIX4RzY5TcbjlimPHlHIeD63Hc6uei7U+pN4Skv8Lvp+NvA3oiLs84REQBVu1NkxzPilkDneDkyMjB7Ln0MriOLm12ddLKskWp0Cn2VtN+WJuL6uLETueY4WmyGi3ZTqbIaLJ0CuFF/Z8fXdfkHW5OrDzqQ0EuyjgNSd29SkdcAIiLAEREAREQBERAEREAVhgcIOpklOpyvDf4QAWk1zJB15eu9ey8B1pJd5DTR/iPK+Q4/ZwKu8YwCF4AAAjcABoAA06ALiUuCkI8n52REUyh9K6HfAMJ9Wi/A1XCp+h3wDCfVovwNVwrog9wiIhgWoQyTSiGJzWWwvdIRmLRYb2G7i42d+grcdy2qNiMScO5uJG6IESt+VEaLq/iblDh6COK5lsWwEnOueO3g63ZezI8OzJGN5zOcTbnu3Fz3HVx0H3blMXgNr1SO223bCIiGFH0rxskbYmROyOmlyF4AJY1rHyOLQdLOQN1B8pVkW1nNa6LFsdiIXChI1md1HeyWJg17nNHpAqzbdKsEZIc7K6yB3XMvccocHMvhmY5wvgSDwVLDIHNDhucAR6CLXUVZRzyxTrTnrfW+zbjR6EbZ4rOAJOrDqi633zLQ0Ot0DYBOtDXmvZcbleW5dBxB7r1HD0kj76lrTFhnTyStzvjZDEHEsq3PdmoWQaDQ2yOOYeuiaiiLX1Zt7dfTxZoZtAEeQ7he41enPhp9vELOHGhxrK7eWk1oCBfP0j1LLZ8xfFG529zGuPpIBKkLq01sSlFxk4vghyY/KaLHVdAjW9auvU77O9eftEWQWOFeg+njvHLlruU1Ftroc6njTpuru5L1EXJoREQBERAEREAREQBesYXOa0b3ODRz13n1Cz6l4rrYGHGUyV2nEtBPAA1Q5WRffpyFY3Ss1K2WUEIY0NaKA0H+vE9614/3qT6DvuKkKPj/AHqT6DvuKiXPzqiIgPpXQ74BhPq0X4Gq4VP0O+AYT6tF+BquFdEHuEREMCgbc95dXlZmZAdxfnbkDr0yl+UHuJU9Qduj+zTVv6t1cKNaG+FGj6lkv+WW/T/ux7V6netutd/FerFgoCzem/msMViGxsdI801jS9xq6DRZNDU6BROjaihjasOv71mhLTZrUb9/DTfuQ7VhBcDI1uQ07Mco1AOhdQIpw1GmoQEmVttIG8ghcJsP4PENxYwMcOTmdhzfU5pC7QbSiJDRKwkixTgbuq+3MK52ue29s90MpnjY50cnvzGNLi143ShrdSCBTqB+KeZWxdM7SzRcOdH4Xp5/bk1KX0UZmfincMzIq4HKwPJ/8tepVTMU6SxBFJK76JYwE/Ke8ADvqz3LqthbO8HhbGTmdq6R3ynuJc4+izpyFLqUk9jIQcIvNu9K8/fWzkNlODGiB1iSEZC1wpxDeyHi/KaQAcwsaqeui2rsqPENAkBtptj2mnsPNruHeNx4grmsbhJsMe2HTRcJWMt7e6SNmp+k0VvsDijLhicPqNyju+Px+PUzRYQyhzQ5pBBFgjis1Q8zTTphERDAiIgCIiAIiIAiIgPWxlxDRvcco7r3n1Cz6l1sUYaA1ooAAAcgNAFS7Bw1kykaVlZ33vd6NAAfpcKV4pzfBWC0sKPj/epPoO+4qQo+P96k+g77iuDs/OqIiA+ldDvgGE+rRfgarhU/Q74BhPq0X4Gq4V0Qe4REQwKPLD10sWHF1I7NJXCJmrr+kcrP7x5KQtQmfDK2ZjS+mlkkYNFzCQQW3oXNI0Fi7Oq5lsWwKz+nbwdqsZGBwIIsEUQdxB0IWjZ+OjnYJInBzTx4jmCDq0jcQdQpKkdtNOmQmbIgBBETAW1lpo0y7q5UoO1NmtdJG1tR5w4Oc1jCSGtADf3jXCq03f5q7UHaOFkc5j4nsa5mby2l4IcK3Nc2joEMKfGbE6rLJ1rnETQinMiqnSxsIBEQLRRO4hdMqfEYLEyBodLBlEkbzlicCRHI2SgTKaJy1dGr4q4QBERAEREBw+KDcNiJYnOa1rrxEeYgDK8nrALPxZLJ5B7V6cZGN8jNLvtDShZ48BqpfTOE9bERX73D4nB68DMIpA7TfQw7tNN+9RcU5z+s8kdYZfjE11kbYq3a1lv11pvVYbGYqt5nz8X5HnhkfzjN9eUN9Zq37619CDGR/OM13doa2LHHlr6FkZHZnP7FGYzeUaH9mGFy3Xdmv1d69wz3tMbgGnI5j957WWF0FbtLzZvVXeuiVLqYDGxndIzWq7Q1zbuPHggxsfzjOHxh8Y0OPE6DmmDa+MRjsnq48OzeRfg+fXdpmz+quKxjje0DydG4Zu8/7tK+a93xs1d1XruWil1MvDI/nGe0OeXnz09KeGx/OM4/GHxTR48DoUaXEaZDqDoT8/4Ty/u/17li5rqI7GoxA3n/AHmYT8vi5a79+m5BS6mRxsY3yM0sntDTLv48L15IcZGP9ozTf2hpQs8eWq8xjHyCQdkdZHiI95NeEFhvdrlyeu+CzxL3PdJ5Izl7qsnL1kLYBw1rJffu71gpdTHwyP5xm+vKG+s1b99a+jVTNlRNnfQcHNADnlpvQ+S2xuzc+QPcozXPD81N9+66rPmwwuW6/vX6u9XHRfClrTISO0xkVDh1GaPNf8W+uHesk6Rqimy7aKFDQDcF6iKJUKPj/epPoO+4qQo+P96k+g77igPzqiIgPpXQ74BhPq0X4Gq4VN0QNYDCfVovwNW9uJn4sHkm6BNlt2BV0Dwvh9i9EVaPPJ6lkigumlokAaXXZPaoOO67FkNHr9SxfNNwa06aGiNaDtxo8wO/ktymWWCKC7ES373penOjQB38yXHuB4rFs8xA7AsjU0aa47rBIdQ46a3oUyiza9nUyNxEbO21wMgZo6VhBa5pA8sgHMAeLQuwh2gySEywnrBlJFXZLb7NVYNiqqweC5bDvJaC4ZSeHEa6A99UpfRibJiJot7ZGicfwu0jcDyBppHeHKM40eqE88ae69OncW0e1jVugmBDXOIDbrI4sLRuLiasUDYqrsXIbjLjzhj7q+rcKd6CBdHipa0YiN5Lcr8oDrdpeYcu7Sx6+5cGEV+1CAT1MtAkUG9okOy6DcQR2rvcsv2icwb1MushZZbQoV27F6G9PQd1LW7Z8gYzLMesjhLA51kPf2Ke9t6+Sb49s0Qt4w8mdp60loLi5paO0CAGixuognvv1IDXLtBzS/8AdPOUkCgbNMe+/JrUtAFE6uF0pOGxIeXANcMjspsVZoO05iiDffW8EDeiAIvCa1K5HEdIJ5w8QNjjjLnMbPnLnlrXFudkeQN1q2nMRqDruQ6jBvXjr7+SZ0y/3X6zv4C4ZhR9N/aqR+zGlxdmcCSTpzNXw4hrQe4DvUmWV79m4sSOLzAX9U92rj1bWSscTxc1+l8cuq2qmG9x+ojUY96+/wByG3AAX2nG3B2p3EODxp6R/U8147Z1m879xGhrebvTceHo0U1FS2eUgt2aBVPeKN76vVzjdcy7+gQbNA+O/fZ136NGo4imj+qnIlsEL9ngVTnaBo37w2hw5gV6yvZcAHOLszgTvruDgPRQcdymIlggnZu795Jobq9+gFHu0v02eK8/ZY+W+8uW710zGzzPaPqU9EtgAK/2B7yPpP8AxH/O1QK26PTavYe57fwu9Qpp/vLiWx1DcukRFIsFHx/vUn0HfcVIWjH+9SfQd9xQH50REQH0rod8Awn1aL8DVcKn6HfAMJ9Wi/A1XCuiD3C1NxDTucOfq33fLvW1RW7PjHA66HU68f8AXnxWquTkktcCARqDqCvVjGwNAaNwFD0DRZLDTTjMQI43PNkMaXEDea146K/6ObLMLHOkozSnNIRqBwbG0/JaNO82eKo5og5pa4W1wLSOYIoj7Fb9EsU98T2POYwydUH8XgNY4E/xAOynmWkqcz04X7brfns489+7ppZY3Hxw5escG5jQJ3WSBv4eUFrbteE6da26BomtDx1//CjyWvHGbP2Yo3sy6ZjTs1g+zWnOxupQ3RyU8eCRVlAOrRnvsFtA6U1x397b1tcGE1224Q8sL6cKuwePfXoJ5B7L8oLfgcfHNeR11vG4jUjW/QVWujmJBdDE4lrSbDaz5e3xJu2MG+qA30t2zRMHDNBGwOzZ3NIBFatNDfZJFWaregLZR8fjo4WZ5XhrbAs8zoAANSe5SFzPTFxD8O4te5jXPPYY55z5crOywE7jJw3odwjmlRB2njHYwgOaWYYGwxw7U54GRp8lg3hp1JomqpZgUtULpZDUeGmNbzI3qQP5tF3qBC0ieRs3UyNjvIXu6uQvMeoDRJbAAXWSACfJPDVUi4oYmHiSW1JcWvm/fRHuY+B7TbwDifQx0MWYj7H13qWoWJwbnOeA8COURiVlWXCJznAA3oHZqdobApZTY5rXOB3NFk3rrrVbt2u9bCLtnOPiRlCKT90l9mS0UN20WXWt2Bw3klvE8wR6RSyhx7XEAXZNd1ir+9Uys8tolIokmPa12Ug78oPAnTd9p9krFu0mXqCNRy4i+eno3plYtE1Fix1gGiLF0d6yXJoREQBZwS5Htf8AJcL9B0d/Qn7FgvCEB2KKFsfEZ4m2bLew7nbdLPeRR9amqLVF07C0Y73t/wBB33Fb1ox3vb/oO+4rDT85oiID6X0O+AYT6tF+BquFT9DvgGE+rRfgarhXRB7hERDAiIgC3dHMaIpXQP0EzzJC7gXEW+In5WhcOYv5K0rDBwmbExsbVQkTyOPDymsaO8uBPcGnmFxPYvgcrivjz07zs1XYzY7JHFxc8Fw1ykVuaLog69kKxRTNKzD7FYxzHB0hMdkZnXZIc3MbG+nkWK3DkFPxEwY1z3bmtLjWugFnTiti5Pae05J3yRspsLC6NxB7crgKcLHkMDiRzJbwG/Vqza0b6FdN/wDIUE7h4HjMM1oaXO65pzPoZtGOcwhoAJJ/yFmNgOk088z4fCHNcGtkjMUTOrmjfQEkRIeSMzgDrx+z590N6HYqHFRSskgfDkt8rSJI5GuGV8TRvJsVeg4/wr6jsDZseH6uKJuVgkBDbJy5n5iBe4Wdy9OJh4cdtTlY0lpp4L8GXg88o7WIxMjT8mmD7YWNJ+1Z4TZ+RtRxOAJvRp1J3kmrJ7yuhfsaEgAt0a3KNSNKrgVClEbyLgmvyAXAgVm1JN95P9FBNcHUpSkqb06bLwRXuhcN7HD+6fyWp7ASQ5urTqHDcaB4jkQuiGxYRfZOoIPaO4795VPtL3+X6Q/w2LqMrIyikiMGgbgFAx22I4ZYYpMwM5LY312MwrsF3BxvTnRWvbW0Sz91E+NuJkY50DZAcryyiW2KG47rvW+C0dHtkhjXyOa5hnc2Z2HeQ9sEupeYz3u19WlKiWls4LtERcgIiIAiIgCIiAm7GnyygcHjKfSASD949Y5LoJpgwW40Pt36AADUlciRyNHeDyI1BHoOq6MSCWDMWl3ZzZWmnZm6lrSCKIcK3ria5KQfBt/aEVWHtOl6GzvyigN9u0HMrHEYhjo5MrgSGuBAOoOW6I4aaqnjirMfBsrS6qaXBx96yuabbk7ZPAGmDcdBvw8Damf1Lo3dWdSbzZmAn1jKAf8A2VMofCEREB9L6HfAMJ9Wi/A1XCp+h3wDCfVovwNVwrog9wiIhgREQGL3gAkkAAWSdAAOJKsuh8J6uSYggzSEtsUerb2GUDqAQC7X5ap8fAZI3NFWRpe699Hu0V9sjb4lf1UjOqlrMGlwc2QcTG7TNR3igRppqpzPThL/AFut+ez59C6REXBgXzramy3kYjCtldE5r+sjmZ5Q6xxmbmHHtW1w4j0rvNpY1sEUkrrLY2lxA3mhdDvK5DCMd2nyV1kri+SjYBNAMB5NaA0ei+K6hea0dPTDd81Xb8epF2FsluGjLW0HPPWSZbDM5ADyxpPYaSLpWDyQNLvTyd413iyNRv3hZIrN2eU3Dacg0Dpq72xnT09bZXke0ZB8aa+yCcse5oANAymrq77ytSLKR3nZuk2rKT/tcp39mMEb9xEmutct3fpXbS2gbfly9e9pdFHI4NMhYxjSaa40Mw4brUtUMGxXvlJxRbIIZutwkrSWyMDrLo35QBQoDiHDfuWxSMcrNGxdmdc7wmZrwHlsow0ws4aZhLXOjedQ01uqjodxpdKiI3ZyVEGKnAYXtLszLLQCC01EAD2dDmMmnL0Lf4e+66l3DXWtXFvyb0Avdx9asESwVrMe8tJ6pwNWAb0OSN2XyNTme4f3D6B7+0H3XUu31eu66sdnutWKJaBXzSy5n1eVsjGgVvaTFmrs6jtP7V6Vwq1iNoSGqhcLykk3oC/K7cN4bqrJEsBERYArro67sPHJ/wDQtb/napVZbAkIkc3gW5vQQa/qD/2rJbHUdy4xUbnNOU04atPCxrTv4TuPcVpknD4HOFi2OsHe0gEFpriCCPUpirMXh5GvlcHN6p0LszKObrAAA/NdUWiiKG4cyolj8/oiID6X0O+AYT6tF+BquFT9DvgGE+rRfgarhXRB7hERDAiIgC0Y3CNlYWu9IdxYeD2ng4HUFb1FxzDJlgZeeZ2TT4rN8j74Uy9eZaOKyWxTBTc1ldfz0/nuOq6PYx02GhkfWZ8bXEjcSR5Q7jv9asFhFGGtDWimtAAA3ADQBZqJWTTbaKDpjOTEMO0a4nNGT8mOv3ju80co73A8FXLZt2XPjANahh9WaZ1n1hsQ9pa1SC5MxnSjHv8AH+qCIi7POEREAREQBaHYuMGjIwEbwXAEf1W9Q3SyQ4WKRjmgPxjYC3I0n99jXxvcXOB1yuFciNb3LJOjqMbNnh0Xzsftj808Oi+dj9sfmtG29qz4fw9oqQ4bAsxDHCOMAPd4QSXg0S2oW6C97u6rDC4mR2LlhJ7EboKeY48tPZnc1+gdbiMrSNxcN+48Zzr6ZG8Oi+dj9sfmnh0Xzsftj81u27tSSDFU5mXC3Axs0bGSNbI95D2YhpPWMzAxta5ooF9m9wrmbbmphovJ2hi8LkjZHnczDsxDmBuYBucmFtk6GzpupnH0yX4dF87H7Y/NPDovnY/bH5ryTapzY0PmbGzBRR/vWwB+cvjMrp3sDXExjQU2vJfruqTg8a+TFzRg1HG+AtcYmBobIxsjmPDqeHOvK3kSLs6FnH0yP4dF87H7Y/NPDovnY/bH5qXisY9+IxsbCyIYWCN7Dka7O6Rsr80mYe9jIBTcp0fruqv6P7ZmxczQGZGvw+DxFNYxzYuvZNJI15dTi09SGtI1BfZ5JnH0zb4dF87H7Y/NWewNpRB7wZI9WtN5xwJ0Ov8AF9/JatvOljxOGjY9jW4mZ8YHVtPVtZh5JQbIOY9ZHZ4ZTVXqtbJZhjjhHlhD424iKQMYMsbCGTRuaRq7O9lHk/m05jnaNUKZ0n7Sh+dj9sfmtWLx8RY8CWMktIADgSdDuFrjuju25Z53xOydhuKLs0bWkiLEOgifCQKfQYessUCW7rpZbMxj8RgGTSinPbhX5SxgsvdBIZIyw31dvygO1thXB2fKkREB9L6HfAMJ9Wi/A1XCp+h3wDCfVovwNVwrog9wiIhgREQBaZM7XxyxVnjJ7LjTXtdQcwkAlt0CDW9o4LcixqzqE3B2i22Rt7rZDFJH1UmXOwZs7XtBo5XUDYsWK4jfrV0uJxWFbIBd2DbXA05h4Oa7eCrzoxtCSVsjJSHPhkyZwMucFjXhxbuB7VGtLB3bhOSo9CqauPG6+6I3SzA5R4Wy80Tf3oG6SIEl1j5TLLgfSOKhArpdrxh0EzXbjE8H0FpBXJ4BxMUZO8saT6SAtgc4msE+mnvzN6IioecIiIAiIgCsNg4KOXCtEsbXhs0zwHAGnNnkIcL3EHUHgq9W/RYgYXXd1k9+jrpVxMpA1NfhJsznwtuaNrJM7AXPF5eqkGpOVxqjpbxV5tcwzBZs2SLMSx95bLi0hsbt1kg0G8uCnYbCwva2RrG0Q1zTVEgBuW+dZW7/AJI5BZnZ0WnYboABWlBpzN0HI6hTKFe2fCSOzuazOXjVwFuLHObG/k7Vpyu4dxWPguEHVlsDCHufLGWsHlua4ueNxzubms8dbOutgzZkTaqNoqqrhV195PrWx2CjIaCwU0ZWjkKy6eokesoCqhwmDkGXqIw3qGjVjQ0wjUMPAxjMaB7PlVuK2YmHCMmBdFHnkqUvyg2YgCxxO8uAaS060GHdQVlFg2NNtYAardw00/7R6aHJJcGxxtzQTpv7g4D+jnfaUBX4vwSVxEjY3lzTGbbeZufIY3adpuc1lOlndqs8HLhjMXRBvWSMOZ7W6ubFlGUvA1y9YKHea4rY3Y0QdmDTurLenldZfO81u37yTvW+HARsILWNBALfUasejst07ggIEuJgkcx7o8zmZ3xuc0EsLHGJ+Uk9kg6E7qOpor188HhEbjF+9cwBkpaA5rXhzsmpzj3vUVvr1TP2bFuyDl9pLjrzsk33rN+BjJBLQSAGj0CwPszH7SgK7A7Mwr8rm4VgDS90byxo99JEjmUbGegTuuxaj7b2ZDDhz1UTGdqBgytAprZmZWCtzRZobhauosIxptrQD/qfVq4n1lQOlJ/s5/5kP+NGgPgSL2l4gPpfQ74BhPq0X4Gq4VP0O+AYT6tF+BquFdEHuEREMCIiAIiIAvdgbThhkxHXzMic57cge4MDmBjQHNLj2u0Xg8l4vCFzJWVwsRRu1v8AJM29t+J8UkOHcJpJGOYOrIcxmYZc0jx2WgXdXZ4BQo20AOQA+xetaBuFL1IxoYmIpLLFaBERdEgiIgCIiAK06OGsITlzdvEdn5X76Xs+vcqtXHRT4MP+bP8A40q4mUgT9mj90zSuyNP9NFJWvDx5WtbyaB9gpbFMoEXF7f2xtKDEyDC7M8IiIaRKcQxlnKLAY7UUbHfSg+NO2v8Agg/6uNAdk3ardOxILdlst0GtWeQ7/sWUe0g7dHJ5GfyeBaHVv361XNcX407a/wCCD/q41cdGH4nqs82Hdh5DYMRPXgAHR2djwNb3VogLb9tN1/dTafwcuWuvPTgQrRV3hEvL/wAR/wDsWvEOke0tN0eUZB0N7+sQFqigbHhLGOBDvL0Lt5FN1ok5Rdir4aUKCnOFjl3oDnMR0mLcc3CdS6nAnrOG4GqHHQ/a0qR00H9jk+lF/ixqxOC1vrH3z7Pcfk/wj7FWdLmEYJ4JJ7UWp3++x8lisM+HWiIhpswXTTEYeNkLBHkiaI25mkmmDKLIOpoLd7oWK5Reyf1Ii6zM5yoe6FiuUXsn9Se6FiuUXsn9SImZjKh7oWK5Reyf1J7oWK5Reyf1IiZmMqHuhYrlF7J/UnuhYrlF7J/UiJmYyoe6FiuUXsn9Se6FiuUXsn9SImZjKh7oWK5Reyf1J7oWK5Reyf1IiZmMqHuhYrlF7J/UnuhYrlF7J/UiJmYyoe6FiuUXsn9Se6FiuUXsn9SImZjKh7oWK5Reyf1J7oWK5Reyf1IiZmMqHuhYrlF7J/Uor+mEhJJgwpJNkmEEknUkm9SvUWZmMqMfG6TzfCfyR+aeN0nm+E/kj80RLZtIeN0nm+E/kj808bpPN8J/JH5oiWxSHjdJ5vhP5I/NPG6TzfCfyR+aIlsUh43Seb4T+SPzTxuk83wn8kfmiJbFIeN0nm+E/kj808bpPN8J/JH5oiWxSHjdJ5vhP5I/NeHpdJwgwoPAiEAjvBvQoiWxSLb9nN5u/p+SIiA//9k=">
            <a:hlinkClick r:id="rId3"/>
          </p:cNvPr>
          <p:cNvSpPr>
            <a:spLocks noChangeAspect="1" noChangeArrowheads="1"/>
          </p:cNvSpPr>
          <p:nvPr/>
        </p:nvSpPr>
        <p:spPr bwMode="auto">
          <a:xfrm>
            <a:off x="2789238" y="1852612"/>
            <a:ext cx="2447925" cy="18669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" name="AutoShape 48" descr="data:image/jpeg;base64,/9j/4AAQSkZJRgABAQAAAQABAAD/2wCEAAkGBxQSEhUUExMVFhUVFRsVFRUXGSEYGBUcGBsYFhsWGBcYHCggGB0lHBcZITEiJykrLi4uGiAzODUsNygtLisBCgoKDg0OGxAQGywlHSQ4LDIsLC8sNCwsLy8sNCwsLCwsMCwsLCwuLCwuLzQsLzQ0LC80LDcsLy00NCw0LDQsLv/AABEIAMQBAQMBIgACEQEDEQH/xAAcAAEAAgMBAQEAAAAAAAAAAAAABAUCAwYBBwj/xABMEAABBAADBAQHDQUFCAMAAAABAAIDEQQSIQUxQVEGEyJhFBYyVHGBkhczNEJSU3J0kbGy0dIVI2KToSSCs8HxQ0RVc5Sio+EH0/D/xAAYAQEBAQEBAAAAAAAAAAAAAAAAAwECBP/EAC4RAAICAAUBBwMEAwAAAAAAAAABAhEDEiExQVFxgZGhsfDxE8HRBDNh4SIjMv/aAAwDAQACEQMRAD8Auei2w8PJgsM98Ebnugjc5zmglxLASSTvJKtPF3CebRewFr6HfAMJ9Wi/A1XCskQbdlX4u4TzaL2Ani7hPNovYCtEW0hbKvxdwnm0XsBPF3CebRewFaIlIWyr8XcJ5tF7ATxdwnm0XsBWiJSFsq/F3CebRewE8XcJ5tF7AVoiUhbKvxdwnm0XsBPF3CebRewFaIlIWyr8XcJ5tF7ATxdwnm0XsBWiJSFsq/F3CebRewFjJ0ew1HLhYSaNAtABPAE1orZEpC2cZsbZ0DHswuIhilxTmOmkMcQEcLSey0nTT4o3k8Vfjo9hPN4fZC37W2aJ4pI8zo+sAa58dB9A6iyDvFj0EqHsLHAiSNsJiggc2CJ7zl60t7JytcPJBDQDZzEnkumk9ULZk3YWDJoQQE66BovTQ/YSAs3dHsIBZw8IA1JyDRbpMBYDQ7s5y7vGZ2d2ta73N4aOO8gLUNlWDmOpz7hoA4vo6/GAfv8A4QOCykLPPFzC+bRewFqOxsFeXqYLuqyiwTWhHDym+0Oak/sztZs58rNu3HM12nsgehbX4EEvOY297X6cMuTQewNUpCyMejuE82h9kJ4u4TzaL2AshshunaJrKddRbX9YNCd1hWSykLZV+LuE82i9gJ4u4TzaL2ArREpC2Vfi7hPNovYCeLuE82i9gK0RKQtlX4u4TzaL2Ani7hPNovYCtESkLZV+LuE82i9gLXiej2FDHEYeLyT8QcirhacX5DqBJLSABvJo6BKFs+Vde75TvtKLWi856D6P0O+AYT6tF+BquFT9DvgGE+rRfgarhehHne4REQwIiIAtOJxIZV2XONMY0ZnvO+mtG/7hvNL2KOWaQxQ5QWAOkkeCWtzXlaGggucaveKHpAV/sbYbYCXud1kzhTpCKofIY34je7eeJK4lLoeiOEkrn4c/0vPxsqcPsPETe+uEDD8RnblI75PJYeGgd6Vox+z34RxpskmHcbBBdI+E1q1125zL1Dtasg0ACuzRcW9ymfTK1p098/zr4aHCRbThc7KJWZjubmAcf7p1UtdTjcHHMwslY17SKIcLH/pcfiIX4RzY5TcbjlimPHlHIeD63Hc6uei7U+pN4Skv8Lvp+NvA3oiLs84REQBVu1NkxzPilkDneDkyMjB7Ln0MriOLm12ddLKskWp0Cn2VtN+WJuL6uLETueY4WmyGi3ZTqbIaLJ0CuFF/Z8fXdfkHW5OrDzqQ0EuyjgNSd29SkdcAIiLAEREAREQBERAEREAVhgcIOpklOpyvDf4QAWk1zJB15eu9ey8B1pJd5DTR/iPK+Q4/ZwKu8YwCF4AAAjcABoAA06ALiUuCkI8n52REUyh9K6HfAMJ9Wi/A1XCp+h3wDCfVovwNVwrog9wiIhgWoQyTSiGJzWWwvdIRmLRYb2G7i42d+grcdy2qNiMScO5uJG6IESt+VEaLq/iblDh6COK5lsWwEnOueO3g63ZezI8OzJGN5zOcTbnu3Fz3HVx0H3blMXgNr1SO223bCIiGFH0rxskbYmROyOmlyF4AJY1rHyOLQdLOQN1B8pVkW1nNa6LFsdiIXChI1md1HeyWJg17nNHpAqzbdKsEZIc7K6yB3XMvccocHMvhmY5wvgSDwVLDIHNDhucAR6CLXUVZRzyxTrTnrfW+zbjR6EbZ4rOAJOrDqi633zLQ0Ot0DYBOtDXmvZcbleW5dBxB7r1HD0kj76lrTFhnTyStzvjZDEHEsq3PdmoWQaDQ2yOOYeuiaiiLX1Zt7dfTxZoZtAEeQ7he41enPhp9vELOHGhxrK7eWk1oCBfP0j1LLZ8xfFG529zGuPpIBKkLq01sSlFxk4vghyY/KaLHVdAjW9auvU77O9eftEWQWOFeg+njvHLlruU1Ftroc6njTpuru5L1EXJoREQBERAEREAREQBesYXOa0b3ODRz13n1Cz6l4rrYGHGUyV2nEtBPAA1Q5WRffpyFY3Ss1K2WUEIY0NaKA0H+vE9614/3qT6DvuKkKPj/AHqT6DvuKiXPzqiIgPpXQ74BhPq0X4Gq4VP0O+AYT6tF+BquFdEHuEREMCgbc95dXlZmZAdxfnbkDr0yl+UHuJU9Qduj+zTVv6t1cKNaG+FGj6lkv+WW/T/ux7V6netutd/FerFgoCzem/msMViGxsdI801jS9xq6DRZNDU6BROjaihjasOv71mhLTZrUb9/DTfuQ7VhBcDI1uQ07Mco1AOhdQIpw1GmoQEmVttIG8ghcJsP4PENxYwMcOTmdhzfU5pC7QbSiJDRKwkixTgbuq+3MK52ue29s90MpnjY50cnvzGNLi143ShrdSCBTqB+KeZWxdM7SzRcOdH4Xp5/bk1KX0UZmfincMzIq4HKwPJ/8tepVTMU6SxBFJK76JYwE/Ke8ADvqz3LqthbO8HhbGTmdq6R3ynuJc4+izpyFLqUk9jIQcIvNu9K8/fWzkNlODGiB1iSEZC1wpxDeyHi/KaQAcwsaqeui2rsqPENAkBtptj2mnsPNruHeNx4grmsbhJsMe2HTRcJWMt7e6SNmp+k0VvsDijLhicPqNyju+Px+PUzRYQyhzQ5pBBFgjis1Q8zTTphERDAiIgCIiAIiIAiIgPWxlxDRvcco7r3n1Cz6l1sUYaA1ooAAAcgNAFS7Bw1kykaVlZ33vd6NAAfpcKV4pzfBWC0sKPj/epPoO+4qQo+P96k+g77iuDs/OqIiA+ldDvgGE+rRfgarhU/Q74BhPq0X4Gq4V0Qe4REQwKPLD10sWHF1I7NJXCJmrr+kcrP7x5KQtQmfDK2ZjS+mlkkYNFzCQQW3oXNI0Fi7Oq5lsWwKz+nbwdqsZGBwIIsEUQdxB0IWjZ+OjnYJInBzTx4jmCDq0jcQdQpKkdtNOmQmbIgBBETAW1lpo0y7q5UoO1NmtdJG1tR5w4Oc1jCSGtADf3jXCq03f5q7UHaOFkc5j4nsa5mby2l4IcK3Nc2joEMKfGbE6rLJ1rnETQinMiqnSxsIBEQLRRO4hdMqfEYLEyBodLBlEkbzlicCRHI2SgTKaJy1dGr4q4QBERAEREBw+KDcNiJYnOa1rrxEeYgDK8nrALPxZLJ5B7V6cZGN8jNLvtDShZ48BqpfTOE9bERX73D4nB68DMIpA7TfQw7tNN+9RcU5z+s8kdYZfjE11kbYq3a1lv11pvVYbGYqt5nz8X5HnhkfzjN9eUN9Zq37619CDGR/OM13doa2LHHlr6FkZHZnP7FGYzeUaH9mGFy3Xdmv1d69wz3tMbgGnI5j957WWF0FbtLzZvVXeuiVLqYDGxndIzWq7Q1zbuPHggxsfzjOHxh8Y0OPE6DmmDa+MRjsnq48OzeRfg+fXdpmz+quKxjje0DydG4Zu8/7tK+a93xs1d1XruWil1MvDI/nGe0OeXnz09KeGx/OM4/GHxTR48DoUaXEaZDqDoT8/4Ty/u/17li5rqI7GoxA3n/AHmYT8vi5a79+m5BS6mRxsY3yM0sntDTLv48L15IcZGP9ozTf2hpQs8eWq8xjHyCQdkdZHiI95NeEFhvdrlyeu+CzxL3PdJ5Izl7qsnL1kLYBw1rJffu71gpdTHwyP5xm+vKG+s1b99a+jVTNlRNnfQcHNADnlpvQ+S2xuzc+QPcozXPD81N9+66rPmwwuW6/vX6u9XHRfClrTISO0xkVDh1GaPNf8W+uHesk6Rqimy7aKFDQDcF6iKJUKPj/epPoO+4qQo+P96k+g77igPzqiIgPpXQ74BhPq0X4Gq4VN0QNYDCfVovwNW9uJn4sHkm6BNlt2BV0Dwvh9i9EVaPPJ6lkigumlokAaXXZPaoOO67FkNHr9SxfNNwa06aGiNaDtxo8wO/ktymWWCKC7ES373penOjQB38yXHuB4rFs8xA7AsjU0aa47rBIdQ46a3oUyiza9nUyNxEbO21wMgZo6VhBa5pA8sgHMAeLQuwh2gySEywnrBlJFXZLb7NVYNiqqweC5bDvJaC4ZSeHEa6A99UpfRibJiJot7ZGicfwu0jcDyBppHeHKM40eqE88ae69OncW0e1jVugmBDXOIDbrI4sLRuLiasUDYqrsXIbjLjzhj7q+rcKd6CBdHipa0YiN5Lcr8oDrdpeYcu7Sx6+5cGEV+1CAT1MtAkUG9okOy6DcQR2rvcsv2icwb1MushZZbQoV27F6G9PQd1LW7Z8gYzLMesjhLA51kPf2Ke9t6+Sb49s0Qt4w8mdp60loLi5paO0CAGixuognvv1IDXLtBzS/8AdPOUkCgbNMe+/JrUtAFE6uF0pOGxIeXANcMjspsVZoO05iiDffW8EDeiAIvCa1K5HEdIJ5w8QNjjjLnMbPnLnlrXFudkeQN1q2nMRqDruQ6jBvXjr7+SZ0y/3X6zv4C4ZhR9N/aqR+zGlxdmcCSTpzNXw4hrQe4DvUmWV79m4sSOLzAX9U92rj1bWSscTxc1+l8cuq2qmG9x+ojUY96+/wByG3AAX2nG3B2p3EODxp6R/U8147Z1m879xGhrebvTceHo0U1FS2eUgt2aBVPeKN76vVzjdcy7+gQbNA+O/fZ136NGo4imj+qnIlsEL9ngVTnaBo37w2hw5gV6yvZcAHOLszgTvruDgPRQcdymIlggnZu795Jobq9+gFHu0v02eK8/ZY+W+8uW710zGzzPaPqU9EtgAK/2B7yPpP8AxH/O1QK26PTavYe57fwu9Qpp/vLiWx1DcukRFIsFHx/vUn0HfcVIWjH+9SfQd9xQH50REQH0rod8Awn1aL8DVcKn6HfAMJ9Wi/A1XCuiD3C1NxDTucOfq33fLvW1RW7PjHA66HU68f8AXnxWquTkktcCARqDqCvVjGwNAaNwFD0DRZLDTTjMQI43PNkMaXEDea146K/6ObLMLHOkozSnNIRqBwbG0/JaNO82eKo5og5pa4W1wLSOYIoj7Fb9EsU98T2POYwydUH8XgNY4E/xAOynmWkqcz04X7brfns489+7ppZY3Hxw5escG5jQJ3WSBv4eUFrbteE6da26BomtDx1//CjyWvHGbP2Yo3sy6ZjTs1g+zWnOxupQ3RyU8eCRVlAOrRnvsFtA6U1x397b1tcGE1224Q8sL6cKuwePfXoJ5B7L8oLfgcfHNeR11vG4jUjW/QVWujmJBdDE4lrSbDaz5e3xJu2MG+qA30t2zRMHDNBGwOzZ3NIBFatNDfZJFWaregLZR8fjo4WZ5XhrbAs8zoAANSe5SFzPTFxD8O4te5jXPPYY55z5crOywE7jJw3odwjmlRB2njHYwgOaWYYGwxw7U54GRp8lg3hp1JomqpZgUtULpZDUeGmNbzI3qQP5tF3qBC0ieRs3UyNjvIXu6uQvMeoDRJbAAXWSACfJPDVUi4oYmHiSW1JcWvm/fRHuY+B7TbwDifQx0MWYj7H13qWoWJwbnOeA8COURiVlWXCJznAA3oHZqdobApZTY5rXOB3NFk3rrrVbt2u9bCLtnOPiRlCKT90l9mS0UN20WXWt2Bw3klvE8wR6RSyhx7XEAXZNd1ir+9Uys8tolIokmPa12Ug78oPAnTd9p9krFu0mXqCNRy4i+eno3plYtE1Fix1gGiLF0d6yXJoREQBZwS5Htf8AJcL9B0d/Qn7FgvCEB2KKFsfEZ4m2bLew7nbdLPeRR9amqLVF07C0Y73t/wBB33Fb1ox3vb/oO+4rDT85oiID6X0O+AYT6tF+BquFT9DvgGE+rRfgarhXRB7hERDAiIgC3dHMaIpXQP0EzzJC7gXEW+In5WhcOYv5K0rDBwmbExsbVQkTyOPDymsaO8uBPcGnmFxPYvgcrivjz07zs1XYzY7JHFxc8Fw1ykVuaLog69kKxRTNKzD7FYxzHB0hMdkZnXZIc3MbG+nkWK3DkFPxEwY1z3bmtLjWugFnTiti5Pae05J3yRspsLC6NxB7crgKcLHkMDiRzJbwG/Vqza0b6FdN/wDIUE7h4HjMM1oaXO65pzPoZtGOcwhoAJJ/yFmNgOk088z4fCHNcGtkjMUTOrmjfQEkRIeSMzgDrx+z590N6HYqHFRSskgfDkt8rSJI5GuGV8TRvJsVeg4/wr6jsDZseH6uKJuVgkBDbJy5n5iBe4Wdy9OJh4cdtTlY0lpp4L8GXg88o7WIxMjT8mmD7YWNJ+1Z4TZ+RtRxOAJvRp1J3kmrJ7yuhfsaEgAt0a3KNSNKrgVClEbyLgmvyAXAgVm1JN95P9FBNcHUpSkqb06bLwRXuhcN7HD+6fyWp7ASQ5urTqHDcaB4jkQuiGxYRfZOoIPaO4795VPtL3+X6Q/w2LqMrIyikiMGgbgFAx22I4ZYYpMwM5LY312MwrsF3BxvTnRWvbW0Sz91E+NuJkY50DZAcryyiW2KG47rvW+C0dHtkhjXyOa5hnc2Z2HeQ9sEupeYz3u19WlKiWls4LtERcgIiIAiIgCIiAm7GnyygcHjKfSASD949Y5LoJpgwW40Pt36AADUlciRyNHeDyI1BHoOq6MSCWDMWl3ZzZWmnZm6lrSCKIcK3ria5KQfBt/aEVWHtOl6GzvyigN9u0HMrHEYhjo5MrgSGuBAOoOW6I4aaqnjirMfBsrS6qaXBx96yuabbk7ZPAGmDcdBvw8Damf1Lo3dWdSbzZmAn1jKAf8A2VMofCEREB9L6HfAMJ9Wi/A1XCp+h3wDCfVovwNVwrog9wiIhgREQGL3gAkkAAWSdAAOJKsuh8J6uSYggzSEtsUerb2GUDqAQC7X5ap8fAZI3NFWRpe699Hu0V9sjb4lf1UjOqlrMGlwc2QcTG7TNR3igRppqpzPThL/AFut+ez59C6REXBgXzramy3kYjCtldE5r+sjmZ5Q6xxmbmHHtW1w4j0rvNpY1sEUkrrLY2lxA3mhdDvK5DCMd2nyV1kri+SjYBNAMB5NaA0ei+K6hea0dPTDd81Xb8epF2FsluGjLW0HPPWSZbDM5ADyxpPYaSLpWDyQNLvTyd413iyNRv3hZIrN2eU3Dacg0Dpq72xnT09bZXke0ZB8aa+yCcse5oANAymrq77ytSLKR3nZuk2rKT/tcp39mMEb9xEmutct3fpXbS2gbfly9e9pdFHI4NMhYxjSaa40Mw4brUtUMGxXvlJxRbIIZutwkrSWyMDrLo35QBQoDiHDfuWxSMcrNGxdmdc7wmZrwHlsow0ws4aZhLXOjedQ01uqjodxpdKiI3ZyVEGKnAYXtLszLLQCC01EAD2dDmMmnL0Lf4e+66l3DXWtXFvyb0Avdx9asESwVrMe8tJ6pwNWAb0OSN2XyNTme4f3D6B7+0H3XUu31eu66sdnutWKJaBXzSy5n1eVsjGgVvaTFmrs6jtP7V6Vwq1iNoSGqhcLykk3oC/K7cN4bqrJEsBERYArro67sPHJ/wDQtb/napVZbAkIkc3gW5vQQa/qD/2rJbHUdy4xUbnNOU04atPCxrTv4TuPcVpknD4HOFi2OsHe0gEFpriCCPUpirMXh5GvlcHN6p0LszKObrAAA/NdUWiiKG4cyolj8/oiID6X0O+AYT6tF+BquFT9DvgGE+rRfgarhXRB7hERDAiIgC0Y3CNlYWu9IdxYeD2ng4HUFb1FxzDJlgZeeZ2TT4rN8j74Uy9eZaOKyWxTBTc1ldfz0/nuOq6PYx02GhkfWZ8bXEjcSR5Q7jv9asFhFGGtDWimtAAA3ADQBZqJWTTbaKDpjOTEMO0a4nNGT8mOv3ju80co73A8FXLZt2XPjANahh9WaZ1n1hsQ9pa1SC5MxnSjHv8AH+qCIi7POEREAREQBaHYuMGjIwEbwXAEf1W9Q3SyQ4WKRjmgPxjYC3I0n99jXxvcXOB1yuFciNb3LJOjqMbNnh0Xzsftj808Oi+dj9sfmtG29qz4fw9oqQ4bAsxDHCOMAPd4QSXg0S2oW6C97u6rDC4mR2LlhJ7EboKeY48tPZnc1+gdbiMrSNxcN+48Zzr6ZG8Oi+dj9sfmnh0Xzsftj81u27tSSDFU5mXC3Axs0bGSNbI95D2YhpPWMzAxta5ooF9m9wrmbbmphovJ2hi8LkjZHnczDsxDmBuYBucmFtk6GzpupnH0yX4dF87H7Y/NPDovnY/bH5ryTapzY0PmbGzBRR/vWwB+cvjMrp3sDXExjQU2vJfruqTg8a+TFzRg1HG+AtcYmBobIxsjmPDqeHOvK3kSLs6FnH0yP4dF87H7Y/NPDovnY/bH5qXisY9+IxsbCyIYWCN7Dka7O6Rsr80mYe9jIBTcp0fruqv6P7ZmxczQGZGvw+DxFNYxzYuvZNJI15dTi09SGtI1BfZ5JnH0zb4dF87H7Y/NWewNpRB7wZI9WtN5xwJ0Ov8AF9/JatvOljxOGjY9jW4mZ8YHVtPVtZh5JQbIOY9ZHZ4ZTVXqtbJZhjjhHlhD424iKQMYMsbCGTRuaRq7O9lHk/m05jnaNUKZ0n7Sh+dj9sfmtWLx8RY8CWMktIADgSdDuFrjuju25Z53xOydhuKLs0bWkiLEOgifCQKfQYessUCW7rpZbMxj8RgGTSinPbhX5SxgsvdBIZIyw31dvygO1thXB2fKkREB9L6HfAMJ9Wi/A1XCp+h3wDCfVovwNVwrog9wiIhgREQBaZM7XxyxVnjJ7LjTXtdQcwkAlt0CDW9o4LcixqzqE3B2i22Rt7rZDFJH1UmXOwZs7XtBo5XUDYsWK4jfrV0uJxWFbIBd2DbXA05h4Oa7eCrzoxtCSVsjJSHPhkyZwMucFjXhxbuB7VGtLB3bhOSo9CqauPG6+6I3SzA5R4Wy80Tf3oG6SIEl1j5TLLgfSOKhArpdrxh0EzXbjE8H0FpBXJ4BxMUZO8saT6SAtgc4msE+mnvzN6IioecIiIAiIgCsNg4KOXCtEsbXhs0zwHAGnNnkIcL3EHUHgq9W/RYgYXXd1k9+jrpVxMpA1NfhJsznwtuaNrJM7AXPF5eqkGpOVxqjpbxV5tcwzBZs2SLMSx95bLi0hsbt1kg0G8uCnYbCwva2RrG0Q1zTVEgBuW+dZW7/AJI5BZnZ0WnYboABWlBpzN0HI6hTKFe2fCSOzuazOXjVwFuLHObG/k7Vpyu4dxWPguEHVlsDCHufLGWsHlua4ueNxzubms8dbOutgzZkTaqNoqqrhV195PrWx2CjIaCwU0ZWjkKy6eokesoCqhwmDkGXqIw3qGjVjQ0wjUMPAxjMaB7PlVuK2YmHCMmBdFHnkqUvyg2YgCxxO8uAaS060GHdQVlFg2NNtYAardw00/7R6aHJJcGxxtzQTpv7g4D+jnfaUBX4vwSVxEjY3lzTGbbeZufIY3adpuc1lOlndqs8HLhjMXRBvWSMOZ7W6ubFlGUvA1y9YKHea4rY3Y0QdmDTurLenldZfO81u37yTvW+HARsILWNBALfUasejst07ggIEuJgkcx7o8zmZ3xuc0EsLHGJ+Uk9kg6E7qOpor188HhEbjF+9cwBkpaA5rXhzsmpzj3vUVvr1TP2bFuyDl9pLjrzsk33rN+BjJBLQSAGj0CwPszH7SgK7A7Mwr8rm4VgDS90byxo99JEjmUbGegTuuxaj7b2ZDDhz1UTGdqBgytAprZmZWCtzRZobhauosIxptrQD/qfVq4n1lQOlJ/s5/5kP+NGgPgSL2l4gPpfQ74BhPq0X4Gq4VP0O+AYT6tF+BquFdEHuEREMCIiAIiIAvdgbThhkxHXzMic57cge4MDmBjQHNLj2u0Xg8l4vCFzJWVwsRRu1v8AJM29t+J8UkOHcJpJGOYOrIcxmYZc0jx2WgXdXZ4BQo20AOQA+xetaBuFL1IxoYmIpLLFaBERdEgiIgCIiAK06OGsITlzdvEdn5X76Xs+vcqtXHRT4MP+bP8A40q4mUgT9mj90zSuyNP9NFJWvDx5WtbyaB9gpbFMoEXF7f2xtKDEyDC7M8IiIaRKcQxlnKLAY7UUbHfSg+NO2v8Agg/6uNAdk3ardOxILdlst0GtWeQ7/sWUe0g7dHJ5GfyeBaHVv361XNcX407a/wCCD/q41cdGH4nqs82Hdh5DYMRPXgAHR2djwNb3VogLb9tN1/dTafwcuWuvPTgQrRV3hEvL/wAR/wDsWvEOke0tN0eUZB0N7+sQFqigbHhLGOBDvL0Lt5FN1ok5Rdir4aUKCnOFjl3oDnMR0mLcc3CdS6nAnrOG4GqHHQ/a0qR00H9jk+lF/ixqxOC1vrH3z7Pcfk/wj7FWdLmEYJ4JJ7UWp3++x8lisM+HWiIhpswXTTEYeNkLBHkiaI25mkmmDKLIOpoLd7oWK5Reyf1Ii6zM5yoe6FiuUXsn9Se6FiuUXsn9SImZjKh7oWK5Reyf1J7oWK5Reyf1IiZmMqHuhYrlF7J/UnuhYrlF7J/UiJmYyoe6FiuUXsn9Se6FiuUXsn9SImZjKh7oWK5Reyf1J7oWK5Reyf1IiZmMqHuhYrlF7J/UnuhYrlF7J/UiJmYyoe6FiuUXsn9Se6FiuUXsn9SImZjKh7oWK5Reyf1J7oWK5Reyf1IiZmMqHuhYrlF7J/Uor+mEhJJgwpJNkmEEknUkm9SvUWZmMqMfG6TzfCfyR+aeN0nm+E/kj80RLZtIeN0nm+E/kj808bpPN8J/JH5oiWxSHjdJ5vhP5I/NPG6TzfCfyR+aIlsUh43Seb4T+SPzTxuk83wn8kfmiJbFIeN0nm+E/kj808bpPN8J/JH5oiWxSHjdJ5vhP5I/NeHpdJwgwoPAiEAjvBvQoiWxSLb9nN5u/p+SIiA//9k=">
            <a:hlinkClick r:id="rId3"/>
          </p:cNvPr>
          <p:cNvSpPr>
            <a:spLocks noChangeAspect="1" noChangeArrowheads="1"/>
          </p:cNvSpPr>
          <p:nvPr/>
        </p:nvSpPr>
        <p:spPr bwMode="auto">
          <a:xfrm>
            <a:off x="2941638" y="2005012"/>
            <a:ext cx="2447925" cy="18669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" name="AutoShape 50" descr="data:image/jpeg;base64,/9j/4AAQSkZJRgABAQAAAQABAAD/2wCEAAkGBxQSEhUUExMVFhUVFRsVFRUXGSEYGBUcGBsYFhsWGBcYHCggGB0lHBcZITEiJykrLi4uGiAzODUsNygtLisBCgoKDg0OGxAQGywlHSQ4LDIsLC8sNCwsLy8sNCwsLCwsMCwsLCwuLCwuLzQsLzQ0LC80LDcsLy00NCw0LDQsLv/AABEIAMQBAQMBIgACEQEDEQH/xAAcAAEAAgMBAQEAAAAAAAAAAAAABAUCAwYBBwj/xABMEAABBAADBAQHDQUFCAMAAAABAAIDEQQSIQUxQVEGEyJhFBYyVHGBkhczNEJSU3J0kbGy0dIVI2KToSSCs8HxQ0RVc5Sio+EH0/D/xAAYAQEBAQEBAAAAAAAAAAAAAAAAAwECBP/EAC4RAAICAAUBBwMEAwAAAAAAAAABAhEDEiExQVFxgZGhsfDxE8HRBDNh4SIjMv/aAAwDAQACEQMRAD8Auei2w8PJgsM98Ebnugjc5zmglxLASSTvJKtPF3CebRewFr6HfAMJ9Wi/A1XCskQbdlX4u4TzaL2Ani7hPNovYCtEW0hbKvxdwnm0XsBPF3CebRewFaIlIWyr8XcJ5tF7ATxdwnm0XsBWiJSFsq/F3CebRewE8XcJ5tF7AVoiUhbKvxdwnm0XsBPF3CebRewFaIlIWyr8XcJ5tF7ATxdwnm0XsBWiJSFsq/F3CebRewFjJ0ew1HLhYSaNAtABPAE1orZEpC2cZsbZ0DHswuIhilxTmOmkMcQEcLSey0nTT4o3k8Vfjo9hPN4fZC37W2aJ4pI8zo+sAa58dB9A6iyDvFj0EqHsLHAiSNsJiggc2CJ7zl60t7JytcPJBDQDZzEnkumk9ULZk3YWDJoQQE66BovTQ/YSAs3dHsIBZw8IA1JyDRbpMBYDQ7s5y7vGZ2d2ta73N4aOO8gLUNlWDmOpz7hoA4vo6/GAfv8A4QOCykLPPFzC+bRewFqOxsFeXqYLuqyiwTWhHDym+0Oak/sztZs58rNu3HM12nsgehbX4EEvOY297X6cMuTQewNUpCyMejuE82h9kJ4u4TzaL2AshshunaJrKddRbX9YNCd1hWSykLZV+LuE82i9gJ4u4TzaL2ArREpC2Vfi7hPNovYCeLuE82i9gK0RKQtlX4u4TzaL2Ani7hPNovYCtESkLZV+LuE82i9gLXiej2FDHEYeLyT8QcirhacX5DqBJLSABvJo6BKFs+Vde75TvtKLWi856D6P0O+AYT6tF+BquFT9DvgGE+rRfgarhehHne4REQwIiIAtOJxIZV2XONMY0ZnvO+mtG/7hvNL2KOWaQxQ5QWAOkkeCWtzXlaGggucaveKHpAV/sbYbYCXud1kzhTpCKofIY34je7eeJK4lLoeiOEkrn4c/0vPxsqcPsPETe+uEDD8RnblI75PJYeGgd6Vox+z34RxpskmHcbBBdI+E1q1125zL1Dtasg0ACuzRcW9ymfTK1p098/zr4aHCRbThc7KJWZjubmAcf7p1UtdTjcHHMwslY17SKIcLH/pcfiIX4RzY5TcbjlimPHlHIeD63Hc6uei7U+pN4Skv8Lvp+NvA3oiLs84REQBVu1NkxzPilkDneDkyMjB7Ln0MriOLm12ddLKskWp0Cn2VtN+WJuL6uLETueY4WmyGi3ZTqbIaLJ0CuFF/Z8fXdfkHW5OrDzqQ0EuyjgNSd29SkdcAIiLAEREAREQBERAEREAVhgcIOpklOpyvDf4QAWk1zJB15eu9ey8B1pJd5DTR/iPK+Q4/ZwKu8YwCF4AAAjcABoAA06ALiUuCkI8n52REUyh9K6HfAMJ9Wi/A1XCp+h3wDCfVovwNVwrog9wiIhgWoQyTSiGJzWWwvdIRmLRYb2G7i42d+grcdy2qNiMScO5uJG6IESt+VEaLq/iblDh6COK5lsWwEnOueO3g63ZezI8OzJGN5zOcTbnu3Fz3HVx0H3blMXgNr1SO223bCIiGFH0rxskbYmROyOmlyF4AJY1rHyOLQdLOQN1B8pVkW1nNa6LFsdiIXChI1md1HeyWJg17nNHpAqzbdKsEZIc7K6yB3XMvccocHMvhmY5wvgSDwVLDIHNDhucAR6CLXUVZRzyxTrTnrfW+zbjR6EbZ4rOAJOrDqi633zLQ0Ot0DYBOtDXmvZcbleW5dBxB7r1HD0kj76lrTFhnTyStzvjZDEHEsq3PdmoWQaDQ2yOOYeuiaiiLX1Zt7dfTxZoZtAEeQ7he41enPhp9vELOHGhxrK7eWk1oCBfP0j1LLZ8xfFG529zGuPpIBKkLq01sSlFxk4vghyY/KaLHVdAjW9auvU77O9eftEWQWOFeg+njvHLlruU1Ftroc6njTpuru5L1EXJoREQBERAEREAREQBesYXOa0b3ODRz13n1Cz6l4rrYGHGUyV2nEtBPAA1Q5WRffpyFY3Ss1K2WUEIY0NaKA0H+vE9614/3qT6DvuKkKPj/AHqT6DvuKiXPzqiIgPpXQ74BhPq0X4Gq4VP0O+AYT6tF+BquFdEHuEREMCgbc95dXlZmZAdxfnbkDr0yl+UHuJU9Qduj+zTVv6t1cKNaG+FGj6lkv+WW/T/ux7V6netutd/FerFgoCzem/msMViGxsdI801jS9xq6DRZNDU6BROjaihjasOv71mhLTZrUb9/DTfuQ7VhBcDI1uQ07Mco1AOhdQIpw1GmoQEmVttIG8ghcJsP4PENxYwMcOTmdhzfU5pC7QbSiJDRKwkixTgbuq+3MK52ue29s90MpnjY50cnvzGNLi143ShrdSCBTqB+KeZWxdM7SzRcOdH4Xp5/bk1KX0UZmfincMzIq4HKwPJ/8tepVTMU6SxBFJK76JYwE/Ke8ADvqz3LqthbO8HhbGTmdq6R3ynuJc4+izpyFLqUk9jIQcIvNu9K8/fWzkNlODGiB1iSEZC1wpxDeyHi/KaQAcwsaqeui2rsqPENAkBtptj2mnsPNruHeNx4grmsbhJsMe2HTRcJWMt7e6SNmp+k0VvsDijLhicPqNyju+Px+PUzRYQyhzQ5pBBFgjis1Q8zTTphERDAiIgCIiAIiIAiIgPWxlxDRvcco7r3n1Cz6l1sUYaA1ooAAAcgNAFS7Bw1kykaVlZ33vd6NAAfpcKV4pzfBWC0sKPj/epPoO+4qQo+P96k+g77iuDs/OqIiA+ldDvgGE+rRfgarhU/Q74BhPq0X4Gq4V0Qe4REQwKPLD10sWHF1I7NJXCJmrr+kcrP7x5KQtQmfDK2ZjS+mlkkYNFzCQQW3oXNI0Fi7Oq5lsWwKz+nbwdqsZGBwIIsEUQdxB0IWjZ+OjnYJInBzTx4jmCDq0jcQdQpKkdtNOmQmbIgBBETAW1lpo0y7q5UoO1NmtdJG1tR5w4Oc1jCSGtADf3jXCq03f5q7UHaOFkc5j4nsa5mby2l4IcK3Nc2joEMKfGbE6rLJ1rnETQinMiqnSxsIBEQLRRO4hdMqfEYLEyBodLBlEkbzlicCRHI2SgTKaJy1dGr4q4QBERAEREBw+KDcNiJYnOa1rrxEeYgDK8nrALPxZLJ5B7V6cZGN8jNLvtDShZ48BqpfTOE9bERX73D4nB68DMIpA7TfQw7tNN+9RcU5z+s8kdYZfjE11kbYq3a1lv11pvVYbGYqt5nz8X5HnhkfzjN9eUN9Zq37619CDGR/OM13doa2LHHlr6FkZHZnP7FGYzeUaH9mGFy3Xdmv1d69wz3tMbgGnI5j957WWF0FbtLzZvVXeuiVLqYDGxndIzWq7Q1zbuPHggxsfzjOHxh8Y0OPE6DmmDa+MRjsnq48OzeRfg+fXdpmz+quKxjje0DydG4Zu8/7tK+a93xs1d1XruWil1MvDI/nGe0OeXnz09KeGx/OM4/GHxTR48DoUaXEaZDqDoT8/4Ty/u/17li5rqI7GoxA3n/AHmYT8vi5a79+m5BS6mRxsY3yM0sntDTLv48L15IcZGP9ozTf2hpQs8eWq8xjHyCQdkdZHiI95NeEFhvdrlyeu+CzxL3PdJ5Izl7qsnL1kLYBw1rJffu71gpdTHwyP5xm+vKG+s1b99a+jVTNlRNnfQcHNADnlpvQ+S2xuzc+QPcozXPD81N9+66rPmwwuW6/vX6u9XHRfClrTISO0xkVDh1GaPNf8W+uHesk6Rqimy7aKFDQDcF6iKJUKPj/epPoO+4qQo+P96k+g77igPzqiIgPpXQ74BhPq0X4Gq4VN0QNYDCfVovwNW9uJn4sHkm6BNlt2BV0Dwvh9i9EVaPPJ6lkigumlokAaXXZPaoOO67FkNHr9SxfNNwa06aGiNaDtxo8wO/ktymWWCKC7ES373penOjQB38yXHuB4rFs8xA7AsjU0aa47rBIdQ46a3oUyiza9nUyNxEbO21wMgZo6VhBa5pA8sgHMAeLQuwh2gySEywnrBlJFXZLb7NVYNiqqweC5bDvJaC4ZSeHEa6A99UpfRibJiJot7ZGicfwu0jcDyBppHeHKM40eqE88ae69OncW0e1jVugmBDXOIDbrI4sLRuLiasUDYqrsXIbjLjzhj7q+rcKd6CBdHipa0YiN5Lcr8oDrdpeYcu7Sx6+5cGEV+1CAT1MtAkUG9okOy6DcQR2rvcsv2icwb1MushZZbQoV27F6G9PQd1LW7Z8gYzLMesjhLA51kPf2Ke9t6+Sb49s0Qt4w8mdp60loLi5paO0CAGixuognvv1IDXLtBzS/8AdPOUkCgbNMe+/JrUtAFE6uF0pOGxIeXANcMjspsVZoO05iiDffW8EDeiAIvCa1K5HEdIJ5w8QNjjjLnMbPnLnlrXFudkeQN1q2nMRqDruQ6jBvXjr7+SZ0y/3X6zv4C4ZhR9N/aqR+zGlxdmcCSTpzNXw4hrQe4DvUmWV79m4sSOLzAX9U92rj1bWSscTxc1+l8cuq2qmG9x+ojUY96+/wByG3AAX2nG3B2p3EODxp6R/U8147Z1m879xGhrebvTceHo0U1FS2eUgt2aBVPeKN76vVzjdcy7+gQbNA+O/fZ136NGo4imj+qnIlsEL9ngVTnaBo37w2hw5gV6yvZcAHOLszgTvruDgPRQcdymIlggnZu795Jobq9+gFHu0v02eK8/ZY+W+8uW710zGzzPaPqU9EtgAK/2B7yPpP8AxH/O1QK26PTavYe57fwu9Qpp/vLiWx1DcukRFIsFHx/vUn0HfcVIWjH+9SfQd9xQH50REQH0rod8Awn1aL8DVcKn6HfAMJ9Wi/A1XCuiD3C1NxDTucOfq33fLvW1RW7PjHA66HU68f8AXnxWquTkktcCARqDqCvVjGwNAaNwFD0DRZLDTTjMQI43PNkMaXEDea146K/6ObLMLHOkozSnNIRqBwbG0/JaNO82eKo5og5pa4W1wLSOYIoj7Fb9EsU98T2POYwydUH8XgNY4E/xAOynmWkqcz04X7brfns489+7ppZY3Hxw5escG5jQJ3WSBv4eUFrbteE6da26BomtDx1//CjyWvHGbP2Yo3sy6ZjTs1g+zWnOxupQ3RyU8eCRVlAOrRnvsFtA6U1x397b1tcGE1224Q8sL6cKuwePfXoJ5B7L8oLfgcfHNeR11vG4jUjW/QVWujmJBdDE4lrSbDaz5e3xJu2MG+qA30t2zRMHDNBGwOzZ3NIBFatNDfZJFWaregLZR8fjo4WZ5XhrbAs8zoAANSe5SFzPTFxD8O4te5jXPPYY55z5crOywE7jJw3odwjmlRB2njHYwgOaWYYGwxw7U54GRp8lg3hp1JomqpZgUtULpZDUeGmNbzI3qQP5tF3qBC0ieRs3UyNjvIXu6uQvMeoDRJbAAXWSACfJPDVUi4oYmHiSW1JcWvm/fRHuY+B7TbwDifQx0MWYj7H13qWoWJwbnOeA8COURiVlWXCJznAA3oHZqdobApZTY5rXOB3NFk3rrrVbt2u9bCLtnOPiRlCKT90l9mS0UN20WXWt2Bw3klvE8wR6RSyhx7XEAXZNd1ir+9Uys8tolIokmPa12Ug78oPAnTd9p9krFu0mXqCNRy4i+eno3plYtE1Fix1gGiLF0d6yXJoREQBZwS5Htf8AJcL9B0d/Qn7FgvCEB2KKFsfEZ4m2bLew7nbdLPeRR9amqLVF07C0Y73t/wBB33Fb1ox3vb/oO+4rDT85oiID6X0O+AYT6tF+BquFT9DvgGE+rRfgarhXRB7hERDAiIgC3dHMaIpXQP0EzzJC7gXEW+In5WhcOYv5K0rDBwmbExsbVQkTyOPDymsaO8uBPcGnmFxPYvgcrivjz07zs1XYzY7JHFxc8Fw1ykVuaLog69kKxRTNKzD7FYxzHB0hMdkZnXZIc3MbG+nkWK3DkFPxEwY1z3bmtLjWugFnTiti5Pae05J3yRspsLC6NxB7crgKcLHkMDiRzJbwG/Vqza0b6FdN/wDIUE7h4HjMM1oaXO65pzPoZtGOcwhoAJJ/yFmNgOk088z4fCHNcGtkjMUTOrmjfQEkRIeSMzgDrx+z590N6HYqHFRSskgfDkt8rSJI5GuGV8TRvJsVeg4/wr6jsDZseH6uKJuVgkBDbJy5n5iBe4Wdy9OJh4cdtTlY0lpp4L8GXg88o7WIxMjT8mmD7YWNJ+1Z4TZ+RtRxOAJvRp1J3kmrJ7yuhfsaEgAt0a3KNSNKrgVClEbyLgmvyAXAgVm1JN95P9FBNcHUpSkqb06bLwRXuhcN7HD+6fyWp7ASQ5urTqHDcaB4jkQuiGxYRfZOoIPaO4795VPtL3+X6Q/w2LqMrIyikiMGgbgFAx22I4ZYYpMwM5LY312MwrsF3BxvTnRWvbW0Sz91E+NuJkY50DZAcryyiW2KG47rvW+C0dHtkhjXyOa5hnc2Z2HeQ9sEupeYz3u19WlKiWls4LtERcgIiIAiIgCIiAm7GnyygcHjKfSASD949Y5LoJpgwW40Pt36AADUlciRyNHeDyI1BHoOq6MSCWDMWl3ZzZWmnZm6lrSCKIcK3ria5KQfBt/aEVWHtOl6GzvyigN9u0HMrHEYhjo5MrgSGuBAOoOW6I4aaqnjirMfBsrS6qaXBx96yuabbk7ZPAGmDcdBvw8Damf1Lo3dWdSbzZmAn1jKAf8A2VMofCEREB9L6HfAMJ9Wi/A1XCp+h3wDCfVovwNVwrog9wiIhgREQGL3gAkkAAWSdAAOJKsuh8J6uSYggzSEtsUerb2GUDqAQC7X5ap8fAZI3NFWRpe699Hu0V9sjb4lf1UjOqlrMGlwc2QcTG7TNR3igRppqpzPThL/AFut+ez59C6REXBgXzramy3kYjCtldE5r+sjmZ5Q6xxmbmHHtW1w4j0rvNpY1sEUkrrLY2lxA3mhdDvK5DCMd2nyV1kri+SjYBNAMB5NaA0ei+K6hea0dPTDd81Xb8epF2FsluGjLW0HPPWSZbDM5ADyxpPYaSLpWDyQNLvTyd413iyNRv3hZIrN2eU3Dacg0Dpq72xnT09bZXke0ZB8aa+yCcse5oANAymrq77ytSLKR3nZuk2rKT/tcp39mMEb9xEmutct3fpXbS2gbfly9e9pdFHI4NMhYxjSaa40Mw4brUtUMGxXvlJxRbIIZutwkrSWyMDrLo35QBQoDiHDfuWxSMcrNGxdmdc7wmZrwHlsow0ws4aZhLXOjedQ01uqjodxpdKiI3ZyVEGKnAYXtLszLLQCC01EAD2dDmMmnL0Lf4e+66l3DXWtXFvyb0Avdx9asESwVrMe8tJ6pwNWAb0OSN2XyNTme4f3D6B7+0H3XUu31eu66sdnutWKJaBXzSy5n1eVsjGgVvaTFmrs6jtP7V6Vwq1iNoSGqhcLykk3oC/K7cN4bqrJEsBERYArro67sPHJ/wDQtb/napVZbAkIkc3gW5vQQa/qD/2rJbHUdy4xUbnNOU04atPCxrTv4TuPcVpknD4HOFi2OsHe0gEFpriCCPUpirMXh5GvlcHN6p0LszKObrAAA/NdUWiiKG4cyolj8/oiID6X0O+AYT6tF+BquFT9DvgGE+rRfgarhXRB7hERDAiIgC0Y3CNlYWu9IdxYeD2ng4HUFb1FxzDJlgZeeZ2TT4rN8j74Uy9eZaOKyWxTBTc1ldfz0/nuOq6PYx02GhkfWZ8bXEjcSR5Q7jv9asFhFGGtDWimtAAA3ADQBZqJWTTbaKDpjOTEMO0a4nNGT8mOv3ju80co73A8FXLZt2XPjANahh9WaZ1n1hsQ9pa1SC5MxnSjHv8AH+qCIi7POEREAREQBaHYuMGjIwEbwXAEf1W9Q3SyQ4WKRjmgPxjYC3I0n99jXxvcXOB1yuFciNb3LJOjqMbNnh0Xzsftj808Oi+dj9sfmtG29qz4fw9oqQ4bAsxDHCOMAPd4QSXg0S2oW6C97u6rDC4mR2LlhJ7EboKeY48tPZnc1+gdbiMrSNxcN+48Zzr6ZG8Oi+dj9sfmnh0Xzsftj81u27tSSDFU5mXC3Axs0bGSNbI95D2YhpPWMzAxta5ooF9m9wrmbbmphovJ2hi8LkjZHnczDsxDmBuYBucmFtk6GzpupnH0yX4dF87H7Y/NPDovnY/bH5ryTapzY0PmbGzBRR/vWwB+cvjMrp3sDXExjQU2vJfruqTg8a+TFzRg1HG+AtcYmBobIxsjmPDqeHOvK3kSLs6FnH0yP4dF87H7Y/NPDovnY/bH5qXisY9+IxsbCyIYWCN7Dka7O6Rsr80mYe9jIBTcp0fruqv6P7ZmxczQGZGvw+DxFNYxzYuvZNJI15dTi09SGtI1BfZ5JnH0zb4dF87H7Y/NWewNpRB7wZI9WtN5xwJ0Ov8AF9/JatvOljxOGjY9jW4mZ8YHVtPVtZh5JQbIOY9ZHZ4ZTVXqtbJZhjjhHlhD424iKQMYMsbCGTRuaRq7O9lHk/m05jnaNUKZ0n7Sh+dj9sfmtWLx8RY8CWMktIADgSdDuFrjuju25Z53xOydhuKLs0bWkiLEOgifCQKfQYessUCW7rpZbMxj8RgGTSinPbhX5SxgsvdBIZIyw31dvygO1thXB2fKkREB9L6HfAMJ9Wi/A1XCp+h3wDCfVovwNVwrog9wiIhgREQBaZM7XxyxVnjJ7LjTXtdQcwkAlt0CDW9o4LcixqzqE3B2i22Rt7rZDFJH1UmXOwZs7XtBo5XUDYsWK4jfrV0uJxWFbIBd2DbXA05h4Oa7eCrzoxtCSVsjJSHPhkyZwMucFjXhxbuB7VGtLB3bhOSo9CqauPG6+6I3SzA5R4Wy80Tf3oG6SIEl1j5TLLgfSOKhArpdrxh0EzXbjE8H0FpBXJ4BxMUZO8saT6SAtgc4msE+mnvzN6IioecIiIAiIgCsNg4KOXCtEsbXhs0zwHAGnNnkIcL3EHUHgq9W/RYgYXXd1k9+jrpVxMpA1NfhJsznwtuaNrJM7AXPF5eqkGpOVxqjpbxV5tcwzBZs2SLMSx95bLi0hsbt1kg0G8uCnYbCwva2RrG0Q1zTVEgBuW+dZW7/AJI5BZnZ0WnYboABWlBpzN0HI6hTKFe2fCSOzuazOXjVwFuLHObG/k7Vpyu4dxWPguEHVlsDCHufLGWsHlua4ueNxzubms8dbOutgzZkTaqNoqqrhV195PrWx2CjIaCwU0ZWjkKy6eokesoCqhwmDkGXqIw3qGjVjQ0wjUMPAxjMaB7PlVuK2YmHCMmBdFHnkqUvyg2YgCxxO8uAaS060GHdQVlFg2NNtYAardw00/7R6aHJJcGxxtzQTpv7g4D+jnfaUBX4vwSVxEjY3lzTGbbeZufIY3adpuc1lOlndqs8HLhjMXRBvWSMOZ7W6ubFlGUvA1y9YKHea4rY3Y0QdmDTurLenldZfO81u37yTvW+HARsILWNBALfUasejst07ggIEuJgkcx7o8zmZ3xuc0EsLHGJ+Uk9kg6E7qOpor188HhEbjF+9cwBkpaA5rXhzsmpzj3vUVvr1TP2bFuyDl9pLjrzsk33rN+BjJBLQSAGj0CwPszH7SgK7A7Mwr8rm4VgDS90byxo99JEjmUbGegTuuxaj7b2ZDDhz1UTGdqBgytAprZmZWCtzRZobhauosIxptrQD/qfVq4n1lQOlJ/s5/5kP+NGgPgSL2l4gPpfQ74BhPq0X4Gq4VP0O+AYT6tF+BquFdEHuEREMCIiAIiIAvdgbThhkxHXzMic57cge4MDmBjQHNLj2u0Xg8l4vCFzJWVwsRRu1v8AJM29t+J8UkOHcJpJGOYOrIcxmYZc0jx2WgXdXZ4BQo20AOQA+xetaBuFL1IxoYmIpLLFaBERdEgiIgCIiAK06OGsITlzdvEdn5X76Xs+vcqtXHRT4MP+bP8A40q4mUgT9mj90zSuyNP9NFJWvDx5WtbyaB9gpbFMoEXF7f2xtKDEyDC7M8IiIaRKcQxlnKLAY7UUbHfSg+NO2v8Agg/6uNAdk3ardOxILdlst0GtWeQ7/sWUe0g7dHJ5GfyeBaHVv361XNcX407a/wCCD/q41cdGH4nqs82Hdh5DYMRPXgAHR2djwNb3VogLb9tN1/dTafwcuWuvPTgQrRV3hEvL/wAR/wDsWvEOke0tN0eUZB0N7+sQFqigbHhLGOBDvL0Lt5FN1ok5Rdir4aUKCnOFjl3oDnMR0mLcc3CdS6nAnrOG4GqHHQ/a0qR00H9jk+lF/ixqxOC1vrH3z7Pcfk/wj7FWdLmEYJ4JJ7UWp3++x8lisM+HWiIhpswXTTEYeNkLBHkiaI25mkmmDKLIOpoLd7oWK5Reyf1Ii6zM5yoe6FiuUXsn9Se6FiuUXsn9SImZjKh7oWK5Reyf1J7oWK5Reyf1IiZmMqHuhYrlF7J/UnuhYrlF7J/UiJmYyoe6FiuUXsn9Se6FiuUXsn9SImZjKh7oWK5Reyf1J7oWK5Reyf1IiZmMqHuhYrlF7J/UnuhYrlF7J/UiJmYyoe6FiuUXsn9Se6FiuUXsn9SImZjKh7oWK5Reyf1J7oWK5Reyf1IiZmMqHuhYrlF7J/Uor+mEhJJgwpJNkmEEknUkm9SvUWZmMqMfG6TzfCfyR+aeN0nm+E/kj80RLZtIeN0nm+E/kj808bpPN8J/JH5oiWxSHjdJ5vhP5I/NPG6TzfCfyR+aIlsUh43Seb4T+SPzTxuk83wn8kfmiJbFIeN0nm+E/kj808bpPN8J/JH5oiWxSHjdJ5vhP5I/NeHpdJwgwoPAiEAjvBvQoiWxSLb9nN5u/p+SIiA//9k=">
            <a:hlinkClick r:id="rId3"/>
          </p:cNvPr>
          <p:cNvSpPr>
            <a:spLocks noChangeAspect="1" noChangeArrowheads="1"/>
          </p:cNvSpPr>
          <p:nvPr/>
        </p:nvSpPr>
        <p:spPr bwMode="auto">
          <a:xfrm>
            <a:off x="3094038" y="2157412"/>
            <a:ext cx="2447925" cy="18669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9" name="AutoShape 52" descr="data:image/jpeg;base64,/9j/4AAQSkZJRgABAQAAAQABAAD/2wCEAAkGBxQSEhUUExMVFhUVFRsVFRUXGSEYGBUcGBsYFhsWGBcYHCggGB0lHBcZITEiJykrLi4uGiAzODUsNygtLisBCgoKDg0OGxAQGywlHSQ4LDIsLC8sNCwsLy8sNCwsLCwsMCwsLCwuLCwuLzQsLzQ0LC80LDcsLy00NCw0LDQsLv/AABEIAMQBAQMBIgACEQEDEQH/xAAcAAEAAgMBAQEAAAAAAAAAAAAABAUCAwYBBwj/xABMEAABBAADBAQHDQUFCAMAAAABAAIDEQQSIQUxQVEGEyJhFBYyVHGBkhczNEJSU3J0kbGy0dIVI2KToSSCs8HxQ0RVc5Sio+EH0/D/xAAYAQEBAQEBAAAAAAAAAAAAAAAAAwECBP/EAC4RAAICAAUBBwMEAwAAAAAAAAABAhEDEiExQVFxgZGhsfDxE8HRBDNh4SIjMv/aAAwDAQACEQMRAD8Auei2w8PJgsM98Ebnugjc5zmglxLASSTvJKtPF3CebRewFr6HfAMJ9Wi/A1XCskQbdlX4u4TzaL2Ani7hPNovYCtEW0hbKvxdwnm0XsBPF3CebRewFaIlIWyr8XcJ5tF7ATxdwnm0XsBWiJSFsq/F3CebRewE8XcJ5tF7AVoiUhbKvxdwnm0XsBPF3CebRewFaIlIWyr8XcJ5tF7ATxdwnm0XsBWiJSFsq/F3CebRewFjJ0ew1HLhYSaNAtABPAE1orZEpC2cZsbZ0DHswuIhilxTmOmkMcQEcLSey0nTT4o3k8Vfjo9hPN4fZC37W2aJ4pI8zo+sAa58dB9A6iyDvFj0EqHsLHAiSNsJiggc2CJ7zl60t7JytcPJBDQDZzEnkumk9ULZk3YWDJoQQE66BovTQ/YSAs3dHsIBZw8IA1JyDRbpMBYDQ7s5y7vGZ2d2ta73N4aOO8gLUNlWDmOpz7hoA4vo6/GAfv8A4QOCykLPPFzC+bRewFqOxsFeXqYLuqyiwTWhHDym+0Oak/sztZs58rNu3HM12nsgehbX4EEvOY297X6cMuTQewNUpCyMejuE82h9kJ4u4TzaL2AshshunaJrKddRbX9YNCd1hWSykLZV+LuE82i9gJ4u4TzaL2ArREpC2Vfi7hPNovYCeLuE82i9gK0RKQtlX4u4TzaL2Ani7hPNovYCtESkLZV+LuE82i9gLXiej2FDHEYeLyT8QcirhacX5DqBJLSABvJo6BKFs+Vde75TvtKLWi856D6P0O+AYT6tF+BquFT9DvgGE+rRfgarhehHne4REQwIiIAtOJxIZV2XONMY0ZnvO+mtG/7hvNL2KOWaQxQ5QWAOkkeCWtzXlaGggucaveKHpAV/sbYbYCXud1kzhTpCKofIY34je7eeJK4lLoeiOEkrn4c/0vPxsqcPsPETe+uEDD8RnblI75PJYeGgd6Vox+z34RxpskmHcbBBdI+E1q1125zL1Dtasg0ACuzRcW9ymfTK1p098/zr4aHCRbThc7KJWZjubmAcf7p1UtdTjcHHMwslY17SKIcLH/pcfiIX4RzY5TcbjlimPHlHIeD63Hc6uei7U+pN4Skv8Lvp+NvA3oiLs84REQBVu1NkxzPilkDneDkyMjB7Ln0MriOLm12ddLKskWp0Cn2VtN+WJuL6uLETueY4WmyGi3ZTqbIaLJ0CuFF/Z8fXdfkHW5OrDzqQ0EuyjgNSd29SkdcAIiLAEREAREQBERAEREAVhgcIOpklOpyvDf4QAWk1zJB15eu9ey8B1pJd5DTR/iPK+Q4/ZwKu8YwCF4AAAjcABoAA06ALiUuCkI8n52REUyh9K6HfAMJ9Wi/A1XCp+h3wDCfVovwNVwrog9wiIhgWoQyTSiGJzWWwvdIRmLRYb2G7i42d+grcdy2qNiMScO5uJG6IESt+VEaLq/iblDh6COK5lsWwEnOueO3g63ZezI8OzJGN5zOcTbnu3Fz3HVx0H3blMXgNr1SO223bCIiGFH0rxskbYmROyOmlyF4AJY1rHyOLQdLOQN1B8pVkW1nNa6LFsdiIXChI1md1HeyWJg17nNHpAqzbdKsEZIc7K6yB3XMvccocHMvhmY5wvgSDwVLDIHNDhucAR6CLXUVZRzyxTrTnrfW+zbjR6EbZ4rOAJOrDqi633zLQ0Ot0DYBOtDXmvZcbleW5dBxB7r1HD0kj76lrTFhnTyStzvjZDEHEsq3PdmoWQaDQ2yOOYeuiaiiLX1Zt7dfTxZoZtAEeQ7he41enPhp9vELOHGhxrK7eWk1oCBfP0j1LLZ8xfFG529zGuPpIBKkLq01sSlFxk4vghyY/KaLHVdAjW9auvU77O9eftEWQWOFeg+njvHLlruU1Ftroc6njTpuru5L1EXJoREQBERAEREAREQBesYXOa0b3ODRz13n1Cz6l4rrYGHGUyV2nEtBPAA1Q5WRffpyFY3Ss1K2WUEIY0NaKA0H+vE9614/3qT6DvuKkKPj/AHqT6DvuKiXPzqiIgPpXQ74BhPq0X4Gq4VP0O+AYT6tF+BquFdEHuEREMCgbc95dXlZmZAdxfnbkDr0yl+UHuJU9Qduj+zTVv6t1cKNaG+FGj6lkv+WW/T/ux7V6netutd/FerFgoCzem/msMViGxsdI801jS9xq6DRZNDU6BROjaihjasOv71mhLTZrUb9/DTfuQ7VhBcDI1uQ07Mco1AOhdQIpw1GmoQEmVttIG8ghcJsP4PENxYwMcOTmdhzfU5pC7QbSiJDRKwkixTgbuq+3MK52ue29s90MpnjY50cnvzGNLi143ShrdSCBTqB+KeZWxdM7SzRcOdH4Xp5/bk1KX0UZmfincMzIq4HKwPJ/8tepVTMU6SxBFJK76JYwE/Ke8ADvqz3LqthbO8HhbGTmdq6R3ynuJc4+izpyFLqUk9jIQcIvNu9K8/fWzkNlODGiB1iSEZC1wpxDeyHi/KaQAcwsaqeui2rsqPENAkBtptj2mnsPNruHeNx4grmsbhJsMe2HTRcJWMt7e6SNmp+k0VvsDijLhicPqNyju+Px+PUzRYQyhzQ5pBBFgjis1Q8zTTphERDAiIgCIiAIiIAiIgPWxlxDRvcco7r3n1Cz6l1sUYaA1ooAAAcgNAFS7Bw1kykaVlZ33vd6NAAfpcKV4pzfBWC0sKPj/epPoO+4qQo+P96k+g77iuDs/OqIiA+ldDvgGE+rRfgarhU/Q74BhPq0X4Gq4V0Qe4REQwKPLD10sWHF1I7NJXCJmrr+kcrP7x5KQtQmfDK2ZjS+mlkkYNFzCQQW3oXNI0Fi7Oq5lsWwKz+nbwdqsZGBwIIsEUQdxB0IWjZ+OjnYJInBzTx4jmCDq0jcQdQpKkdtNOmQmbIgBBETAW1lpo0y7q5UoO1NmtdJG1tR5w4Oc1jCSGtADf3jXCq03f5q7UHaOFkc5j4nsa5mby2l4IcK3Nc2joEMKfGbE6rLJ1rnETQinMiqnSxsIBEQLRRO4hdMqfEYLEyBodLBlEkbzlicCRHI2SgTKaJy1dGr4q4QBERAEREBw+KDcNiJYnOa1rrxEeYgDK8nrALPxZLJ5B7V6cZGN8jNLvtDShZ48BqpfTOE9bERX73D4nB68DMIpA7TfQw7tNN+9RcU5z+s8kdYZfjE11kbYq3a1lv11pvVYbGYqt5nz8X5HnhkfzjN9eUN9Zq37619CDGR/OM13doa2LHHlr6FkZHZnP7FGYzeUaH9mGFy3Xdmv1d69wz3tMbgGnI5j957WWF0FbtLzZvVXeuiVLqYDGxndIzWq7Q1zbuPHggxsfzjOHxh8Y0OPE6DmmDa+MRjsnq48OzeRfg+fXdpmz+quKxjje0DydG4Zu8/7tK+a93xs1d1XruWil1MvDI/nGe0OeXnz09KeGx/OM4/GHxTR48DoUaXEaZDqDoT8/4Ty/u/17li5rqI7GoxA3n/AHmYT8vi5a79+m5BS6mRxsY3yM0sntDTLv48L15IcZGP9ozTf2hpQs8eWq8xjHyCQdkdZHiI95NeEFhvdrlyeu+CzxL3PdJ5Izl7qsnL1kLYBw1rJffu71gpdTHwyP5xm+vKG+s1b99a+jVTNlRNnfQcHNADnlpvQ+S2xuzc+QPcozXPD81N9+66rPmwwuW6/vX6u9XHRfClrTISO0xkVDh1GaPNf8W+uHesk6Rqimy7aKFDQDcF6iKJUKPj/epPoO+4qQo+P96k+g77igPzqiIgPpXQ74BhPq0X4Gq4VN0QNYDCfVovwNW9uJn4sHkm6BNlt2BV0Dwvh9i9EVaPPJ6lkigumlokAaXXZPaoOO67FkNHr9SxfNNwa06aGiNaDtxo8wO/ktymWWCKC7ES373penOjQB38yXHuB4rFs8xA7AsjU0aa47rBIdQ46a3oUyiza9nUyNxEbO21wMgZo6VhBa5pA8sgHMAeLQuwh2gySEywnrBlJFXZLb7NVYNiqqweC5bDvJaC4ZSeHEa6A99UpfRibJiJot7ZGicfwu0jcDyBppHeHKM40eqE88ae69OncW0e1jVugmBDXOIDbrI4sLRuLiasUDYqrsXIbjLjzhj7q+rcKd6CBdHipa0YiN5Lcr8oDrdpeYcu7Sx6+5cGEV+1CAT1MtAkUG9okOy6DcQR2rvcsv2icwb1MushZZbQoV27F6G9PQd1LW7Z8gYzLMesjhLA51kPf2Ke9t6+Sb49s0Qt4w8mdp60loLi5paO0CAGixuognvv1IDXLtBzS/8AdPOUkCgbNMe+/JrUtAFE6uF0pOGxIeXANcMjspsVZoO05iiDffW8EDeiAIvCa1K5HEdIJ5w8QNjjjLnMbPnLnlrXFudkeQN1q2nMRqDruQ6jBvXjr7+SZ0y/3X6zv4C4ZhR9N/aqR+zGlxdmcCSTpzNXw4hrQe4DvUmWV79m4sSOLzAX9U92rj1bWSscTxc1+l8cuq2qmG9x+ojUY96+/wByG3AAX2nG3B2p3EODxp6R/U8147Z1m879xGhrebvTceHo0U1FS2eUgt2aBVPeKN76vVzjdcy7+gQbNA+O/fZ136NGo4imj+qnIlsEL9ngVTnaBo37w2hw5gV6yvZcAHOLszgTvruDgPRQcdymIlggnZu795Jobq9+gFHu0v02eK8/ZY+W+8uW710zGzzPaPqU9EtgAK/2B7yPpP8AxH/O1QK26PTavYe57fwu9Qpp/vLiWx1DcukRFIsFHx/vUn0HfcVIWjH+9SfQd9xQH50REQH0rod8Awn1aL8DVcKn6HfAMJ9Wi/A1XCuiD3C1NxDTucOfq33fLvW1RW7PjHA66HU68f8AXnxWquTkktcCARqDqCvVjGwNAaNwFD0DRZLDTTjMQI43PNkMaXEDea146K/6ObLMLHOkozSnNIRqBwbG0/JaNO82eKo5og5pa4W1wLSOYIoj7Fb9EsU98T2POYwydUH8XgNY4E/xAOynmWkqcz04X7brfns489+7ppZY3Hxw5escG5jQJ3WSBv4eUFrbteE6da26BomtDx1//CjyWvHGbP2Yo3sy6ZjTs1g+zWnOxupQ3RyU8eCRVlAOrRnvsFtA6U1x397b1tcGE1224Q8sL6cKuwePfXoJ5B7L8oLfgcfHNeR11vG4jUjW/QVWujmJBdDE4lrSbDaz5e3xJu2MG+qA30t2zRMHDNBGwOzZ3NIBFatNDfZJFWaregLZR8fjo4WZ5XhrbAs8zoAANSe5SFzPTFxD8O4te5jXPPYY55z5crOywE7jJw3odwjmlRB2njHYwgOaWYYGwxw7U54GRp8lg3hp1JomqpZgUtULpZDUeGmNbzI3qQP5tF3qBC0ieRs3UyNjvIXu6uQvMeoDRJbAAXWSACfJPDVUi4oYmHiSW1JcWvm/fRHuY+B7TbwDifQx0MWYj7H13qWoWJwbnOeA8COURiVlWXCJznAA3oHZqdobApZTY5rXOB3NFk3rrrVbt2u9bCLtnOPiRlCKT90l9mS0UN20WXWt2Bw3klvE8wR6RSyhx7XEAXZNd1ir+9Uys8tolIokmPa12Ug78oPAnTd9p9krFu0mXqCNRy4i+eno3plYtE1Fix1gGiLF0d6yXJoREQBZwS5Htf8AJcL9B0d/Qn7FgvCEB2KKFsfEZ4m2bLew7nbdLPeRR9amqLVF07C0Y73t/wBB33Fb1ox3vb/oO+4rDT85oiID6X0O+AYT6tF+BquFT9DvgGE+rRfgarhXRB7hERDAiIgC3dHMaIpXQP0EzzJC7gXEW+In5WhcOYv5K0rDBwmbExsbVQkTyOPDymsaO8uBPcGnmFxPYvgcrivjz07zs1XYzY7JHFxc8Fw1ykVuaLog69kKxRTNKzD7FYxzHB0hMdkZnXZIc3MbG+nkWK3DkFPxEwY1z3bmtLjWugFnTiti5Pae05J3yRspsLC6NxB7crgKcLHkMDiRzJbwG/Vqza0b6FdN/wDIUE7h4HjMM1oaXO65pzPoZtGOcwhoAJJ/yFmNgOk088z4fCHNcGtkjMUTOrmjfQEkRIeSMzgDrx+z590N6HYqHFRSskgfDkt8rSJI5GuGV8TRvJsVeg4/wr6jsDZseH6uKJuVgkBDbJy5n5iBe4Wdy9OJh4cdtTlY0lpp4L8GXg88o7WIxMjT8mmD7YWNJ+1Z4TZ+RtRxOAJvRp1J3kmrJ7yuhfsaEgAt0a3KNSNKrgVClEbyLgmvyAXAgVm1JN95P9FBNcHUpSkqb06bLwRXuhcN7HD+6fyWp7ASQ5urTqHDcaB4jkQuiGxYRfZOoIPaO4795VPtL3+X6Q/w2LqMrIyikiMGgbgFAx22I4ZYYpMwM5LY312MwrsF3BxvTnRWvbW0Sz91E+NuJkY50DZAcryyiW2KG47rvW+C0dHtkhjXyOa5hnc2Z2HeQ9sEupeYz3u19WlKiWls4LtERcgIiIAiIgCIiAm7GnyygcHjKfSASD949Y5LoJpgwW40Pt36AADUlciRyNHeDyI1BHoOq6MSCWDMWl3ZzZWmnZm6lrSCKIcK3ria5KQfBt/aEVWHtOl6GzvyigN9u0HMrHEYhjo5MrgSGuBAOoOW6I4aaqnjirMfBsrS6qaXBx96yuabbk7ZPAGmDcdBvw8Damf1Lo3dWdSbzZmAn1jKAf8A2VMofCEREB9L6HfAMJ9Wi/A1XCp+h3wDCfVovwNVwrog9wiIhgREQGL3gAkkAAWSdAAOJKsuh8J6uSYggzSEtsUerb2GUDqAQC7X5ap8fAZI3NFWRpe699Hu0V9sjb4lf1UjOqlrMGlwc2QcTG7TNR3igRppqpzPThL/AFut+ez59C6REXBgXzramy3kYjCtldE5r+sjmZ5Q6xxmbmHHtW1w4j0rvNpY1sEUkrrLY2lxA3mhdDvK5DCMd2nyV1kri+SjYBNAMB5NaA0ei+K6hea0dPTDd81Xb8epF2FsluGjLW0HPPWSZbDM5ADyxpPYaSLpWDyQNLvTyd413iyNRv3hZIrN2eU3Dacg0Dpq72xnT09bZXke0ZB8aa+yCcse5oANAymrq77ytSLKR3nZuk2rKT/tcp39mMEb9xEmutct3fpXbS2gbfly9e9pdFHI4NMhYxjSaa40Mw4brUtUMGxXvlJxRbIIZutwkrSWyMDrLo35QBQoDiHDfuWxSMcrNGxdmdc7wmZrwHlsow0ws4aZhLXOjedQ01uqjodxpdKiI3ZyVEGKnAYXtLszLLQCC01EAD2dDmMmnL0Lf4e+66l3DXWtXFvyb0Avdx9asESwVrMe8tJ6pwNWAb0OSN2XyNTme4f3D6B7+0H3XUu31eu66sdnutWKJaBXzSy5n1eVsjGgVvaTFmrs6jtP7V6Vwq1iNoSGqhcLykk3oC/K7cN4bqrJEsBERYArro67sPHJ/wDQtb/napVZbAkIkc3gW5vQQa/qD/2rJbHUdy4xUbnNOU04atPCxrTv4TuPcVpknD4HOFi2OsHe0gEFpriCCPUpirMXh5GvlcHN6p0LszKObrAAA/NdUWiiKG4cyolj8/oiID6X0O+AYT6tF+BquFT9DvgGE+rRfgarhXRB7hERDAiIgC0Y3CNlYWu9IdxYeD2ng4HUFb1FxzDJlgZeeZ2TT4rN8j74Uy9eZaOKyWxTBTc1ldfz0/nuOq6PYx02GhkfWZ8bXEjcSR5Q7jv9asFhFGGtDWimtAAA3ADQBZqJWTTbaKDpjOTEMO0a4nNGT8mOv3ju80co73A8FXLZt2XPjANahh9WaZ1n1hsQ9pa1SC5MxnSjHv8AH+qCIi7POEREAREQBaHYuMGjIwEbwXAEf1W9Q3SyQ4WKRjmgPxjYC3I0n99jXxvcXOB1yuFciNb3LJOjqMbNnh0Xzsftj808Oi+dj9sfmtG29qz4fw9oqQ4bAsxDHCOMAPd4QSXg0S2oW6C97u6rDC4mR2LlhJ7EboKeY48tPZnc1+gdbiMrSNxcN+48Zzr6ZG8Oi+dj9sfmnh0Xzsftj81u27tSSDFU5mXC3Axs0bGSNbI95D2YhpPWMzAxta5ooF9m9wrmbbmphovJ2hi8LkjZHnczDsxDmBuYBucmFtk6GzpupnH0yX4dF87H7Y/NPDovnY/bH5ryTapzY0PmbGzBRR/vWwB+cvjMrp3sDXExjQU2vJfruqTg8a+TFzRg1HG+AtcYmBobIxsjmPDqeHOvK3kSLs6FnH0yP4dF87H7Y/NPDovnY/bH5qXisY9+IxsbCyIYWCN7Dka7O6Rsr80mYe9jIBTcp0fruqv6P7ZmxczQGZGvw+DxFNYxzYuvZNJI15dTi09SGtI1BfZ5JnH0zb4dF87H7Y/NWewNpRB7wZI9WtN5xwJ0Ov8AF9/JatvOljxOGjY9jW4mZ8YHVtPVtZh5JQbIOY9ZHZ4ZTVXqtbJZhjjhHlhD424iKQMYMsbCGTRuaRq7O9lHk/m05jnaNUKZ0n7Sh+dj9sfmtWLx8RY8CWMktIADgSdDuFrjuju25Z53xOydhuKLs0bWkiLEOgifCQKfQYessUCW7rpZbMxj8RgGTSinPbhX5SxgsvdBIZIyw31dvygO1thXB2fKkREB9L6HfAMJ9Wi/A1XCp+h3wDCfVovwNVwrog9wiIhgREQBaZM7XxyxVnjJ7LjTXtdQcwkAlt0CDW9o4LcixqzqE3B2i22Rt7rZDFJH1UmXOwZs7XtBo5XUDYsWK4jfrV0uJxWFbIBd2DbXA05h4Oa7eCrzoxtCSVsjJSHPhkyZwMucFjXhxbuB7VGtLB3bhOSo9CqauPG6+6I3SzA5R4Wy80Tf3oG6SIEl1j5TLLgfSOKhArpdrxh0EzXbjE8H0FpBXJ4BxMUZO8saT6SAtgc4msE+mnvzN6IioecIiIAiIgCsNg4KOXCtEsbXhs0zwHAGnNnkIcL3EHUHgq9W/RYgYXXd1k9+jrpVxMpA1NfhJsznwtuaNrJM7AXPF5eqkGpOVxqjpbxV5tcwzBZs2SLMSx95bLi0hsbt1kg0G8uCnYbCwva2RrG0Q1zTVEgBuW+dZW7/AJI5BZnZ0WnYboABWlBpzN0HI6hTKFe2fCSOzuazOXjVwFuLHObG/k7Vpyu4dxWPguEHVlsDCHufLGWsHlua4ueNxzubms8dbOutgzZkTaqNoqqrhV195PrWx2CjIaCwU0ZWjkKy6eokesoCqhwmDkGXqIw3qGjVjQ0wjUMPAxjMaB7PlVuK2YmHCMmBdFHnkqUvyg2YgCxxO8uAaS060GHdQVlFg2NNtYAardw00/7R6aHJJcGxxtzQTpv7g4D+jnfaUBX4vwSVxEjY3lzTGbbeZufIY3adpuc1lOlndqs8HLhjMXRBvWSMOZ7W6ubFlGUvA1y9YKHea4rY3Y0QdmDTurLenldZfO81u37yTvW+HARsILWNBALfUasejst07ggIEuJgkcx7o8zmZ3xuc0EsLHGJ+Uk9kg6E7qOpor188HhEbjF+9cwBkpaA5rXhzsmpzj3vUVvr1TP2bFuyDl9pLjrzsk33rN+BjJBLQSAGj0CwPszH7SgK7A7Mwr8rm4VgDS90byxo99JEjmUbGegTuuxaj7b2ZDDhz1UTGdqBgytAprZmZWCtzRZobhauosIxptrQD/qfVq4n1lQOlJ/s5/5kP+NGgPgSL2l4gPpfQ74BhPq0X4Gq4VP0O+AYT6tF+BquFdEHuEREMCIiAIiIAvdgbThhkxHXzMic57cge4MDmBjQHNLj2u0Xg8l4vCFzJWVwsRRu1v8AJM29t+J8UkOHcJpJGOYOrIcxmYZc0jx2WgXdXZ4BQo20AOQA+xetaBuFL1IxoYmIpLLFaBERdEgiIgCIiAK06OGsITlzdvEdn5X76Xs+vcqtXHRT4MP+bP8A40q4mUgT9mj90zSuyNP9NFJWvDx5WtbyaB9gpbFMoEXF7f2xtKDEyDC7M8IiIaRKcQxlnKLAY7UUbHfSg+NO2v8Agg/6uNAdk3ardOxILdlst0GtWeQ7/sWUe0g7dHJ5GfyeBaHVv361XNcX407a/wCCD/q41cdGH4nqs82Hdh5DYMRPXgAHR2djwNb3VogLb9tN1/dTafwcuWuvPTgQrRV3hEvL/wAR/wDsWvEOke0tN0eUZB0N7+sQFqigbHhLGOBDvL0Lt5FN1ok5Rdir4aUKCnOFjl3oDnMR0mLcc3CdS6nAnrOG4GqHHQ/a0qR00H9jk+lF/ixqxOC1vrH3z7Pcfk/wj7FWdLmEYJ4JJ7UWp3++x8lisM+HWiIhpswXTTEYeNkLBHkiaI25mkmmDKLIOpoLd7oWK5Reyf1Ii6zM5yoe6FiuUXsn9Se6FiuUXsn9SImZjKh7oWK5Reyf1J7oWK5Reyf1IiZmMqHuhYrlF7J/UnuhYrlF7J/UiJmYyoe6FiuUXsn9Se6FiuUXsn9SImZjKh7oWK5Reyf1J7oWK5Reyf1IiZmMqHuhYrlF7J/UnuhYrlF7J/UiJmYyoe6FiuUXsn9Se6FiuUXsn9SImZjKh7oWK5Reyf1J7oWK5Reyf1IiZmMqHuhYrlF7J/Uor+mEhJJgwpJNkmEEknUkm9SvUWZmMqMfG6TzfCfyR+aeN0nm+E/kj80RLZtIeN0nm+E/kj808bpPN8J/JH5oiWxSHjdJ5vhP5I/NPG6TzfCfyR+aIlsUh43Seb4T+SPzTxuk83wn8kfmiJbFIeN0nm+E/kj808bpPN8J/JH5oiWxSHjdJ5vhP5I/NeHpdJwgwoPAiEAjvBvQoiWxSLb9nN5u/p+SIiA//9k=">
            <a:hlinkClick r:id="rId3"/>
          </p:cNvPr>
          <p:cNvSpPr>
            <a:spLocks noChangeAspect="1" noChangeArrowheads="1"/>
          </p:cNvSpPr>
          <p:nvPr/>
        </p:nvSpPr>
        <p:spPr bwMode="auto">
          <a:xfrm>
            <a:off x="3246438" y="2309812"/>
            <a:ext cx="2447925" cy="18669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" name="AutoShape 54" descr="data:image/jpeg;base64,/9j/4AAQSkZJRgABAQAAAQABAAD/2wCEAAkGBxQSEhUUExMVFhUVFRsVFRUXGSEYGBUcGBsYFhsWGBcYHCggGB0lHBcZITEiJykrLi4uGiAzODUsNygtLisBCgoKDg0OGxAQGywlHSQ4LDIsLC8sNCwsLy8sNCwsLCwsMCwsLCwuLCwuLzQsLzQ0LC80LDcsLy00NCw0LDQsLv/AABEIAMQBAQMBIgACEQEDEQH/xAAcAAEAAgMBAQEAAAAAAAAAAAAABAUCAwYBBwj/xABMEAABBAADBAQHDQUFCAMAAAABAAIDEQQSIQUxQVEGEyJhFBYyVHGBkhczNEJSU3J0kbGy0dIVI2KToSSCs8HxQ0RVc5Sio+EH0/D/xAAYAQEBAQEBAAAAAAAAAAAAAAAAAwECBP/EAC4RAAICAAUBBwMEAwAAAAAAAAABAhEDEiExQVFxgZGhsfDxE8HRBDNh4SIjMv/aAAwDAQACEQMRAD8Auei2w8PJgsM98Ebnugjc5zmglxLASSTvJKtPF3CebRewFr6HfAMJ9Wi/A1XCskQbdlX4u4TzaL2Ani7hPNovYCtEW0hbKvxdwnm0XsBPF3CebRewFaIlIWyr8XcJ5tF7ATxdwnm0XsBWiJSFsq/F3CebRewE8XcJ5tF7AVoiUhbKvxdwnm0XsBPF3CebRewFaIlIWyr8XcJ5tF7ATxdwnm0XsBWiJSFsq/F3CebRewFjJ0ew1HLhYSaNAtABPAE1orZEpC2cZsbZ0DHswuIhilxTmOmkMcQEcLSey0nTT4o3k8Vfjo9hPN4fZC37W2aJ4pI8zo+sAa58dB9A6iyDvFj0EqHsLHAiSNsJiggc2CJ7zl60t7JytcPJBDQDZzEnkumk9ULZk3YWDJoQQE66BovTQ/YSAs3dHsIBZw8IA1JyDRbpMBYDQ7s5y7vGZ2d2ta73N4aOO8gLUNlWDmOpz7hoA4vo6/GAfv8A4QOCykLPPFzC+bRewFqOxsFeXqYLuqyiwTWhHDym+0Oak/sztZs58rNu3HM12nsgehbX4EEvOY297X6cMuTQewNUpCyMejuE82h9kJ4u4TzaL2AshshunaJrKddRbX9YNCd1hWSykLZV+LuE82i9gJ4u4TzaL2ArREpC2Vfi7hPNovYCeLuE82i9gK0RKQtlX4u4TzaL2Ani7hPNovYCtESkLZV+LuE82i9gLXiej2FDHEYeLyT8QcirhacX5DqBJLSABvJo6BKFs+Vde75TvtKLWi856D6P0O+AYT6tF+BquFT9DvgGE+rRfgarhehHne4REQwIiIAtOJxIZV2XONMY0ZnvO+mtG/7hvNL2KOWaQxQ5QWAOkkeCWtzXlaGggucaveKHpAV/sbYbYCXud1kzhTpCKofIY34je7eeJK4lLoeiOEkrn4c/0vPxsqcPsPETe+uEDD8RnblI75PJYeGgd6Vox+z34RxpskmHcbBBdI+E1q1125zL1Dtasg0ACuzRcW9ymfTK1p098/zr4aHCRbThc7KJWZjubmAcf7p1UtdTjcHHMwslY17SKIcLH/pcfiIX4RzY5TcbjlimPHlHIeD63Hc6uei7U+pN4Skv8Lvp+NvA3oiLs84REQBVu1NkxzPilkDneDkyMjB7Ln0MriOLm12ddLKskWp0Cn2VtN+WJuL6uLETueY4WmyGi3ZTqbIaLJ0CuFF/Z8fXdfkHW5OrDzqQ0EuyjgNSd29SkdcAIiLAEREAREQBERAEREAVhgcIOpklOpyvDf4QAWk1zJB15eu9ey8B1pJd5DTR/iPK+Q4/ZwKu8YwCF4AAAjcABoAA06ALiUuCkI8n52REUyh9K6HfAMJ9Wi/A1XCp+h3wDCfVovwNVwrog9wiIhgWoQyTSiGJzWWwvdIRmLRYb2G7i42d+grcdy2qNiMScO5uJG6IESt+VEaLq/iblDh6COK5lsWwEnOueO3g63ZezI8OzJGN5zOcTbnu3Fz3HVx0H3blMXgNr1SO223bCIiGFH0rxskbYmROyOmlyF4AJY1rHyOLQdLOQN1B8pVkW1nNa6LFsdiIXChI1md1HeyWJg17nNHpAqzbdKsEZIc7K6yB3XMvccocHMvhmY5wvgSDwVLDIHNDhucAR6CLXUVZRzyxTrTnrfW+zbjR6EbZ4rOAJOrDqi633zLQ0Ot0DYBOtDXmvZcbleW5dBxB7r1HD0kj76lrTFhnTyStzvjZDEHEsq3PdmoWQaDQ2yOOYeuiaiiLX1Zt7dfTxZoZtAEeQ7he41enPhp9vELOHGhxrK7eWk1oCBfP0j1LLZ8xfFG529zGuPpIBKkLq01sSlFxk4vghyY/KaLHVdAjW9auvU77O9eftEWQWOFeg+njvHLlruU1Ftroc6njTpuru5L1EXJoREQBERAEREAREQBesYXOa0b3ODRz13n1Cz6l4rrYGHGUyV2nEtBPAA1Q5WRffpyFY3Ss1K2WUEIY0NaKA0H+vE9614/3qT6DvuKkKPj/AHqT6DvuKiXPzqiIgPpXQ74BhPq0X4Gq4VP0O+AYT6tF+BquFdEHuEREMCgbc95dXlZmZAdxfnbkDr0yl+UHuJU9Qduj+zTVv6t1cKNaG+FGj6lkv+WW/T/ux7V6netutd/FerFgoCzem/msMViGxsdI801jS9xq6DRZNDU6BROjaihjasOv71mhLTZrUb9/DTfuQ7VhBcDI1uQ07Mco1AOhdQIpw1GmoQEmVttIG8ghcJsP4PENxYwMcOTmdhzfU5pC7QbSiJDRKwkixTgbuq+3MK52ue29s90MpnjY50cnvzGNLi143ShrdSCBTqB+KeZWxdM7SzRcOdH4Xp5/bk1KX0UZmfincMzIq4HKwPJ/8tepVTMU6SxBFJK76JYwE/Ke8ADvqz3LqthbO8HhbGTmdq6R3ynuJc4+izpyFLqUk9jIQcIvNu9K8/fWzkNlODGiB1iSEZC1wpxDeyHi/KaQAcwsaqeui2rsqPENAkBtptj2mnsPNruHeNx4grmsbhJsMe2HTRcJWMt7e6SNmp+k0VvsDijLhicPqNyju+Px+PUzRYQyhzQ5pBBFgjis1Q8zTTphERDAiIgCIiAIiIAiIgPWxlxDRvcco7r3n1Cz6l1sUYaA1ooAAAcgNAFS7Bw1kykaVlZ33vd6NAAfpcKV4pzfBWC0sKPj/epPoO+4qQo+P96k+g77iuDs/OqIiA+ldDvgGE+rRfgarhU/Q74BhPq0X4Gq4V0Qe4REQwKPLD10sWHF1I7NJXCJmrr+kcrP7x5KQtQmfDK2ZjS+mlkkYNFzCQQW3oXNI0Fi7Oq5lsWwKz+nbwdqsZGBwIIsEUQdxB0IWjZ+OjnYJInBzTx4jmCDq0jcQdQpKkdtNOmQmbIgBBETAW1lpo0y7q5UoO1NmtdJG1tR5w4Oc1jCSGtADf3jXCq03f5q7UHaOFkc5j4nsa5mby2l4IcK3Nc2joEMKfGbE6rLJ1rnETQinMiqnSxsIBEQLRRO4hdMqfEYLEyBodLBlEkbzlicCRHI2SgTKaJy1dGr4q4QBERAEREBw+KDcNiJYnOa1rrxEeYgDK8nrALPxZLJ5B7V6cZGN8jNLvtDShZ48BqpfTOE9bERX73D4nB68DMIpA7TfQw7tNN+9RcU5z+s8kdYZfjE11kbYq3a1lv11pvVYbGYqt5nz8X5HnhkfzjN9eUN9Zq37619CDGR/OM13doa2LHHlr6FkZHZnP7FGYzeUaH9mGFy3Xdmv1d69wz3tMbgGnI5j957WWF0FbtLzZvVXeuiVLqYDGxndIzWq7Q1zbuPHggxsfzjOHxh8Y0OPE6DmmDa+MRjsnq48OzeRfg+fXdpmz+quKxjje0DydG4Zu8/7tK+a93xs1d1XruWil1MvDI/nGe0OeXnz09KeGx/OM4/GHxTR48DoUaXEaZDqDoT8/4Ty/u/17li5rqI7GoxA3n/AHmYT8vi5a79+m5BS6mRxsY3yM0sntDTLv48L15IcZGP9ozTf2hpQs8eWq8xjHyCQdkdZHiI95NeEFhvdrlyeu+CzxL3PdJ5Izl7qsnL1kLYBw1rJffu71gpdTHwyP5xm+vKG+s1b99a+jVTNlRNnfQcHNADnlpvQ+S2xuzc+QPcozXPD81N9+66rPmwwuW6/vX6u9XHRfClrTISO0xkVDh1GaPNf8W+uHesk6Rqimy7aKFDQDcF6iKJUKPj/epPoO+4qQo+P96k+g77igPzqiIgPpXQ74BhPq0X4Gq4VN0QNYDCfVovwNW9uJn4sHkm6BNlt2BV0Dwvh9i9EVaPPJ6lkigumlokAaXXZPaoOO67FkNHr9SxfNNwa06aGiNaDtxo8wO/ktymWWCKC7ES373penOjQB38yXHuB4rFs8xA7AsjU0aa47rBIdQ46a3oUyiza9nUyNxEbO21wMgZo6VhBa5pA8sgHMAeLQuwh2gySEywnrBlJFXZLb7NVYNiqqweC5bDvJaC4ZSeHEa6A99UpfRibJiJot7ZGicfwu0jcDyBppHeHKM40eqE88ae69OncW0e1jVugmBDXOIDbrI4sLRuLiasUDYqrsXIbjLjzhj7q+rcKd6CBdHipa0YiN5Lcr8oDrdpeYcu7Sx6+5cGEV+1CAT1MtAkUG9okOy6DcQR2rvcsv2icwb1MushZZbQoV27F6G9PQd1LW7Z8gYzLMesjhLA51kPf2Ke9t6+Sb49s0Qt4w8mdp60loLi5paO0CAGixuognvv1IDXLtBzS/8AdPOUkCgbNMe+/JrUtAFE6uF0pOGxIeXANcMjspsVZoO05iiDffW8EDeiAIvCa1K5HEdIJ5w8QNjjjLnMbPnLnlrXFudkeQN1q2nMRqDruQ6jBvXjr7+SZ0y/3X6zv4C4ZhR9N/aqR+zGlxdmcCSTpzNXw4hrQe4DvUmWV79m4sSOLzAX9U92rj1bWSscTxc1+l8cuq2qmG9x+ojUY96+/wByG3AAX2nG3B2p3EODxp6R/U8147Z1m879xGhrebvTceHo0U1FS2eUgt2aBVPeKN76vVzjdcy7+gQbNA+O/fZ136NGo4imj+qnIlsEL9ngVTnaBo37w2hw5gV6yvZcAHOLszgTvruDgPRQcdymIlggnZu795Jobq9+gFHu0v02eK8/ZY+W+8uW710zGzzPaPqU9EtgAK/2B7yPpP8AxH/O1QK26PTavYe57fwu9Qpp/vLiWx1DcukRFIsFHx/vUn0HfcVIWjH+9SfQd9xQH50REQH0rod8Awn1aL8DVcKn6HfAMJ9Wi/A1XCuiD3C1NxDTucOfq33fLvW1RW7PjHA66HU68f8AXnxWquTkktcCARqDqCvVjGwNAaNwFD0DRZLDTTjMQI43PNkMaXEDea146K/6ObLMLHOkozSnNIRqBwbG0/JaNO82eKo5og5pa4W1wLSOYIoj7Fb9EsU98T2POYwydUH8XgNY4E/xAOynmWkqcz04X7brfns489+7ppZY3Hxw5escG5jQJ3WSBv4eUFrbteE6da26BomtDx1//CjyWvHGbP2Yo3sy6ZjTs1g+zWnOxupQ3RyU8eCRVlAOrRnvsFtA6U1x397b1tcGE1224Q8sL6cKuwePfXoJ5B7L8oLfgcfHNeR11vG4jUjW/QVWujmJBdDE4lrSbDaz5e3xJu2MG+qA30t2zRMHDNBGwOzZ3NIBFatNDfZJFWaregLZR8fjo4WZ5XhrbAs8zoAANSe5SFzPTFxD8O4te5jXPPYY55z5crOywE7jJw3odwjmlRB2njHYwgOaWYYGwxw7U54GRp8lg3hp1JomqpZgUtULpZDUeGmNbzI3qQP5tF3qBC0ieRs3UyNjvIXu6uQvMeoDRJbAAXWSACfJPDVUi4oYmHiSW1JcWvm/fRHuY+B7TbwDifQx0MWYj7H13qWoWJwbnOeA8COURiVlWXCJznAA3oHZqdobApZTY5rXOB3NFk3rrrVbt2u9bCLtnOPiRlCKT90l9mS0UN20WXWt2Bw3klvE8wR6RSyhx7XEAXZNd1ir+9Uys8tolIokmPa12Ug78oPAnTd9p9krFu0mXqCNRy4i+eno3plYtE1Fix1gGiLF0d6yXJoREQBZwS5Htf8AJcL9B0d/Qn7FgvCEB2KKFsfEZ4m2bLew7nbdLPeRR9amqLVF07C0Y73t/wBB33Fb1ox3vb/oO+4rDT85oiID6X0O+AYT6tF+BquFT9DvgGE+rRfgarhXRB7hERDAiIgC3dHMaIpXQP0EzzJC7gXEW+In5WhcOYv5K0rDBwmbExsbVQkTyOPDymsaO8uBPcGnmFxPYvgcrivjz07zs1XYzY7JHFxc8Fw1ykVuaLog69kKxRTNKzD7FYxzHB0hMdkZnXZIc3MbG+nkWK3DkFPxEwY1z3bmtLjWugFnTiti5Pae05J3yRspsLC6NxB7crgKcLHkMDiRzJbwG/Vqza0b6FdN/wDIUE7h4HjMM1oaXO65pzPoZtGOcwhoAJJ/yFmNgOk088z4fCHNcGtkjMUTOrmjfQEkRIeSMzgDrx+z590N6HYqHFRSskgfDkt8rSJI5GuGV8TRvJsVeg4/wr6jsDZseH6uKJuVgkBDbJy5n5iBe4Wdy9OJh4cdtTlY0lpp4L8GXg88o7WIxMjT8mmD7YWNJ+1Z4TZ+RtRxOAJvRp1J3kmrJ7yuhfsaEgAt0a3KNSNKrgVClEbyLgmvyAXAgVm1JN95P9FBNcHUpSkqb06bLwRXuhcN7HD+6fyWp7ASQ5urTqHDcaB4jkQuiGxYRfZOoIPaO4795VPtL3+X6Q/w2LqMrIyikiMGgbgFAx22I4ZYYpMwM5LY312MwrsF3BxvTnRWvbW0Sz91E+NuJkY50DZAcryyiW2KG47rvW+C0dHtkhjXyOa5hnc2Z2HeQ9sEupeYz3u19WlKiWls4LtERcgIiIAiIgCIiAm7GnyygcHjKfSASD949Y5LoJpgwW40Pt36AADUlciRyNHeDyI1BHoOq6MSCWDMWl3ZzZWmnZm6lrSCKIcK3ria5KQfBt/aEVWHtOl6GzvyigN9u0HMrHEYhjo5MrgSGuBAOoOW6I4aaqnjirMfBsrS6qaXBx96yuabbk7ZPAGmDcdBvw8Damf1Lo3dWdSbzZmAn1jKAf8A2VMofCEREB9L6HfAMJ9Wi/A1XCp+h3wDCfVovwNVwrog9wiIhgREQGL3gAkkAAWSdAAOJKsuh8J6uSYggzSEtsUerb2GUDqAQC7X5ap8fAZI3NFWRpe699Hu0V9sjb4lf1UjOqlrMGlwc2QcTG7TNR3igRppqpzPThL/AFut+ez59C6REXBgXzramy3kYjCtldE5r+sjmZ5Q6xxmbmHHtW1w4j0rvNpY1sEUkrrLY2lxA3mhdDvK5DCMd2nyV1kri+SjYBNAMB5NaA0ei+K6hea0dPTDd81Xb8epF2FsluGjLW0HPPWSZbDM5ADyxpPYaSLpWDyQNLvTyd413iyNRv3hZIrN2eU3Dacg0Dpq72xnT09bZXke0ZB8aa+yCcse5oANAymrq77ytSLKR3nZuk2rKT/tcp39mMEb9xEmutct3fpXbS2gbfly9e9pdFHI4NMhYxjSaa40Mw4brUtUMGxXvlJxRbIIZutwkrSWyMDrLo35QBQoDiHDfuWxSMcrNGxdmdc7wmZrwHlsow0ws4aZhLXOjedQ01uqjodxpdKiI3ZyVEGKnAYXtLszLLQCC01EAD2dDmMmnL0Lf4e+66l3DXWtXFvyb0Avdx9asESwVrMe8tJ6pwNWAb0OSN2XyNTme4f3D6B7+0H3XUu31eu66sdnutWKJaBXzSy5n1eVsjGgVvaTFmrs6jtP7V6Vwq1iNoSGqhcLykk3oC/K7cN4bqrJEsBERYArro67sPHJ/wDQtb/napVZbAkIkc3gW5vQQa/qD/2rJbHUdy4xUbnNOU04atPCxrTv4TuPcVpknD4HOFi2OsHe0gEFpriCCPUpirMXh5GvlcHN6p0LszKObrAAA/NdUWiiKG4cyolj8/oiID6X0O+AYT6tF+BquFT9DvgGE+rRfgarhXRB7hERDAiIgC0Y3CNlYWu9IdxYeD2ng4HUFb1FxzDJlgZeeZ2TT4rN8j74Uy9eZaOKyWxTBTc1ldfz0/nuOq6PYx02GhkfWZ8bXEjcSR5Q7jv9asFhFGGtDWimtAAA3ADQBZqJWTTbaKDpjOTEMO0a4nNGT8mOv3ju80co73A8FXLZt2XPjANahh9WaZ1n1hsQ9pa1SC5MxnSjHv8AH+qCIi7POEREAREQBaHYuMGjIwEbwXAEf1W9Q3SyQ4WKRjmgPxjYC3I0n99jXxvcXOB1yuFciNb3LJOjqMbNnh0Xzsftj808Oi+dj9sfmtG29qz4fw9oqQ4bAsxDHCOMAPd4QSXg0S2oW6C97u6rDC4mR2LlhJ7EboKeY48tPZnc1+gdbiMrSNxcN+48Zzr6ZG8Oi+dj9sfmnh0Xzsftj81u27tSSDFU5mXC3Axs0bGSNbI95D2YhpPWMzAxta5ooF9m9wrmbbmphovJ2hi8LkjZHnczDsxDmBuYBucmFtk6GzpupnH0yX4dF87H7Y/NPDovnY/bH5ryTapzY0PmbGzBRR/vWwB+cvjMrp3sDXExjQU2vJfruqTg8a+TFzRg1HG+AtcYmBobIxsjmPDqeHOvK3kSLs6FnH0yP4dF87H7Y/NPDovnY/bH5qXisY9+IxsbCyIYWCN7Dka7O6Rsr80mYe9jIBTcp0fruqv6P7ZmxczQGZGvw+DxFNYxzYuvZNJI15dTi09SGtI1BfZ5JnH0zb4dF87H7Y/NWewNpRB7wZI9WtN5xwJ0Ov8AF9/JatvOljxOGjY9jW4mZ8YHVtPVtZh5JQbIOY9ZHZ4ZTVXqtbJZhjjhHlhD424iKQMYMsbCGTRuaRq7O9lHk/m05jnaNUKZ0n7Sh+dj9sfmtWLx8RY8CWMktIADgSdDuFrjuju25Z53xOydhuKLs0bWkiLEOgifCQKfQYessUCW7rpZbMxj8RgGTSinPbhX5SxgsvdBIZIyw31dvygO1thXB2fKkREB9L6HfAMJ9Wi/A1XCp+h3wDCfVovwNVwrog9wiIhgREQBaZM7XxyxVnjJ7LjTXtdQcwkAlt0CDW9o4LcixqzqE3B2i22Rt7rZDFJH1UmXOwZs7XtBo5XUDYsWK4jfrV0uJxWFbIBd2DbXA05h4Oa7eCrzoxtCSVsjJSHPhkyZwMucFjXhxbuB7VGtLB3bhOSo9CqauPG6+6I3SzA5R4Wy80Tf3oG6SIEl1j5TLLgfSOKhArpdrxh0EzXbjE8H0FpBXJ4BxMUZO8saT6SAtgc4msE+mnvzN6IioecIiIAiIgCsNg4KOXCtEsbXhs0zwHAGnNnkIcL3EHUHgq9W/RYgYXXd1k9+jrpVxMpA1NfhJsznwtuaNrJM7AXPF5eqkGpOVxqjpbxV5tcwzBZs2SLMSx95bLi0hsbt1kg0G8uCnYbCwva2RrG0Q1zTVEgBuW+dZW7/AJI5BZnZ0WnYboABWlBpzN0HI6hTKFe2fCSOzuazOXjVwFuLHObG/k7Vpyu4dxWPguEHVlsDCHufLGWsHlua4ueNxzubms8dbOutgzZkTaqNoqqrhV195PrWx2CjIaCwU0ZWjkKy6eokesoCqhwmDkGXqIw3qGjVjQ0wjUMPAxjMaB7PlVuK2YmHCMmBdFHnkqUvyg2YgCxxO8uAaS060GHdQVlFg2NNtYAardw00/7R6aHJJcGxxtzQTpv7g4D+jnfaUBX4vwSVxEjY3lzTGbbeZufIY3adpuc1lOlndqs8HLhjMXRBvWSMOZ7W6ubFlGUvA1y9YKHea4rY3Y0QdmDTurLenldZfO81u37yTvW+HARsILWNBALfUasejst07ggIEuJgkcx7o8zmZ3xuc0EsLHGJ+Uk9kg6E7qOpor188HhEbjF+9cwBkpaA5rXhzsmpzj3vUVvr1TP2bFuyDl9pLjrzsk33rN+BjJBLQSAGj0CwPszH7SgK7A7Mwr8rm4VgDS90byxo99JEjmUbGegTuuxaj7b2ZDDhz1UTGdqBgytAprZmZWCtzRZobhauosIxptrQD/qfVq4n1lQOlJ/s5/5kP+NGgPgSL2l4gPpfQ74BhPq0X4Gq4VP0O+AYT6tF+BquFdEHuEREMCIiAIiIAvdgbThhkxHXzMic57cge4MDmBjQHNLj2u0Xg8l4vCFzJWVwsRRu1v8AJM29t+J8UkOHcJpJGOYOrIcxmYZc0jx2WgXdXZ4BQo20AOQA+xetaBuFL1IxoYmIpLLFaBERdEgiIgCIiAK06OGsITlzdvEdn5X76Xs+vcqtXHRT4MP+bP8A40q4mUgT9mj90zSuyNP9NFJWvDx5WtbyaB9gpbFMoEXF7f2xtKDEyDC7M8IiIaRKcQxlnKLAY7UUbHfSg+NO2v8Agg/6uNAdk3ardOxILdlst0GtWeQ7/sWUe0g7dHJ5GfyeBaHVv361XNcX407a/wCCD/q41cdGH4nqs82Hdh5DYMRPXgAHR2djwNb3VogLb9tN1/dTafwcuWuvPTgQrRV3hEvL/wAR/wDsWvEOke0tN0eUZB0N7+sQFqigbHhLGOBDvL0Lt5FN1ok5Rdir4aUKCnOFjl3oDnMR0mLcc3CdS6nAnrOG4GqHHQ/a0qR00H9jk+lF/ixqxOC1vrH3z7Pcfk/wj7FWdLmEYJ4JJ7UWp3++x8lisM+HWiIhpswXTTEYeNkLBHkiaI25mkmmDKLIOpoLd7oWK5Reyf1Ii6zM5yoe6FiuUXsn9Se6FiuUXsn9SImZjKh7oWK5Reyf1J7oWK5Reyf1IiZmMqHuhYrlF7J/UnuhYrlF7J/UiJmYyoe6FiuUXsn9Se6FiuUXsn9SImZjKh7oWK5Reyf1J7oWK5Reyf1IiZmMqHuhYrlF7J/UnuhYrlF7J/UiJmYyoe6FiuUXsn9Se6FiuUXsn9SImZjKh7oWK5Reyf1J7oWK5Reyf1IiZmMqHuhYrlF7J/Uor+mEhJJgwpJNkmEEknUkm9SvUWZmMqMfG6TzfCfyR+aeN0nm+E/kj80RLZtIeN0nm+E/kj808bpPN8J/JH5oiWxSHjdJ5vhP5I/NPG6TzfCfyR+aIlsUh43Seb4T+SPzTxuk83wn8kfmiJbFIeN0nm+E/kj808bpPN8J/JH5oiWxSHjdJ5vhP5I/NeHpdJwgwoPAiEAjvBvQoiWxSLb9nN5u/p+SIiA//9k=">
            <a:hlinkClick r:id="rId3"/>
          </p:cNvPr>
          <p:cNvSpPr>
            <a:spLocks noChangeAspect="1" noChangeArrowheads="1"/>
          </p:cNvSpPr>
          <p:nvPr/>
        </p:nvSpPr>
        <p:spPr bwMode="auto">
          <a:xfrm>
            <a:off x="3398838" y="2462212"/>
            <a:ext cx="2447925" cy="18669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" name="AutoShape 56" descr="data:image/jpeg;base64,/9j/4AAQSkZJRgABAQAAAQABAAD/2wCEAAkGBxQSEhUUExMVFhUVFRsVFRUXGSEYGBUcGBsYFhsWGBcYHCggGB0lHBcZITEiJykrLi4uGiAzODUsNygtLisBCgoKDg0OGxAQGywlHSQ4LDIsLC8sNCwsLy8sNCwsLCwsMCwsLCwuLCwuLzQsLzQ0LC80LDcsLy00NCw0LDQsLv/AABEIAMQBAQMBIgACEQEDEQH/xAAcAAEAAgMBAQEAAAAAAAAAAAAABAUCAwYBBwj/xABMEAABBAADBAQHDQUFCAMAAAABAAIDEQQSIQUxQVEGEyJhFBYyVHGBkhczNEJSU3J0kbGy0dIVI2KToSSCs8HxQ0RVc5Sio+EH0/D/xAAYAQEBAQEBAAAAAAAAAAAAAAAAAwECBP/EAC4RAAICAAUBBwMEAwAAAAAAAAABAhEDEiExQVFxgZGhsfDxE8HRBDNh4SIjMv/aAAwDAQACEQMRAD8Auei2w8PJgsM98Ebnugjc5zmglxLASSTvJKtPF3CebRewFr6HfAMJ9Wi/A1XCskQbdlX4u4TzaL2Ani7hPNovYCtEW0hbKvxdwnm0XsBPF3CebRewFaIlIWyr8XcJ5tF7ATxdwnm0XsBWiJSFsq/F3CebRewE8XcJ5tF7AVoiUhbKvxdwnm0XsBPF3CebRewFaIlIWyr8XcJ5tF7ATxdwnm0XsBWiJSFsq/F3CebRewFjJ0ew1HLhYSaNAtABPAE1orZEpC2cZsbZ0DHswuIhilxTmOmkMcQEcLSey0nTT4o3k8Vfjo9hPN4fZC37W2aJ4pI8zo+sAa58dB9A6iyDvFj0EqHsLHAiSNsJiggc2CJ7zl60t7JytcPJBDQDZzEnkumk9ULZk3YWDJoQQE66BovTQ/YSAs3dHsIBZw8IA1JyDRbpMBYDQ7s5y7vGZ2d2ta73N4aOO8gLUNlWDmOpz7hoA4vo6/GAfv8A4QOCykLPPFzC+bRewFqOxsFeXqYLuqyiwTWhHDym+0Oak/sztZs58rNu3HM12nsgehbX4EEvOY297X6cMuTQewNUpCyMejuE82h9kJ4u4TzaL2AshshunaJrKddRbX9YNCd1hWSykLZV+LuE82i9gJ4u4TzaL2ArREpC2Vfi7hPNovYCeLuE82i9gK0RKQtlX4u4TzaL2Ani7hPNovYCtESkLZV+LuE82i9gLXiej2FDHEYeLyT8QcirhacX5DqBJLSABvJo6BKFs+Vde75TvtKLWi856D6P0O+AYT6tF+BquFT9DvgGE+rRfgarhehHne4REQwIiIAtOJxIZV2XONMY0ZnvO+mtG/7hvNL2KOWaQxQ5QWAOkkeCWtzXlaGggucaveKHpAV/sbYbYCXud1kzhTpCKofIY34je7eeJK4lLoeiOEkrn4c/0vPxsqcPsPETe+uEDD8RnblI75PJYeGgd6Vox+z34RxpskmHcbBBdI+E1q1125zL1Dtasg0ACuzRcW9ymfTK1p098/zr4aHCRbThc7KJWZjubmAcf7p1UtdTjcHHMwslY17SKIcLH/pcfiIX4RzY5TcbjlimPHlHIeD63Hc6uei7U+pN4Skv8Lvp+NvA3oiLs84REQBVu1NkxzPilkDneDkyMjB7Ln0MriOLm12ddLKskWp0Cn2VtN+WJuL6uLETueY4WmyGi3ZTqbIaLJ0CuFF/Z8fXdfkHW5OrDzqQ0EuyjgNSd29SkdcAIiLAEREAREQBERAEREAVhgcIOpklOpyvDf4QAWk1zJB15eu9ey8B1pJd5DTR/iPK+Q4/ZwKu8YwCF4AAAjcABoAA06ALiUuCkI8n52REUyh9K6HfAMJ9Wi/A1XCp+h3wDCfVovwNVwrog9wiIhgWoQyTSiGJzWWwvdIRmLRYb2G7i42d+grcdy2qNiMScO5uJG6IESt+VEaLq/iblDh6COK5lsWwEnOueO3g63ZezI8OzJGN5zOcTbnu3Fz3HVx0H3blMXgNr1SO223bCIiGFH0rxskbYmROyOmlyF4AJY1rHyOLQdLOQN1B8pVkW1nNa6LFsdiIXChI1md1HeyWJg17nNHpAqzbdKsEZIc7K6yB3XMvccocHMvhmY5wvgSDwVLDIHNDhucAR6CLXUVZRzyxTrTnrfW+zbjR6EbZ4rOAJOrDqi633zLQ0Ot0DYBOtDXmvZcbleW5dBxB7r1HD0kj76lrTFhnTyStzvjZDEHEsq3PdmoWQaDQ2yOOYeuiaiiLX1Zt7dfTxZoZtAEeQ7he41enPhp9vELOHGhxrK7eWk1oCBfP0j1LLZ8xfFG529zGuPpIBKkLq01sSlFxk4vghyY/KaLHVdAjW9auvU77O9eftEWQWOFeg+njvHLlruU1Ftroc6njTpuru5L1EXJoREQBERAEREAREQBesYXOa0b3ODRz13n1Cz6l4rrYGHGUyV2nEtBPAA1Q5WRffpyFY3Ss1K2WUEIY0NaKA0H+vE9614/3qT6DvuKkKPj/AHqT6DvuKiXPzqiIgPpXQ74BhPq0X4Gq4VP0O+AYT6tF+BquFdEHuEREMCgbc95dXlZmZAdxfnbkDr0yl+UHuJU9Qduj+zTVv6t1cKNaG+FGj6lkv+WW/T/ux7V6netutd/FerFgoCzem/msMViGxsdI801jS9xq6DRZNDU6BROjaihjasOv71mhLTZrUb9/DTfuQ7VhBcDI1uQ07Mco1AOhdQIpw1GmoQEmVttIG8ghcJsP4PENxYwMcOTmdhzfU5pC7QbSiJDRKwkixTgbuq+3MK52ue29s90MpnjY50cnvzGNLi143ShrdSCBTqB+KeZWxdM7SzRcOdH4Xp5/bk1KX0UZmfincMzIq4HKwPJ/8tepVTMU6SxBFJK76JYwE/Ke8ADvqz3LqthbO8HhbGTmdq6R3ynuJc4+izpyFLqUk9jIQcIvNu9K8/fWzkNlODGiB1iSEZC1wpxDeyHi/KaQAcwsaqeui2rsqPENAkBtptj2mnsPNruHeNx4grmsbhJsMe2HTRcJWMt7e6SNmp+k0VvsDijLhicPqNyju+Px+PUzRYQyhzQ5pBBFgjis1Q8zTTphERDAiIgCIiAIiIAiIgPWxlxDRvcco7r3n1Cz6l1sUYaA1ooAAAcgNAFS7Bw1kykaVlZ33vd6NAAfpcKV4pzfBWC0sKPj/epPoO+4qQo+P96k+g77iuDs/OqIiA+ldDvgGE+rRfgarhU/Q74BhPq0X4Gq4V0Qe4REQwKPLD10sWHF1I7NJXCJmrr+kcrP7x5KQtQmfDK2ZjS+mlkkYNFzCQQW3oXNI0Fi7Oq5lsWwKz+nbwdqsZGBwIIsEUQdxB0IWjZ+OjnYJInBzTx4jmCDq0jcQdQpKkdtNOmQmbIgBBETAW1lpo0y7q5UoO1NmtdJG1tR5w4Oc1jCSGtADf3jXCq03f5q7UHaOFkc5j4nsa5mby2l4IcK3Nc2joEMKfGbE6rLJ1rnETQinMiqnSxsIBEQLRRO4hdMqfEYLEyBodLBlEkbzlicCRHI2SgTKaJy1dGr4q4QBERAEREBw+KDcNiJYnOa1rrxEeYgDK8nrALPxZLJ5B7V6cZGN8jNLvtDShZ48BqpfTOE9bERX73D4nB68DMIpA7TfQw7tNN+9RcU5z+s8kdYZfjE11kbYq3a1lv11pvVYbGYqt5nz8X5HnhkfzjN9eUN9Zq37619CDGR/OM13doa2LHHlr6FkZHZnP7FGYzeUaH9mGFy3Xdmv1d69wz3tMbgGnI5j957WWF0FbtLzZvVXeuiVLqYDGxndIzWq7Q1zbuPHggxsfzjOHxh8Y0OPE6DmmDa+MRjsnq48OzeRfg+fXdpmz+quKxjje0DydG4Zu8/7tK+a93xs1d1XruWil1MvDI/nGe0OeXnz09KeGx/OM4/GHxTR48DoUaXEaZDqDoT8/4Ty/u/17li5rqI7GoxA3n/AHmYT8vi5a79+m5BS6mRxsY3yM0sntDTLv48L15IcZGP9ozTf2hpQs8eWq8xjHyCQdkdZHiI95NeEFhvdrlyeu+CzxL3PdJ5Izl7qsnL1kLYBw1rJffu71gpdTHwyP5xm+vKG+s1b99a+jVTNlRNnfQcHNADnlpvQ+S2xuzc+QPcozXPD81N9+66rPmwwuW6/vX6u9XHRfClrTISO0xkVDh1GaPNf8W+uHesk6Rqimy7aKFDQDcF6iKJUKPj/epPoO+4qQo+P96k+g77igPzqiIgPpXQ74BhPq0X4Gq4VN0QNYDCfVovwNW9uJn4sHkm6BNlt2BV0Dwvh9i9EVaPPJ6lkigumlokAaXXZPaoOO67FkNHr9SxfNNwa06aGiNaDtxo8wO/ktymWWCKC7ES373penOjQB38yXHuB4rFs8xA7AsjU0aa47rBIdQ46a3oUyiza9nUyNxEbO21wMgZo6VhBa5pA8sgHMAeLQuwh2gySEywnrBlJFXZLb7NVYNiqqweC5bDvJaC4ZSeHEa6A99UpfRibJiJot7ZGicfwu0jcDyBppHeHKM40eqE88ae69OncW0e1jVugmBDXOIDbrI4sLRuLiasUDYqrsXIbjLjzhj7q+rcKd6CBdHipa0YiN5Lcr8oDrdpeYcu7Sx6+5cGEV+1CAT1MtAkUG9okOy6DcQR2rvcsv2icwb1MushZZbQoV27F6G9PQd1LW7Z8gYzLMesjhLA51kPf2Ke9t6+Sb49s0Qt4w8mdp60loLi5paO0CAGixuognvv1IDXLtBzS/8AdPOUkCgbNMe+/JrUtAFE6uF0pOGxIeXANcMjspsVZoO05iiDffW8EDeiAIvCa1K5HEdIJ5w8QNjjjLnMbPnLnlrXFudkeQN1q2nMRqDruQ6jBvXjr7+SZ0y/3X6zv4C4ZhR9N/aqR+zGlxdmcCSTpzNXw4hrQe4DvUmWV79m4sSOLzAX9U92rj1bWSscTxc1+l8cuq2qmG9x+ojUY96+/wByG3AAX2nG3B2p3EODxp6R/U8147Z1m879xGhrebvTceHo0U1FS2eUgt2aBVPeKN76vVzjdcy7+gQbNA+O/fZ136NGo4imj+qnIlsEL9ngVTnaBo37w2hw5gV6yvZcAHOLszgTvruDgPRQcdymIlggnZu795Jobq9+gFHu0v02eK8/ZY+W+8uW710zGzzPaPqU9EtgAK/2B7yPpP8AxH/O1QK26PTavYe57fwu9Qpp/vLiWx1DcukRFIsFHx/vUn0HfcVIWjH+9SfQd9xQH50REQH0rod8Awn1aL8DVcKn6HfAMJ9Wi/A1XCuiD3C1NxDTucOfq33fLvW1RW7PjHA66HU68f8AXnxWquTkktcCARqDqCvVjGwNAaNwFD0DRZLDTTjMQI43PNkMaXEDea146K/6ObLMLHOkozSnNIRqBwbG0/JaNO82eKo5og5pa4W1wLSOYIoj7Fb9EsU98T2POYwydUH8XgNY4E/xAOynmWkqcz04X7brfns489+7ppZY3Hxw5escG5jQJ3WSBv4eUFrbteE6da26BomtDx1//CjyWvHGbP2Yo3sy6ZjTs1g+zWnOxupQ3RyU8eCRVlAOrRnvsFtA6U1x397b1tcGE1224Q8sL6cKuwePfXoJ5B7L8oLfgcfHNeR11vG4jUjW/QVWujmJBdDE4lrSbDaz5e3xJu2MG+qA30t2zRMHDNBGwOzZ3NIBFatNDfZJFWaregLZR8fjo4WZ5XhrbAs8zoAANSe5SFzPTFxD8O4te5jXPPYY55z5crOywE7jJw3odwjmlRB2njHYwgOaWYYGwxw7U54GRp8lg3hp1JomqpZgUtULpZDUeGmNbzI3qQP5tF3qBC0ieRs3UyNjvIXu6uQvMeoDRJbAAXWSACfJPDVUi4oYmHiSW1JcWvm/fRHuY+B7TbwDifQx0MWYj7H13qWoWJwbnOeA8COURiVlWXCJznAA3oHZqdobApZTY5rXOB3NFk3rrrVbt2u9bCLtnOPiRlCKT90l9mS0UN20WXWt2Bw3klvE8wR6RSyhx7XEAXZNd1ir+9Uys8tolIokmPa12Ug78oPAnTd9p9krFu0mXqCNRy4i+eno3plYtE1Fix1gGiLF0d6yXJoREQBZwS5Htf8AJcL9B0d/Qn7FgvCEB2KKFsfEZ4m2bLew7nbdLPeRR9amqLVF07C0Y73t/wBB33Fb1ox3vb/oO+4rDT85oiID6X0O+AYT6tF+BquFT9DvgGE+rRfgarhXRB7hERDAiIgC3dHMaIpXQP0EzzJC7gXEW+In5WhcOYv5K0rDBwmbExsbVQkTyOPDymsaO8uBPcGnmFxPYvgcrivjz07zs1XYzY7JHFxc8Fw1ykVuaLog69kKxRTNKzD7FYxzHB0hMdkZnXZIc3MbG+nkWK3DkFPxEwY1z3bmtLjWugFnTiti5Pae05J3yRspsLC6NxB7crgKcLHkMDiRzJbwG/Vqza0b6FdN/wDIUE7h4HjMM1oaXO65pzPoZtGOcwhoAJJ/yFmNgOk088z4fCHNcGtkjMUTOrmjfQEkRIeSMzgDrx+z590N6HYqHFRSskgfDkt8rSJI5GuGV8TRvJsVeg4/wr6jsDZseH6uKJuVgkBDbJy5n5iBe4Wdy9OJh4cdtTlY0lpp4L8GXg88o7WIxMjT8mmD7YWNJ+1Z4TZ+RtRxOAJvRp1J3kmrJ7yuhfsaEgAt0a3KNSNKrgVClEbyLgmvyAXAgVm1JN95P9FBNcHUpSkqb06bLwRXuhcN7HD+6fyWp7ASQ5urTqHDcaB4jkQuiGxYRfZOoIPaO4795VPtL3+X6Q/w2LqMrIyikiMGgbgFAx22I4ZYYpMwM5LY312MwrsF3BxvTnRWvbW0Sz91E+NuJkY50DZAcryyiW2KG47rvW+C0dHtkhjXyOa5hnc2Z2HeQ9sEupeYz3u19WlKiWls4LtERcgIiIAiIgCIiAm7GnyygcHjKfSASD949Y5LoJpgwW40Pt36AADUlciRyNHeDyI1BHoOq6MSCWDMWl3ZzZWmnZm6lrSCKIcK3ria5KQfBt/aEVWHtOl6GzvyigN9u0HMrHEYhjo5MrgSGuBAOoOW6I4aaqnjirMfBsrS6qaXBx96yuabbk7ZPAGmDcdBvw8Damf1Lo3dWdSbzZmAn1jKAf8A2VMofCEREB9L6HfAMJ9Wi/A1XCp+h3wDCfVovwNVwrog9wiIhgREQGL3gAkkAAWSdAAOJKsuh8J6uSYggzSEtsUerb2GUDqAQC7X5ap8fAZI3NFWRpe699Hu0V9sjb4lf1UjOqlrMGlwc2QcTG7TNR3igRppqpzPThL/AFut+ez59C6REXBgXzramy3kYjCtldE5r+sjmZ5Q6xxmbmHHtW1w4j0rvNpY1sEUkrrLY2lxA3mhdDvK5DCMd2nyV1kri+SjYBNAMB5NaA0ei+K6hea0dPTDd81Xb8epF2FsluGjLW0HPPWSZbDM5ADyxpPYaSLpWDyQNLvTyd413iyNRv3hZIrN2eU3Dacg0Dpq72xnT09bZXke0ZB8aa+yCcse5oANAymrq77ytSLKR3nZuk2rKT/tcp39mMEb9xEmutct3fpXbS2gbfly9e9pdFHI4NMhYxjSaa40Mw4brUtUMGxXvlJxRbIIZutwkrSWyMDrLo35QBQoDiHDfuWxSMcrNGxdmdc7wmZrwHlsow0ws4aZhLXOjedQ01uqjodxpdKiI3ZyVEGKnAYXtLszLLQCC01EAD2dDmMmnL0Lf4e+66l3DXWtXFvyb0Avdx9asESwVrMe8tJ6pwNWAb0OSN2XyNTme4f3D6B7+0H3XUu31eu66sdnutWKJaBXzSy5n1eVsjGgVvaTFmrs6jtP7V6Vwq1iNoSGqhcLykk3oC/K7cN4bqrJEsBERYArro67sPHJ/wDQtb/napVZbAkIkc3gW5vQQa/qD/2rJbHUdy4xUbnNOU04atPCxrTv4TuPcVpknD4HOFi2OsHe0gEFpriCCPUpirMXh5GvlcHN6p0LszKObrAAA/NdUWiiKG4cyolj8/oiID6X0O+AYT6tF+BquFT9DvgGE+rRfgarhXRB7hERDAiIgC0Y3CNlYWu9IdxYeD2ng4HUFb1FxzDJlgZeeZ2TT4rN8j74Uy9eZaOKyWxTBTc1ldfz0/nuOq6PYx02GhkfWZ8bXEjcSR5Q7jv9asFhFGGtDWimtAAA3ADQBZqJWTTbaKDpjOTEMO0a4nNGT8mOv3ju80co73A8FXLZt2XPjANahh9WaZ1n1hsQ9pa1SC5MxnSjHv8AH+qCIi7POEREAREQBaHYuMGjIwEbwXAEf1W9Q3SyQ4WKRjmgPxjYC3I0n99jXxvcXOB1yuFciNb3LJOjqMbNnh0Xzsftj808Oi+dj9sfmtG29qz4fw9oqQ4bAsxDHCOMAPd4QSXg0S2oW6C97u6rDC4mR2LlhJ7EboKeY48tPZnc1+gdbiMrSNxcN+48Zzr6ZG8Oi+dj9sfmnh0Xzsftj81u27tSSDFU5mXC3Axs0bGSNbI95D2YhpPWMzAxta5ooF9m9wrmbbmphovJ2hi8LkjZHnczDsxDmBuYBucmFtk6GzpupnH0yX4dF87H7Y/NPDovnY/bH5ryTapzY0PmbGzBRR/vWwB+cvjMrp3sDXExjQU2vJfruqTg8a+TFzRg1HG+AtcYmBobIxsjmPDqeHOvK3kSLs6FnH0yP4dF87H7Y/NPDovnY/bH5qXisY9+IxsbCyIYWCN7Dka7O6Rsr80mYe9jIBTcp0fruqv6P7ZmxczQGZGvw+DxFNYxzYuvZNJI15dTi09SGtI1BfZ5JnH0zb4dF87H7Y/NWewNpRB7wZI9WtN5xwJ0Ov8AF9/JatvOljxOGjY9jW4mZ8YHVtPVtZh5JQbIOY9ZHZ4ZTVXqtbJZhjjhHlhD424iKQMYMsbCGTRuaRq7O9lHk/m05jnaNUKZ0n7Sh+dj9sfmtWLx8RY8CWMktIADgSdDuFrjuju25Z53xOydhuKLs0bWkiLEOgifCQKfQYessUCW7rpZbMxj8RgGTSinPbhX5SxgsvdBIZIyw31dvygO1thXB2fKkREB9L6HfAMJ9Wi/A1XCp+h3wDCfVovwNVwrog9wiIhgREQBaZM7XxyxVnjJ7LjTXtdQcwkAlt0CDW9o4LcixqzqE3B2i22Rt7rZDFJH1UmXOwZs7XtBo5XUDYsWK4jfrV0uJxWFbIBd2DbXA05h4Oa7eCrzoxtCSVsjJSHPhkyZwMucFjXhxbuB7VGtLB3bhOSo9CqauPG6+6I3SzA5R4Wy80Tf3oG6SIEl1j5TLLgfSOKhArpdrxh0EzXbjE8H0FpBXJ4BxMUZO8saT6SAtgc4msE+mnvzN6IioecIiIAiIgCsNg4KOXCtEsbXhs0zwHAGnNnkIcL3EHUHgq9W/RYgYXXd1k9+jrpVxMpA1NfhJsznwtuaNrJM7AXPF5eqkGpOVxqjpbxV5tcwzBZs2SLMSx95bLi0hsbt1kg0G8uCnYbCwva2RrG0Q1zTVEgBuW+dZW7/AJI5BZnZ0WnYboABWlBpzN0HI6hTKFe2fCSOzuazOXjVwFuLHObG/k7Vpyu4dxWPguEHVlsDCHufLGWsHlua4ueNxzubms8dbOutgzZkTaqNoqqrhV195PrWx2CjIaCwU0ZWjkKy6eokesoCqhwmDkGXqIw3qGjVjQ0wjUMPAxjMaB7PlVuK2YmHCMmBdFHnkqUvyg2YgCxxO8uAaS060GHdQVlFg2NNtYAardw00/7R6aHJJcGxxtzQTpv7g4D+jnfaUBX4vwSVxEjY3lzTGbbeZufIY3adpuc1lOlndqs8HLhjMXRBvWSMOZ7W6ubFlGUvA1y9YKHea4rY3Y0QdmDTurLenldZfO81u37yTvW+HARsILWNBALfUasejst07ggIEuJgkcx7o8zmZ3xuc0EsLHGJ+Uk9kg6E7qOpor188HhEbjF+9cwBkpaA5rXhzsmpzj3vUVvr1TP2bFuyDl9pLjrzsk33rN+BjJBLQSAGj0CwPszH7SgK7A7Mwr8rm4VgDS90byxo99JEjmUbGegTuuxaj7b2ZDDhz1UTGdqBgytAprZmZWCtzRZobhauosIxptrQD/qfVq4n1lQOlJ/s5/5kP+NGgPgSL2l4gPpfQ74BhPq0X4Gq4VP0O+AYT6tF+BquFdEHuEREMCIiAIiIAvdgbThhkxHXzMic57cge4MDmBjQHNLj2u0Xg8l4vCFzJWVwsRRu1v8AJM29t+J8UkOHcJpJGOYOrIcxmYZc0jx2WgXdXZ4BQo20AOQA+xetaBuFL1IxoYmIpLLFaBERdEgiIgCIiAK06OGsITlzdvEdn5X76Xs+vcqtXHRT4MP+bP8A40q4mUgT9mj90zSuyNP9NFJWvDx5WtbyaB9gpbFMoEXF7f2xtKDEyDC7M8IiIaRKcQxlnKLAY7UUbHfSg+NO2v8Agg/6uNAdk3ardOxILdlst0GtWeQ7/sWUe0g7dHJ5GfyeBaHVv361XNcX407a/wCCD/q41cdGH4nqs82Hdh5DYMRPXgAHR2djwNb3VogLb9tN1/dTafwcuWuvPTgQrRV3hEvL/wAR/wDsWvEOke0tN0eUZB0N7+sQFqigbHhLGOBDvL0Lt5FN1ok5Rdir4aUKCnOFjl3oDnMR0mLcc3CdS6nAnrOG4GqHHQ/a0qR00H9jk+lF/ixqxOC1vrH3z7Pcfk/wj7FWdLmEYJ4JJ7UWp3++x8lisM+HWiIhpswXTTEYeNkLBHkiaI25mkmmDKLIOpoLd7oWK5Reyf1Ii6zM5yoe6FiuUXsn9Se6FiuUXsn9SImZjKh7oWK5Reyf1J7oWK5Reyf1IiZmMqHuhYrlF7J/UnuhYrlF7J/UiJmYyoe6FiuUXsn9Se6FiuUXsn9SImZjKh7oWK5Reyf1J7oWK5Reyf1IiZmMqHuhYrlF7J/UnuhYrlF7J/UiJmYyoe6FiuUXsn9Se6FiuUXsn9SImZjKh7oWK5Reyf1J7oWK5Reyf1IiZmMqHuhYrlF7J/Uor+mEhJJgwpJNkmEEknUkm9SvUWZmMqMfG6TzfCfyR+aeN0nm+E/kj80RLZtIeN0nm+E/kj808bpPN8J/JH5oiWxSHjdJ5vhP5I/NPG6TzfCfyR+aIlsUh43Seb4T+SPzTxuk83wn8kfmiJbFIeN0nm+E/kj808bpPN8J/JH5oiWxSHjdJ5vhP5I/NeHpdJwgwoPAiEAjvBvQoiWxSLb9nN5u/p+SIiA//9k=">
            <a:hlinkClick r:id="rId3"/>
          </p:cNvPr>
          <p:cNvSpPr>
            <a:spLocks noChangeAspect="1" noChangeArrowheads="1"/>
          </p:cNvSpPr>
          <p:nvPr/>
        </p:nvSpPr>
        <p:spPr bwMode="auto">
          <a:xfrm>
            <a:off x="3551238" y="2614612"/>
            <a:ext cx="2447925" cy="18669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2" name="AutoShape 58" descr="data:image/jpeg;base64,/9j/4AAQSkZJRgABAQAAAQABAAD/2wCEAAkGBxQSEhUUExMVFhUVFRsVFRUXGSEYGBUcGBsYFhsWGBcYHCggGB0lHBcZITEiJykrLi4uGiAzODUsNygtLisBCgoKDg0OGxAQGywlHSQ4LDIsLC8sNCwsLy8sNCwsLCwsMCwsLCwuLCwuLzQsLzQ0LC80LDcsLy00NCw0LDQsLv/AABEIAMQBAQMBIgACEQEDEQH/xAAcAAEAAgMBAQEAAAAAAAAAAAAABAUCAwYBBwj/xABMEAABBAADBAQHDQUFCAMAAAABAAIDEQQSIQUxQVEGEyJhFBYyVHGBkhczNEJSU3J0kbGy0dIVI2KToSSCs8HxQ0RVc5Sio+EH0/D/xAAYAQEBAQEBAAAAAAAAAAAAAAAAAwECBP/EAC4RAAICAAUBBwMEAwAAAAAAAAABAhEDEiExQVFxgZGhsfDxE8HRBDNh4SIjMv/aAAwDAQACEQMRAD8Auei2w8PJgsM98Ebnugjc5zmglxLASSTvJKtPF3CebRewFr6HfAMJ9Wi/A1XCskQbdlX4u4TzaL2Ani7hPNovYCtEW0hbKvxdwnm0XsBPF3CebRewFaIlIWyr8XcJ5tF7ATxdwnm0XsBWiJSFsq/F3CebRewE8XcJ5tF7AVoiUhbKvxdwnm0XsBPF3CebRewFaIlIWyr8XcJ5tF7ATxdwnm0XsBWiJSFsq/F3CebRewFjJ0ew1HLhYSaNAtABPAE1orZEpC2cZsbZ0DHswuIhilxTmOmkMcQEcLSey0nTT4o3k8Vfjo9hPN4fZC37W2aJ4pI8zo+sAa58dB9A6iyDvFj0EqHsLHAiSNsJiggc2CJ7zl60t7JytcPJBDQDZzEnkumk9ULZk3YWDJoQQE66BovTQ/YSAs3dHsIBZw8IA1JyDRbpMBYDQ7s5y7vGZ2d2ta73N4aOO8gLUNlWDmOpz7hoA4vo6/GAfv8A4QOCykLPPFzC+bRewFqOxsFeXqYLuqyiwTWhHDym+0Oak/sztZs58rNu3HM12nsgehbX4EEvOY297X6cMuTQewNUpCyMejuE82h9kJ4u4TzaL2AshshunaJrKddRbX9YNCd1hWSykLZV+LuE82i9gJ4u4TzaL2ArREpC2Vfi7hPNovYCeLuE82i9gK0RKQtlX4u4TzaL2Ani7hPNovYCtESkLZV+LuE82i9gLXiej2FDHEYeLyT8QcirhacX5DqBJLSABvJo6BKFs+Vde75TvtKLWi856D6P0O+AYT6tF+BquFT9DvgGE+rRfgarhehHne4REQwIiIAtOJxIZV2XONMY0ZnvO+mtG/7hvNL2KOWaQxQ5QWAOkkeCWtzXlaGggucaveKHpAV/sbYbYCXud1kzhTpCKofIY34je7eeJK4lLoeiOEkrn4c/0vPxsqcPsPETe+uEDD8RnblI75PJYeGgd6Vox+z34RxpskmHcbBBdI+E1q1125zL1Dtasg0ACuzRcW9ymfTK1p098/zr4aHCRbThc7KJWZjubmAcf7p1UtdTjcHHMwslY17SKIcLH/pcfiIX4RzY5TcbjlimPHlHIeD63Hc6uei7U+pN4Skv8Lvp+NvA3oiLs84REQBVu1NkxzPilkDneDkyMjB7Ln0MriOLm12ddLKskWp0Cn2VtN+WJuL6uLETueY4WmyGi3ZTqbIaLJ0CuFF/Z8fXdfkHW5OrDzqQ0EuyjgNSd29SkdcAIiLAEREAREQBERAEREAVhgcIOpklOpyvDf4QAWk1zJB15eu9ey8B1pJd5DTR/iPK+Q4/ZwKu8YwCF4AAAjcABoAA06ALiUuCkI8n52REUyh9K6HfAMJ9Wi/A1XCp+h3wDCfVovwNVwrog9wiIhgWoQyTSiGJzWWwvdIRmLRYb2G7i42d+grcdy2qNiMScO5uJG6IESt+VEaLq/iblDh6COK5lsWwEnOueO3g63ZezI8OzJGN5zOcTbnu3Fz3HVx0H3blMXgNr1SO223bCIiGFH0rxskbYmROyOmlyF4AJY1rHyOLQdLOQN1B8pVkW1nNa6LFsdiIXChI1md1HeyWJg17nNHpAqzbdKsEZIc7K6yB3XMvccocHMvhmY5wvgSDwVLDIHNDhucAR6CLXUVZRzyxTrTnrfW+zbjR6EbZ4rOAJOrDqi633zLQ0Ot0DYBOtDXmvZcbleW5dBxB7r1HD0kj76lrTFhnTyStzvjZDEHEsq3PdmoWQaDQ2yOOYeuiaiiLX1Zt7dfTxZoZtAEeQ7he41enPhp9vELOHGhxrK7eWk1oCBfP0j1LLZ8xfFG529zGuPpIBKkLq01sSlFxk4vghyY/KaLHVdAjW9auvU77O9eftEWQWOFeg+njvHLlruU1Ftroc6njTpuru5L1EXJoREQBERAEREAREQBesYXOa0b3ODRz13n1Cz6l4rrYGHGUyV2nEtBPAA1Q5WRffpyFY3Ss1K2WUEIY0NaKA0H+vE9614/3qT6DvuKkKPj/AHqT6DvuKiXPzqiIgPpXQ74BhPq0X4Gq4VP0O+AYT6tF+BquFdEHuEREMCgbc95dXlZmZAdxfnbkDr0yl+UHuJU9Qduj+zTVv6t1cKNaG+FGj6lkv+WW/T/ux7V6netutd/FerFgoCzem/msMViGxsdI801jS9xq6DRZNDU6BROjaihjasOv71mhLTZrUb9/DTfuQ7VhBcDI1uQ07Mco1AOhdQIpw1GmoQEmVttIG8ghcJsP4PENxYwMcOTmdhzfU5pC7QbSiJDRKwkixTgbuq+3MK52ue29s90MpnjY50cnvzGNLi143ShrdSCBTqB+KeZWxdM7SzRcOdH4Xp5/bk1KX0UZmfincMzIq4HKwPJ/8tepVTMU6SxBFJK76JYwE/Ke8ADvqz3LqthbO8HhbGTmdq6R3ynuJc4+izpyFLqUk9jIQcIvNu9K8/fWzkNlODGiB1iSEZC1wpxDeyHi/KaQAcwsaqeui2rsqPENAkBtptj2mnsPNruHeNx4grmsbhJsMe2HTRcJWMt7e6SNmp+k0VvsDijLhicPqNyju+Px+PUzRYQyhzQ5pBBFgjis1Q8zTTphERDAiIgCIiAIiIAiIgPWxlxDRvcco7r3n1Cz6l1sUYaA1ooAAAcgNAFS7Bw1kykaVlZ33vd6NAAfpcKV4pzfBWC0sKPj/epPoO+4qQo+P96k+g77iuDs/OqIiA+ldDvgGE+rRfgarhU/Q74BhPq0X4Gq4V0Qe4REQwKPLD10sWHF1I7NJXCJmrr+kcrP7x5KQtQmfDK2ZjS+mlkkYNFzCQQW3oXNI0Fi7Oq5lsWwKz+nbwdqsZGBwIIsEUQdxB0IWjZ+OjnYJInBzTx4jmCDq0jcQdQpKkdtNOmQmbIgBBETAW1lpo0y7q5UoO1NmtdJG1tR5w4Oc1jCSGtADf3jXCq03f5q7UHaOFkc5j4nsa5mby2l4IcK3Nc2joEMKfGbE6rLJ1rnETQinMiqnSxsIBEQLRRO4hdMqfEYLEyBodLBlEkbzlicCRHI2SgTKaJy1dGr4q4QBERAEREBw+KDcNiJYnOa1rrxEeYgDK8nrALPxZLJ5B7V6cZGN8jNLvtDShZ48BqpfTOE9bERX73D4nB68DMIpA7TfQw7tNN+9RcU5z+s8kdYZfjE11kbYq3a1lv11pvVYbGYqt5nz8X5HnhkfzjN9eUN9Zq37619CDGR/OM13doa2LHHlr6FkZHZnP7FGYzeUaH9mGFy3Xdmv1d69wz3tMbgGnI5j957WWF0FbtLzZvVXeuiVLqYDGxndIzWq7Q1zbuPHggxsfzjOHxh8Y0OPE6DmmDa+MRjsnq48OzeRfg+fXdpmz+quKxjje0DydG4Zu8/7tK+a93xs1d1XruWil1MvDI/nGe0OeXnz09KeGx/OM4/GHxTR48DoUaXEaZDqDoT8/4Ty/u/17li5rqI7GoxA3n/AHmYT8vi5a79+m5BS6mRxsY3yM0sntDTLv48L15IcZGP9ozTf2hpQs8eWq8xjHyCQdkdZHiI95NeEFhvdrlyeu+CzxL3PdJ5Izl7qsnL1kLYBw1rJffu71gpdTHwyP5xm+vKG+s1b99a+jVTNlRNnfQcHNADnlpvQ+S2xuzc+QPcozXPD81N9+66rPmwwuW6/vX6u9XHRfClrTISO0xkVDh1GaPNf8W+uHesk6Rqimy7aKFDQDcF6iKJUKPj/epPoO+4qQo+P96k+g77igPzqiIgPpXQ74BhPq0X4Gq4VN0QNYDCfVovwNW9uJn4sHkm6BNlt2BV0Dwvh9i9EVaPPJ6lkigumlokAaXXZPaoOO67FkNHr9SxfNNwa06aGiNaDtxo8wO/ktymWWCKC7ES373penOjQB38yXHuB4rFs8xA7AsjU0aa47rBIdQ46a3oUyiza9nUyNxEbO21wMgZo6VhBa5pA8sgHMAeLQuwh2gySEywnrBlJFXZLb7NVYNiqqweC5bDvJaC4ZSeHEa6A99UpfRibJiJot7ZGicfwu0jcDyBppHeHKM40eqE88ae69OncW0e1jVugmBDXOIDbrI4sLRuLiasUDYqrsXIbjLjzhj7q+rcKd6CBdHipa0YiN5Lcr8oDrdpeYcu7Sx6+5cGEV+1CAT1MtAkUG9okOy6DcQR2rvcsv2icwb1MushZZbQoV27F6G9PQd1LW7Z8gYzLMesjhLA51kPf2Ke9t6+Sb49s0Qt4w8mdp60loLi5paO0CAGixuognvv1IDXLtBzS/8AdPOUkCgbNMe+/JrUtAFE6uF0pOGxIeXANcMjspsVZoO05iiDffW8EDeiAIvCa1K5HEdIJ5w8QNjjjLnMbPnLnlrXFudkeQN1q2nMRqDruQ6jBvXjr7+SZ0y/3X6zv4C4ZhR9N/aqR+zGlxdmcCSTpzNXw4hrQe4DvUmWV79m4sSOLzAX9U92rj1bWSscTxc1+l8cuq2qmG9x+ojUY96+/wByG3AAX2nG3B2p3EODxp6R/U8147Z1m879xGhrebvTceHo0U1FS2eUgt2aBVPeKN76vVzjdcy7+gQbNA+O/fZ136NGo4imj+qnIlsEL9ngVTnaBo37w2hw5gV6yvZcAHOLszgTvruDgPRQcdymIlggnZu795Jobq9+gFHu0v02eK8/ZY+W+8uW710zGzzPaPqU9EtgAK/2B7yPpP8AxH/O1QK26PTavYe57fwu9Qpp/vLiWx1DcukRFIsFHx/vUn0HfcVIWjH+9SfQd9xQH50REQH0rod8Awn1aL8DVcKn6HfAMJ9Wi/A1XCuiD3C1NxDTucOfq33fLvW1RW7PjHA66HU68f8AXnxWquTkktcCARqDqCvVjGwNAaNwFD0DRZLDTTjMQI43PNkMaXEDea146K/6ObLMLHOkozSnNIRqBwbG0/JaNO82eKo5og5pa4W1wLSOYIoj7Fb9EsU98T2POYwydUH8XgNY4E/xAOynmWkqcz04X7brfns489+7ppZY3Hxw5escG5jQJ3WSBv4eUFrbteE6da26BomtDx1//CjyWvHGbP2Yo3sy6ZjTs1g+zWnOxupQ3RyU8eCRVlAOrRnvsFtA6U1x397b1tcGE1224Q8sL6cKuwePfXoJ5B7L8oLfgcfHNeR11vG4jUjW/QVWujmJBdDE4lrSbDaz5e3xJu2MG+qA30t2zRMHDNBGwOzZ3NIBFatNDfZJFWaregLZR8fjo4WZ5XhrbAs8zoAANSe5SFzPTFxD8O4te5jXPPYY55z5crOywE7jJw3odwjmlRB2njHYwgOaWYYGwxw7U54GRp8lg3hp1JomqpZgUtULpZDUeGmNbzI3qQP5tF3qBC0ieRs3UyNjvIXu6uQvMeoDRJbAAXWSACfJPDVUi4oYmHiSW1JcWvm/fRHuY+B7TbwDifQx0MWYj7H13qWoWJwbnOeA8COURiVlWXCJznAA3oHZqdobApZTY5rXOB3NFk3rrrVbt2u9bCLtnOPiRlCKT90l9mS0UN20WXWt2Bw3klvE8wR6RSyhx7XEAXZNd1ir+9Uys8tolIokmPa12Ug78oPAnTd9p9krFu0mXqCNRy4i+eno3plYtE1Fix1gGiLF0d6yXJoREQBZwS5Htf8AJcL9B0d/Qn7FgvCEB2KKFsfEZ4m2bLew7nbdLPeRR9amqLVF07C0Y73t/wBB33Fb1ox3vb/oO+4rDT85oiID6X0O+AYT6tF+BquFT9DvgGE+rRfgarhXRB7hERDAiIgC3dHMaIpXQP0EzzJC7gXEW+In5WhcOYv5K0rDBwmbExsbVQkTyOPDymsaO8uBPcGnmFxPYvgcrivjz07zs1XYzY7JHFxc8Fw1ykVuaLog69kKxRTNKzD7FYxzHB0hMdkZnXZIc3MbG+nkWK3DkFPxEwY1z3bmtLjWugFnTiti5Pae05J3yRspsLC6NxB7crgKcLHkMDiRzJbwG/Vqza0b6FdN/wDIUE7h4HjMM1oaXO65pzPoZtGOcwhoAJJ/yFmNgOk088z4fCHNcGtkjMUTOrmjfQEkRIeSMzgDrx+z590N6HYqHFRSskgfDkt8rSJI5GuGV8TRvJsVeg4/wr6jsDZseH6uKJuVgkBDbJy5n5iBe4Wdy9OJh4cdtTlY0lpp4L8GXg88o7WIxMjT8mmD7YWNJ+1Z4TZ+RtRxOAJvRp1J3kmrJ7yuhfsaEgAt0a3KNSNKrgVClEbyLgmvyAXAgVm1JN95P9FBNcHUpSkqb06bLwRXuhcN7HD+6fyWp7ASQ5urTqHDcaB4jkQuiGxYRfZOoIPaO4795VPtL3+X6Q/w2LqMrIyikiMGgbgFAx22I4ZYYpMwM5LY312MwrsF3BxvTnRWvbW0Sz91E+NuJkY50DZAcryyiW2KG47rvW+C0dHtkhjXyOa5hnc2Z2HeQ9sEupeYz3u19WlKiWls4LtERcgIiIAiIgCIiAm7GnyygcHjKfSASD949Y5LoJpgwW40Pt36AADUlciRyNHeDyI1BHoOq6MSCWDMWl3ZzZWmnZm6lrSCKIcK3ria5KQfBt/aEVWHtOl6GzvyigN9u0HMrHEYhjo5MrgSGuBAOoOW6I4aaqnjirMfBsrS6qaXBx96yuabbk7ZPAGmDcdBvw8Damf1Lo3dWdSbzZmAn1jKAf8A2VMofCEREB9L6HfAMJ9Wi/A1XCp+h3wDCfVovwNVwrog9wiIhgREQGL3gAkkAAWSdAAOJKsuh8J6uSYggzSEtsUerb2GUDqAQC7X5ap8fAZI3NFWRpe699Hu0V9sjb4lf1UjOqlrMGlwc2QcTG7TNR3igRppqpzPThL/AFut+ez59C6REXBgXzramy3kYjCtldE5r+sjmZ5Q6xxmbmHHtW1w4j0rvNpY1sEUkrrLY2lxA3mhdDvK5DCMd2nyV1kri+SjYBNAMB5NaA0ei+K6hea0dPTDd81Xb8epF2FsluGjLW0HPPWSZbDM5ADyxpPYaSLpWDyQNLvTyd413iyNRv3hZIrN2eU3Dacg0Dpq72xnT09bZXke0ZB8aa+yCcse5oANAymrq77ytSLKR3nZuk2rKT/tcp39mMEb9xEmutct3fpXbS2gbfly9e9pdFHI4NMhYxjSaa40Mw4brUtUMGxXvlJxRbIIZutwkrSWyMDrLo35QBQoDiHDfuWxSMcrNGxdmdc7wmZrwHlsow0ws4aZhLXOjedQ01uqjodxpdKiI3ZyVEGKnAYXtLszLLQCC01EAD2dDmMmnL0Lf4e+66l3DXWtXFvyb0Avdx9asESwVrMe8tJ6pwNWAb0OSN2XyNTme4f3D6B7+0H3XUu31eu66sdnutWKJaBXzSy5n1eVsjGgVvaTFmrs6jtP7V6Vwq1iNoSGqhcLykk3oC/K7cN4bqrJEsBERYArro67sPHJ/wDQtb/napVZbAkIkc3gW5vQQa/qD/2rJbHUdy4xUbnNOU04atPCxrTv4TuPcVpknD4HOFi2OsHe0gEFpriCCPUpirMXh5GvlcHN6p0LszKObrAAA/NdUWiiKG4cyolj8/oiID6X0O+AYT6tF+BquFT9DvgGE+rRfgarhXRB7hERDAiIgC0Y3CNlYWu9IdxYeD2ng4HUFb1FxzDJlgZeeZ2TT4rN8j74Uy9eZaOKyWxTBTc1ldfz0/nuOq6PYx02GhkfWZ8bXEjcSR5Q7jv9asFhFGGtDWimtAAA3ADQBZqJWTTbaKDpjOTEMO0a4nNGT8mOv3ju80co73A8FXLZt2XPjANahh9WaZ1n1hsQ9pa1SC5MxnSjHv8AH+qCIi7POEREAREQBaHYuMGjIwEbwXAEf1W9Q3SyQ4WKRjmgPxjYC3I0n99jXxvcXOB1yuFciNb3LJOjqMbNnh0Xzsftj808Oi+dj9sfmtG29qz4fw9oqQ4bAsxDHCOMAPd4QSXg0S2oW6C97u6rDC4mR2LlhJ7EboKeY48tPZnc1+gdbiMrSNxcN+48Zzr6ZG8Oi+dj9sfmnh0Xzsftj81u27tSSDFU5mXC3Axs0bGSNbI95D2YhpPWMzAxta5ooF9m9wrmbbmphovJ2hi8LkjZHnczDsxDmBuYBucmFtk6GzpupnH0yX4dF87H7Y/NPDovnY/bH5ryTapzY0PmbGzBRR/vWwB+cvjMrp3sDXExjQU2vJfruqTg8a+TFzRg1HG+AtcYmBobIxsjmPDqeHOvK3kSLs6FnH0yP4dF87H7Y/NPDovnY/bH5qXisY9+IxsbCyIYWCN7Dka7O6Rsr80mYe9jIBTcp0fruqv6P7ZmxczQGZGvw+DxFNYxzYuvZNJI15dTi09SGtI1BfZ5JnH0zb4dF87H7Y/NWewNpRB7wZI9WtN5xwJ0Ov8AF9/JatvOljxOGjY9jW4mZ8YHVtPVtZh5JQbIOY9ZHZ4ZTVXqtbJZhjjhHlhD424iKQMYMsbCGTRuaRq7O9lHk/m05jnaNUKZ0n7Sh+dj9sfmtWLx8RY8CWMktIADgSdDuFrjuju25Z53xOydhuKLs0bWkiLEOgifCQKfQYessUCW7rpZbMxj8RgGTSinPbhX5SxgsvdBIZIyw31dvygO1thXB2fKkREB9L6HfAMJ9Wi/A1XCp+h3wDCfVovwNVwrog9wiIhgREQBaZM7XxyxVnjJ7LjTXtdQcwkAlt0CDW9o4LcixqzqE3B2i22Rt7rZDFJH1UmXOwZs7XtBo5XUDYsWK4jfrV0uJxWFbIBd2DbXA05h4Oa7eCrzoxtCSVsjJSHPhkyZwMucFjXhxbuB7VGtLB3bhOSo9CqauPG6+6I3SzA5R4Wy80Tf3oG6SIEl1j5TLLgfSOKhArpdrxh0EzXbjE8H0FpBXJ4BxMUZO8saT6SAtgc4msE+mnvzN6IioecIiIAiIgCsNg4KOXCtEsbXhs0zwHAGnNnkIcL3EHUHgq9W/RYgYXXd1k9+jrpVxMpA1NfhJsznwtuaNrJM7AXPF5eqkGpOVxqjpbxV5tcwzBZs2SLMSx95bLi0hsbt1kg0G8uCnYbCwva2RrG0Q1zTVEgBuW+dZW7/AJI5BZnZ0WnYboABWlBpzN0HI6hTKFe2fCSOzuazOXjVwFuLHObG/k7Vpyu4dxWPguEHVlsDCHufLGWsHlua4ueNxzubms8dbOutgzZkTaqNoqqrhV195PrWx2CjIaCwU0ZWjkKy6eokesoCqhwmDkGXqIw3qGjVjQ0wjUMPAxjMaB7PlVuK2YmHCMmBdFHnkqUvyg2YgCxxO8uAaS060GHdQVlFg2NNtYAardw00/7R6aHJJcGxxtzQTpv7g4D+jnfaUBX4vwSVxEjY3lzTGbbeZufIY3adpuc1lOlndqs8HLhjMXRBvWSMOZ7W6ubFlGUvA1y9YKHea4rY3Y0QdmDTurLenldZfO81u37yTvW+HARsILWNBALfUasejst07ggIEuJgkcx7o8zmZ3xuc0EsLHGJ+Uk9kg6E7qOpor188HhEbjF+9cwBkpaA5rXhzsmpzj3vUVvr1TP2bFuyDl9pLjrzsk33rN+BjJBLQSAGj0CwPszH7SgK7A7Mwr8rm4VgDS90byxo99JEjmUbGegTuuxaj7b2ZDDhz1UTGdqBgytAprZmZWCtzRZobhauosIxptrQD/qfVq4n1lQOlJ/s5/5kP+NGgPgSL2l4gPpfQ74BhPq0X4Gq4VP0O+AYT6tF+BquFdEHuEREMCIiAIiIAvdgbThhkxHXzMic57cge4MDmBjQHNLj2u0Xg8l4vCFzJWVwsRRu1v8AJM29t+J8UkOHcJpJGOYOrIcxmYZc0jx2WgXdXZ4BQo20AOQA+xetaBuFL1IxoYmIpLLFaBERdEgiIgCIiAK06OGsITlzdvEdn5X76Xs+vcqtXHRT4MP+bP8A40q4mUgT9mj90zSuyNP9NFJWvDx5WtbyaB9gpbFMoEXF7f2xtKDEyDC7M8IiIaRKcQxlnKLAY7UUbHfSg+NO2v8Agg/6uNAdk3ardOxILdlst0GtWeQ7/sWUe0g7dHJ5GfyeBaHVv361XNcX407a/wCCD/q41cdGH4nqs82Hdh5DYMRPXgAHR2djwNb3VogLb9tN1/dTafwcuWuvPTgQrRV3hEvL/wAR/wDsWvEOke0tN0eUZB0N7+sQFqigbHhLGOBDvL0Lt5FN1ok5Rdir4aUKCnOFjl3oDnMR0mLcc3CdS6nAnrOG4GqHHQ/a0qR00H9jk+lF/ixqxOC1vrH3z7Pcfk/wj7FWdLmEYJ4JJ7UWp3++x8lisM+HWiIhpswXTTEYeNkLBHkiaI25mkmmDKLIOpoLd7oWK5Reyf1Ii6zM5yoe6FiuUXsn9Se6FiuUXsn9SImZjKh7oWK5Reyf1J7oWK5Reyf1IiZmMqHuhYrlF7J/UnuhYrlF7J/UiJmYyoe6FiuUXsn9Se6FiuUXsn9SImZjKh7oWK5Reyf1J7oWK5Reyf1IiZmMqHuhYrlF7J/UnuhYrlF7J/UiJmYyoe6FiuUXsn9Se6FiuUXsn9SImZjKh7oWK5Reyf1J7oWK5Reyf1IiZmMqHuhYrlF7J/Uor+mEhJJgwpJNkmEEknUkm9SvUWZmMqMfG6TzfCfyR+aeN0nm+E/kj80RLZtIeN0nm+E/kj808bpPN8J/JH5oiWxSHjdJ5vhP5I/NPG6TzfCfyR+aIlsUh43Seb4T+SPzTxuk83wn8kfmiJbFIeN0nm+E/kj808bpPN8J/JH5oiWxSHjdJ5vhP5I/NeHpdJwgwoPAiEAjvBvQoiWxSLb9nN5u/p+SIiA//9k=">
            <a:hlinkClick r:id="rId3"/>
          </p:cNvPr>
          <p:cNvSpPr>
            <a:spLocks noChangeAspect="1" noChangeArrowheads="1"/>
          </p:cNvSpPr>
          <p:nvPr/>
        </p:nvSpPr>
        <p:spPr bwMode="auto">
          <a:xfrm>
            <a:off x="3703638" y="2767012"/>
            <a:ext cx="2447925" cy="18669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" name="AutoShape 60" descr="data:image/jpeg;base64,/9j/4AAQSkZJRgABAQAAAQABAAD/2wCEAAkGBxQSEhUUExMVFhUVFRsVFRUXGSEYGBUcGBsYFhsWGBcYHCggGB0lHBcZITEiJykrLi4uGiAzODUsNygtLisBCgoKDg0OGxAQGywlHSQ4LDIsLC8sNCwsLy8sNCwsLCwsMCwsLCwuLCwuLzQsLzQ0LC80LDcsLy00NCw0LDQsLv/AABEIAMQBAQMBIgACEQEDEQH/xAAcAAEAAgMBAQEAAAAAAAAAAAAABAUCAwYBBwj/xABMEAABBAADBAQHDQUFCAMAAAABAAIDEQQSIQUxQVEGEyJhFBYyVHGBkhczNEJSU3J0kbGy0dIVI2KToSSCs8HxQ0RVc5Sio+EH0/D/xAAYAQEBAQEBAAAAAAAAAAAAAAAAAwECBP/EAC4RAAICAAUBBwMEAwAAAAAAAAABAhEDEiExQVFxgZGhsfDxE8HRBDNh4SIjMv/aAAwDAQACEQMRAD8Auei2w8PJgsM98Ebnugjc5zmglxLASSTvJKtPF3CebRewFr6HfAMJ9Wi/A1XCskQbdlX4u4TzaL2Ani7hPNovYCtEW0hbKvxdwnm0XsBPF3CebRewFaIlIWyr8XcJ5tF7ATxdwnm0XsBWiJSFsq/F3CebRewE8XcJ5tF7AVoiUhbKvxdwnm0XsBPF3CebRewFaIlIWyr8XcJ5tF7ATxdwnm0XsBWiJSFsq/F3CebRewFjJ0ew1HLhYSaNAtABPAE1orZEpC2cZsbZ0DHswuIhilxTmOmkMcQEcLSey0nTT4o3k8Vfjo9hPN4fZC37W2aJ4pI8zo+sAa58dB9A6iyDvFj0EqHsLHAiSNsJiggc2CJ7zl60t7JytcPJBDQDZzEnkumk9ULZk3YWDJoQQE66BovTQ/YSAs3dHsIBZw8IA1JyDRbpMBYDQ7s5y7vGZ2d2ta73N4aOO8gLUNlWDmOpz7hoA4vo6/GAfv8A4QOCykLPPFzC+bRewFqOxsFeXqYLuqyiwTWhHDym+0Oak/sztZs58rNu3HM12nsgehbX4EEvOY297X6cMuTQewNUpCyMejuE82h9kJ4u4TzaL2AshshunaJrKddRbX9YNCd1hWSykLZV+LuE82i9gJ4u4TzaL2ArREpC2Vfi7hPNovYCeLuE82i9gK0RKQtlX4u4TzaL2Ani7hPNovYCtESkLZV+LuE82i9gLXiej2FDHEYeLyT8QcirhacX5DqBJLSABvJo6BKFs+Vde75TvtKLWi856D6P0O+AYT6tF+BquFT9DvgGE+rRfgarhehHne4REQwIiIAtOJxIZV2XONMY0ZnvO+mtG/7hvNL2KOWaQxQ5QWAOkkeCWtzXlaGggucaveKHpAV/sbYbYCXud1kzhTpCKofIY34je7eeJK4lLoeiOEkrn4c/0vPxsqcPsPETe+uEDD8RnblI75PJYeGgd6Vox+z34RxpskmHcbBBdI+E1q1125zL1Dtasg0ACuzRcW9ymfTK1p098/zr4aHCRbThc7KJWZjubmAcf7p1UtdTjcHHMwslY17SKIcLH/pcfiIX4RzY5TcbjlimPHlHIeD63Hc6uei7U+pN4Skv8Lvp+NvA3oiLs84REQBVu1NkxzPilkDneDkyMjB7Ln0MriOLm12ddLKskWp0Cn2VtN+WJuL6uLETueY4WmyGi3ZTqbIaLJ0CuFF/Z8fXdfkHW5OrDzqQ0EuyjgNSd29SkdcAIiLAEREAREQBERAEREAVhgcIOpklOpyvDf4QAWk1zJB15eu9ey8B1pJd5DTR/iPK+Q4/ZwKu8YwCF4AAAjcABoAA06ALiUuCkI8n52REUyh9K6HfAMJ9Wi/A1XCp+h3wDCfVovwNVwrog9wiIhgWoQyTSiGJzWWwvdIRmLRYb2G7i42d+grcdy2qNiMScO5uJG6IESt+VEaLq/iblDh6COK5lsWwEnOueO3g63ZezI8OzJGN5zOcTbnu3Fz3HVx0H3blMXgNr1SO223bCIiGFH0rxskbYmROyOmlyF4AJY1rHyOLQdLOQN1B8pVkW1nNa6LFsdiIXChI1md1HeyWJg17nNHpAqzbdKsEZIc7K6yB3XMvccocHMvhmY5wvgSDwVLDIHNDhucAR6CLXUVZRzyxTrTnrfW+zbjR6EbZ4rOAJOrDqi633zLQ0Ot0DYBOtDXmvZcbleW5dBxB7r1HD0kj76lrTFhnTyStzvjZDEHEsq3PdmoWQaDQ2yOOYeuiaiiLX1Zt7dfTxZoZtAEeQ7he41enPhp9vELOHGhxrK7eWk1oCBfP0j1LLZ8xfFG529zGuPpIBKkLq01sSlFxk4vghyY/KaLHVdAjW9auvU77O9eftEWQWOFeg+njvHLlruU1Ftroc6njTpuru5L1EXJoREQBERAEREAREQBesYXOa0b3ODRz13n1Cz6l4rrYGHGUyV2nEtBPAA1Q5WRffpyFY3Ss1K2WUEIY0NaKA0H+vE9614/3qT6DvuKkKPj/AHqT6DvuKiXPzqiIgPpXQ74BhPq0X4Gq4VP0O+AYT6tF+BquFdEHuEREMCgbc95dXlZmZAdxfnbkDr0yl+UHuJU9Qduj+zTVv6t1cKNaG+FGj6lkv+WW/T/ux7V6netutd/FerFgoCzem/msMViGxsdI801jS9xq6DRZNDU6BROjaihjasOv71mhLTZrUb9/DTfuQ7VhBcDI1uQ07Mco1AOhdQIpw1GmoQEmVttIG8ghcJsP4PENxYwMcOTmdhzfU5pC7QbSiJDRKwkixTgbuq+3MK52ue29s90MpnjY50cnvzGNLi143ShrdSCBTqB+KeZWxdM7SzRcOdH4Xp5/bk1KX0UZmfincMzIq4HKwPJ/8tepVTMU6SxBFJK76JYwE/Ke8ADvqz3LqthbO8HhbGTmdq6R3ynuJc4+izpyFLqUk9jIQcIvNu9K8/fWzkNlODGiB1iSEZC1wpxDeyHi/KaQAcwsaqeui2rsqPENAkBtptj2mnsPNruHeNx4grmsbhJsMe2HTRcJWMt7e6SNmp+k0VvsDijLhicPqNyju+Px+PUzRYQyhzQ5pBBFgjis1Q8zTTphERDAiIgCIiAIiIAiIgPWxlxDRvcco7r3n1Cz6l1sUYaA1ooAAAcgNAFS7Bw1kykaVlZ33vd6NAAfpcKV4pzfBWC0sKPj/epPoO+4qQo+P96k+g77iuDs/OqIiA+ldDvgGE+rRfgarhU/Q74BhPq0X4Gq4V0Qe4REQwKPLD10sWHF1I7NJXCJmrr+kcrP7x5KQtQmfDK2ZjS+mlkkYNFzCQQW3oXNI0Fi7Oq5lsWwKz+nbwdqsZGBwIIsEUQdxB0IWjZ+OjnYJInBzTx4jmCDq0jcQdQpKkdtNOmQmbIgBBETAW1lpo0y7q5UoO1NmtdJG1tR5w4Oc1jCSGtADf3jXCq03f5q7UHaOFkc5j4nsa5mby2l4IcK3Nc2joEMKfGbE6rLJ1rnETQinMiqnSxsIBEQLRRO4hdMqfEYLEyBodLBlEkbzlicCRHI2SgTKaJy1dGr4q4QBERAEREBw+KDcNiJYnOa1rrxEeYgDK8nrALPxZLJ5B7V6cZGN8jNLvtDShZ48BqpfTOE9bERX73D4nB68DMIpA7TfQw7tNN+9RcU5z+s8kdYZfjE11kbYq3a1lv11pvVYbGYqt5nz8X5HnhkfzjN9eUN9Zq37619CDGR/OM13doa2LHHlr6FkZHZnP7FGYzeUaH9mGFy3Xdmv1d69wz3tMbgGnI5j957WWF0FbtLzZvVXeuiVLqYDGxndIzWq7Q1zbuPHggxsfzjOHxh8Y0OPE6DmmDa+MRjsnq48OzeRfg+fXdpmz+quKxjje0DydG4Zu8/7tK+a93xs1d1XruWil1MvDI/nGe0OeXnz09KeGx/OM4/GHxTR48DoUaXEaZDqDoT8/4Ty/u/17li5rqI7GoxA3n/AHmYT8vi5a79+m5BS6mRxsY3yM0sntDTLv48L15IcZGP9ozTf2hpQs8eWq8xjHyCQdkdZHiI95NeEFhvdrlyeu+CzxL3PdJ5Izl7qsnL1kLYBw1rJffu71gpdTHwyP5xm+vKG+s1b99a+jVTNlRNnfQcHNADnlpvQ+S2xuzc+QPcozXPD81N9+66rPmwwuW6/vX6u9XHRfClrTISO0xkVDh1GaPNf8W+uHesk6Rqimy7aKFDQDcF6iKJUKPj/epPoO+4qQo+P96k+g77igPzqiIgPpXQ74BhPq0X4Gq4VN0QNYDCfVovwNW9uJn4sHkm6BNlt2BV0Dwvh9i9EVaPPJ6lkigumlokAaXXZPaoOO67FkNHr9SxfNNwa06aGiNaDtxo8wO/ktymWWCKC7ES373penOjQB38yXHuB4rFs8xA7AsjU0aa47rBIdQ46a3oUyiza9nUyNxEbO21wMgZo6VhBa5pA8sgHMAeLQuwh2gySEywnrBlJFXZLb7NVYNiqqweC5bDvJaC4ZSeHEa6A99UpfRibJiJot7ZGicfwu0jcDyBppHeHKM40eqE88ae69OncW0e1jVugmBDXOIDbrI4sLRuLiasUDYqrsXIbjLjzhj7q+rcKd6CBdHipa0YiN5Lcr8oDrdpeYcu7Sx6+5cGEV+1CAT1MtAkUG9okOy6DcQR2rvcsv2icwb1MushZZbQoV27F6G9PQd1LW7Z8gYzLMesjhLA51kPf2Ke9t6+Sb49s0Qt4w8mdp60loLi5paO0CAGixuognvv1IDXLtBzS/8AdPOUkCgbNMe+/JrUtAFE6uF0pOGxIeXANcMjspsVZoO05iiDffW8EDeiAIvCa1K5HEdIJ5w8QNjjjLnMbPnLnlrXFudkeQN1q2nMRqDruQ6jBvXjr7+SZ0y/3X6zv4C4ZhR9N/aqR+zGlxdmcCSTpzNXw4hrQe4DvUmWV79m4sSOLzAX9U92rj1bWSscTxc1+l8cuq2qmG9x+ojUY96+/wByG3AAX2nG3B2p3EODxp6R/U8147Z1m879xGhrebvTceHo0U1FS2eUgt2aBVPeKN76vVzjdcy7+gQbNA+O/fZ136NGo4imj+qnIlsEL9ngVTnaBo37w2hw5gV6yvZcAHOLszgTvruDgPRQcdymIlggnZu795Jobq9+gFHu0v02eK8/ZY+W+8uW710zGzzPaPqU9EtgAK/2B7yPpP8AxH/O1QK26PTavYe57fwu9Qpp/vLiWx1DcukRFIsFHx/vUn0HfcVIWjH+9SfQd9xQH50REQH0rod8Awn1aL8DVcKn6HfAMJ9Wi/A1XCuiD3C1NxDTucOfq33fLvW1RW7PjHA66HU68f8AXnxWquTkktcCARqDqCvVjGwNAaNwFD0DRZLDTTjMQI43PNkMaXEDea146K/6ObLMLHOkozSnNIRqBwbG0/JaNO82eKo5og5pa4W1wLSOYIoj7Fb9EsU98T2POYwydUH8XgNY4E/xAOynmWkqcz04X7brfns489+7ppZY3Hxw5escG5jQJ3WSBv4eUFrbteE6da26BomtDx1//CjyWvHGbP2Yo3sy6ZjTs1g+zWnOxupQ3RyU8eCRVlAOrRnvsFtA6U1x397b1tcGE1224Q8sL6cKuwePfXoJ5B7L8oLfgcfHNeR11vG4jUjW/QVWujmJBdDE4lrSbDaz5e3xJu2MG+qA30t2zRMHDNBGwOzZ3NIBFatNDfZJFWaregLZR8fjo4WZ5XhrbAs8zoAANSe5SFzPTFxD8O4te5jXPPYY55z5crOywE7jJw3odwjmlRB2njHYwgOaWYYGwxw7U54GRp8lg3hp1JomqpZgUtULpZDUeGmNbzI3qQP5tF3qBC0ieRs3UyNjvIXu6uQvMeoDRJbAAXWSACfJPDVUi4oYmHiSW1JcWvm/fRHuY+B7TbwDifQx0MWYj7H13qWoWJwbnOeA8COURiVlWXCJznAA3oHZqdobApZTY5rXOB3NFk3rrrVbt2u9bCLtnOPiRlCKT90l9mS0UN20WXWt2Bw3klvE8wR6RSyhx7XEAXZNd1ir+9Uys8tolIokmPa12Ug78oPAnTd9p9krFu0mXqCNRy4i+eno3plYtE1Fix1gGiLF0d6yXJoREQBZwS5Htf8AJcL9B0d/Qn7FgvCEB2KKFsfEZ4m2bLew7nbdLPeRR9amqLVF07C0Y73t/wBB33Fb1ox3vb/oO+4rDT85oiID6X0O+AYT6tF+BquFT9DvgGE+rRfgarhXRB7hERDAiIgC3dHMaIpXQP0EzzJC7gXEW+In5WhcOYv5K0rDBwmbExsbVQkTyOPDymsaO8uBPcGnmFxPYvgcrivjz07zs1XYzY7JHFxc8Fw1ykVuaLog69kKxRTNKzD7FYxzHB0hMdkZnXZIc3MbG+nkWK3DkFPxEwY1z3bmtLjWugFnTiti5Pae05J3yRspsLC6NxB7crgKcLHkMDiRzJbwG/Vqza0b6FdN/wDIUE7h4HjMM1oaXO65pzPoZtGOcwhoAJJ/yFmNgOk088z4fCHNcGtkjMUTOrmjfQEkRIeSMzgDrx+z590N6HYqHFRSskgfDkt8rSJI5GuGV8TRvJsVeg4/wr6jsDZseH6uKJuVgkBDbJy5n5iBe4Wdy9OJh4cdtTlY0lpp4L8GXg88o7WIxMjT8mmD7YWNJ+1Z4TZ+RtRxOAJvRp1J3kmrJ7yuhfsaEgAt0a3KNSNKrgVClEbyLgmvyAXAgVm1JN95P9FBNcHUpSkqb06bLwRXuhcN7HD+6fyWp7ASQ5urTqHDcaB4jkQuiGxYRfZOoIPaO4795VPtL3+X6Q/w2LqMrIyikiMGgbgFAx22I4ZYYpMwM5LY312MwrsF3BxvTnRWvbW0Sz91E+NuJkY50DZAcryyiW2KG47rvW+C0dHtkhjXyOa5hnc2Z2HeQ9sEupeYz3u19WlKiWls4LtERcgIiIAiIgCIiAm7GnyygcHjKfSASD949Y5LoJpgwW40Pt36AADUlciRyNHeDyI1BHoOq6MSCWDMWl3ZzZWmnZm6lrSCKIcK3ria5KQfBt/aEVWHtOl6GzvyigN9u0HMrHEYhjo5MrgSGuBAOoOW6I4aaqnjirMfBsrS6qaXBx96yuabbk7ZPAGmDcdBvw8Damf1Lo3dWdSbzZmAn1jKAf8A2VMofCEREB9L6HfAMJ9Wi/A1XCp+h3wDCfVovwNVwrog9wiIhgREQGL3gAkkAAWSdAAOJKsuh8J6uSYggzSEtsUerb2GUDqAQC7X5ap8fAZI3NFWRpe699Hu0V9sjb4lf1UjOqlrMGlwc2QcTG7TNR3igRppqpzPThL/AFut+ez59C6REXBgXzramy3kYjCtldE5r+sjmZ5Q6xxmbmHHtW1w4j0rvNpY1sEUkrrLY2lxA3mhdDvK5DCMd2nyV1kri+SjYBNAMB5NaA0ei+K6hea0dPTDd81Xb8epF2FsluGjLW0HPPWSZbDM5ADyxpPYaSLpWDyQNLvTyd413iyNRv3hZIrN2eU3Dacg0Dpq72xnT09bZXke0ZB8aa+yCcse5oANAymrq77ytSLKR3nZuk2rKT/tcp39mMEb9xEmutct3fpXbS2gbfly9e9pdFHI4NMhYxjSaa40Mw4brUtUMGxXvlJxRbIIZutwkrSWyMDrLo35QBQoDiHDfuWxSMcrNGxdmdc7wmZrwHlsow0ws4aZhLXOjedQ01uqjodxpdKiI3ZyVEGKnAYXtLszLLQCC01EAD2dDmMmnL0Lf4e+66l3DXWtXFvyb0Avdx9asESwVrMe8tJ6pwNWAb0OSN2XyNTme4f3D6B7+0H3XUu31eu66sdnutWKJaBXzSy5n1eVsjGgVvaTFmrs6jtP7V6Vwq1iNoSGqhcLykk3oC/K7cN4bqrJEsBERYArro67sPHJ/wDQtb/napVZbAkIkc3gW5vQQa/qD/2rJbHUdy4xUbnNOU04atPCxrTv4TuPcVpknD4HOFi2OsHe0gEFpriCCPUpirMXh5GvlcHN6p0LszKObrAAA/NdUWiiKG4cyolj8/oiID6X0O+AYT6tF+BquFT9DvgGE+rRfgarhXRB7hERDAiIgC0Y3CNlYWu9IdxYeD2ng4HUFb1FxzDJlgZeeZ2TT4rN8j74Uy9eZaOKyWxTBTc1ldfz0/nuOq6PYx02GhkfWZ8bXEjcSR5Q7jv9asFhFGGtDWimtAAA3ADQBZqJWTTbaKDpjOTEMO0a4nNGT8mOv3ju80co73A8FXLZt2XPjANahh9WaZ1n1hsQ9pa1SC5MxnSjHv8AH+qCIi7POEREAREQBaHYuMGjIwEbwXAEf1W9Q3SyQ4WKRjmgPxjYC3I0n99jXxvcXOB1yuFciNb3LJOjqMbNnh0Xzsftj808Oi+dj9sfmtG29qz4fw9oqQ4bAsxDHCOMAPd4QSXg0S2oW6C97u6rDC4mR2LlhJ7EboKeY48tPZnc1+gdbiMrSNxcN+48Zzr6ZG8Oi+dj9sfmnh0Xzsftj81u27tSSDFU5mXC3Axs0bGSNbI95D2YhpPWMzAxta5ooF9m9wrmbbmphovJ2hi8LkjZHnczDsxDmBuYBucmFtk6GzpupnH0yX4dF87H7Y/NPDovnY/bH5ryTapzY0PmbGzBRR/vWwB+cvjMrp3sDXExjQU2vJfruqTg8a+TFzRg1HG+AtcYmBobIxsjmPDqeHOvK3kSLs6FnH0yP4dF87H7Y/NPDovnY/bH5qXisY9+IxsbCyIYWCN7Dka7O6Rsr80mYe9jIBTcp0fruqv6P7ZmxczQGZGvw+DxFNYxzYuvZNJI15dTi09SGtI1BfZ5JnH0zb4dF87H7Y/NWewNpRB7wZI9WtN5xwJ0Ov8AF9/JatvOljxOGjY9jW4mZ8YHVtPVtZh5JQbIOY9ZHZ4ZTVXqtbJZhjjhHlhD424iKQMYMsbCGTRuaRq7O9lHk/m05jnaNUKZ0n7Sh+dj9sfmtWLx8RY8CWMktIADgSdDuFrjuju25Z53xOydhuKLs0bWkiLEOgifCQKfQYessUCW7rpZbMxj8RgGTSinPbhX5SxgsvdBIZIyw31dvygO1thXB2fKkREB9L6HfAMJ9Wi/A1XCp+h3wDCfVovwNVwrog9wiIhgREQBaZM7XxyxVnjJ7LjTXtdQcwkAlt0CDW9o4LcixqzqE3B2i22Rt7rZDFJH1UmXOwZs7XtBo5XUDYsWK4jfrV0uJxWFbIBd2DbXA05h4Oa7eCrzoxtCSVsjJSHPhkyZwMucFjXhxbuB7VGtLB3bhOSo9CqauPG6+6I3SzA5R4Wy80Tf3oG6SIEl1j5TLLgfSOKhArpdrxh0EzXbjE8H0FpBXJ4BxMUZO8saT6SAtgc4msE+mnvzN6IioecIiIAiIgCsNg4KOXCtEsbXhs0zwHAGnNnkIcL3EHUHgq9W/RYgYXXd1k9+jrpVxMpA1NfhJsznwtuaNrJM7AXPF5eqkGpOVxqjpbxV5tcwzBZs2SLMSx95bLi0hsbt1kg0G8uCnYbCwva2RrG0Q1zTVEgBuW+dZW7/AJI5BZnZ0WnYboABWlBpzN0HI6hTKFe2fCSOzuazOXjVwFuLHObG/k7Vpyu4dxWPguEHVlsDCHufLGWsHlua4ueNxzubms8dbOutgzZkTaqNoqqrhV195PrWx2CjIaCwU0ZWjkKy6eokesoCqhwmDkGXqIw3qGjVjQ0wjUMPAxjMaB7PlVuK2YmHCMmBdFHnkqUvyg2YgCxxO8uAaS060GHdQVlFg2NNtYAardw00/7R6aHJJcGxxtzQTpv7g4D+jnfaUBX4vwSVxEjY3lzTGbbeZufIY3adpuc1lOlndqs8HLhjMXRBvWSMOZ7W6ubFlGUvA1y9YKHea4rY3Y0QdmDTurLenldZfO81u37yTvW+HARsILWNBALfUasejst07ggIEuJgkcx7o8zmZ3xuc0EsLHGJ+Uk9kg6E7qOpor188HhEbjF+9cwBkpaA5rXhzsmpzj3vUVvr1TP2bFuyDl9pLjrzsk33rN+BjJBLQSAGj0CwPszH7SgK7A7Mwr8rm4VgDS90byxo99JEjmUbGegTuuxaj7b2ZDDhz1UTGdqBgytAprZmZWCtzRZobhauosIxptrQD/qfVq4n1lQOlJ/s5/5kP+NGgPgSL2l4gPpfQ74BhPq0X4Gq4VP0O+AYT6tF+BquFdEHuEREMCIiAIiIAvdgbThhkxHXzMic57cge4MDmBjQHNLj2u0Xg8l4vCFzJWVwsRRu1v8AJM29t+J8UkOHcJpJGOYOrIcxmYZc0jx2WgXdXZ4BQo20AOQA+xetaBuFL1IxoYmIpLLFaBERdEgiIgCIiAK06OGsITlzdvEdn5X76Xs+vcqtXHRT4MP+bP8A40q4mUgT9mj90zSuyNP9NFJWvDx5WtbyaB9gpbFMoEXF7f2xtKDEyDC7M8IiIaRKcQxlnKLAY7UUbHfSg+NO2v8Agg/6uNAdk3ardOxILdlst0GtWeQ7/sWUe0g7dHJ5GfyeBaHVv361XNcX407a/wCCD/q41cdGH4nqs82Hdh5DYMRPXgAHR2djwNb3VogLb9tN1/dTafwcuWuvPTgQrRV3hEvL/wAR/wDsWvEOke0tN0eUZB0N7+sQFqigbHhLGOBDvL0Lt5FN1ok5Rdir4aUKCnOFjl3oDnMR0mLcc3CdS6nAnrOG4GqHHQ/a0qR00H9jk+lF/ixqxOC1vrH3z7Pcfk/wj7FWdLmEYJ4JJ7UWp3++x8lisM+HWiIhpswXTTEYeNkLBHkiaI25mkmmDKLIOpoLd7oWK5Reyf1Ii6zM5yoe6FiuUXsn9Se6FiuUXsn9SImZjKh7oWK5Reyf1J7oWK5Reyf1IiZmMqHuhYrlF7J/UnuhYrlF7J/UiJmYyoe6FiuUXsn9Se6FiuUXsn9SImZjKh7oWK5Reyf1J7oWK5Reyf1IiZmMqHuhYrlF7J/UnuhYrlF7J/UiJmYyoe6FiuUXsn9Se6FiuUXsn9SImZjKh7oWK5Reyf1J7oWK5Reyf1IiZmMqHuhYrlF7J/Uor+mEhJJgwpJNkmEEknUkm9SvUWZmMqMfG6TzfCfyR+aeN0nm+E/kj80RLZtIeN0nm+E/kj808bpPN8J/JH5oiWxSHjdJ5vhP5I/NPG6TzfCfyR+aIlsUh43Seb4T+SPzTxuk83wn8kfmiJbFIeN0nm+E/kj808bpPN8J/JH5oiWxSHjdJ5vhP5I/NeHpdJwgwoPAiEAjvBvQoiWxSLb9nN5u/p+SIiA//9k=">
            <a:hlinkClick r:id="rId3"/>
          </p:cNvPr>
          <p:cNvSpPr>
            <a:spLocks noChangeAspect="1" noChangeArrowheads="1"/>
          </p:cNvSpPr>
          <p:nvPr/>
        </p:nvSpPr>
        <p:spPr bwMode="auto">
          <a:xfrm>
            <a:off x="3856038" y="2919412"/>
            <a:ext cx="2447925" cy="18669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4" name="AutoShape 62" descr="data:image/jpeg;base64,/9j/4AAQSkZJRgABAQAAAQABAAD/2wCEAAkGBxQSEhUUExMVFhUVFRsVFRUXGSEYGBUcGBsYFhsWGBcYHCggGB0lHBcZITEiJykrLi4uGiAzODUsNygtLisBCgoKDg0OGxAQGywlHSQ4LDIsLC8sNCwsLy8sNCwsLCwsMCwsLCwuLCwuLzQsLzQ0LC80LDcsLy00NCw0LDQsLv/AABEIAMQBAQMBIgACEQEDEQH/xAAcAAEAAgMBAQEAAAAAAAAAAAAABAUCAwYBBwj/xABMEAABBAADBAQHDQUFCAMAAAABAAIDEQQSIQUxQVEGEyJhFBYyVHGBkhczNEJSU3J0kbGy0dIVI2KToSSCs8HxQ0RVc5Sio+EH0/D/xAAYAQEBAQEBAAAAAAAAAAAAAAAAAwECBP/EAC4RAAICAAUBBwMEAwAAAAAAAAABAhEDEiExQVFxgZGhsfDxE8HRBDNh4SIjMv/aAAwDAQACEQMRAD8Auei2w8PJgsM98Ebnugjc5zmglxLASSTvJKtPF3CebRewFr6HfAMJ9Wi/A1XCskQbdlX4u4TzaL2Ani7hPNovYCtEW0hbKvxdwnm0XsBPF3CebRewFaIlIWyr8XcJ5tF7ATxdwnm0XsBWiJSFsq/F3CebRewE8XcJ5tF7AVoiUhbKvxdwnm0XsBPF3CebRewFaIlIWyr8XcJ5tF7ATxdwnm0XsBWiJSFsq/F3CebRewFjJ0ew1HLhYSaNAtABPAE1orZEpC2cZsbZ0DHswuIhilxTmOmkMcQEcLSey0nTT4o3k8Vfjo9hPN4fZC37W2aJ4pI8zo+sAa58dB9A6iyDvFj0EqHsLHAiSNsJiggc2CJ7zl60t7JytcPJBDQDZzEnkumk9ULZk3YWDJoQQE66BovTQ/YSAs3dHsIBZw8IA1JyDRbpMBYDQ7s5y7vGZ2d2ta73N4aOO8gLUNlWDmOpz7hoA4vo6/GAfv8A4QOCykLPPFzC+bRewFqOxsFeXqYLuqyiwTWhHDym+0Oak/sztZs58rNu3HM12nsgehbX4EEvOY297X6cMuTQewNUpCyMejuE82h9kJ4u4TzaL2AshshunaJrKddRbX9YNCd1hWSykLZV+LuE82i9gJ4u4TzaL2ArREpC2Vfi7hPNovYCeLuE82i9gK0RKQtlX4u4TzaL2Ani7hPNovYCtESkLZV+LuE82i9gLXiej2FDHEYeLyT8QcirhacX5DqBJLSABvJo6BKFs+Vde75TvtKLWi856D6P0O+AYT6tF+BquFT9DvgGE+rRfgarhehHne4REQwIiIAtOJxIZV2XONMY0ZnvO+mtG/7hvNL2KOWaQxQ5QWAOkkeCWtzXlaGggucaveKHpAV/sbYbYCXud1kzhTpCKofIY34je7eeJK4lLoeiOEkrn4c/0vPxsqcPsPETe+uEDD8RnblI75PJYeGgd6Vox+z34RxpskmHcbBBdI+E1q1125zL1Dtasg0ACuzRcW9ymfTK1p098/zr4aHCRbThc7KJWZjubmAcf7p1UtdTjcHHMwslY17SKIcLH/pcfiIX4RzY5TcbjlimPHlHIeD63Hc6uei7U+pN4Skv8Lvp+NvA3oiLs84REQBVu1NkxzPilkDneDkyMjB7Ln0MriOLm12ddLKskWp0Cn2VtN+WJuL6uLETueY4WmyGi3ZTqbIaLJ0CuFF/Z8fXdfkHW5OrDzqQ0EuyjgNSd29SkdcAIiLAEREAREQBERAEREAVhgcIOpklOpyvDf4QAWk1zJB15eu9ey8B1pJd5DTR/iPK+Q4/ZwKu8YwCF4AAAjcABoAA06ALiUuCkI8n52REUyh9K6HfAMJ9Wi/A1XCp+h3wDCfVovwNVwrog9wiIhgWoQyTSiGJzWWwvdIRmLRYb2G7i42d+grcdy2qNiMScO5uJG6IESt+VEaLq/iblDh6COK5lsWwEnOueO3g63ZezI8OzJGN5zOcTbnu3Fz3HVx0H3blMXgNr1SO223bCIiGFH0rxskbYmROyOmlyF4AJY1rHyOLQdLOQN1B8pVkW1nNa6LFsdiIXChI1md1HeyWJg17nNHpAqzbdKsEZIc7K6yB3XMvccocHMvhmY5wvgSDwVLDIHNDhucAR6CLXUVZRzyxTrTnrfW+zbjR6EbZ4rOAJOrDqi633zLQ0Ot0DYBOtDXmvZcbleW5dBxB7r1HD0kj76lrTFhnTyStzvjZDEHEsq3PdmoWQaDQ2yOOYeuiaiiLX1Zt7dfTxZoZtAEeQ7he41enPhp9vELOHGhxrK7eWk1oCBfP0j1LLZ8xfFG529zGuPpIBKkLq01sSlFxk4vghyY/KaLHVdAjW9auvU77O9eftEWQWOFeg+njvHLlruU1Ftroc6njTpuru5L1EXJoREQBERAEREAREQBesYXOa0b3ODRz13n1Cz6l4rrYGHGUyV2nEtBPAA1Q5WRffpyFY3Ss1K2WUEIY0NaKA0H+vE9614/3qT6DvuKkKPj/AHqT6DvuKiXPzqiIgPpXQ74BhPq0X4Gq4VP0O+AYT6tF+BquFdEHuEREMCgbc95dXlZmZAdxfnbkDr0yl+UHuJU9Qduj+zTVv6t1cKNaG+FGj6lkv+WW/T/ux7V6netutd/FerFgoCzem/msMViGxsdI801jS9xq6DRZNDU6BROjaihjasOv71mhLTZrUb9/DTfuQ7VhBcDI1uQ07Mco1AOhdQIpw1GmoQEmVttIG8ghcJsP4PENxYwMcOTmdhzfU5pC7QbSiJDRKwkixTgbuq+3MK52ue29s90MpnjY50cnvzGNLi143ShrdSCBTqB+KeZWxdM7SzRcOdH4Xp5/bk1KX0UZmfincMzIq4HKwPJ/8tepVTMU6SxBFJK76JYwE/Ke8ADvqz3LqthbO8HhbGTmdq6R3ynuJc4+izpyFLqUk9jIQcIvNu9K8/fWzkNlODGiB1iSEZC1wpxDeyHi/KaQAcwsaqeui2rsqPENAkBtptj2mnsPNruHeNx4grmsbhJsMe2HTRcJWMt7e6SNmp+k0VvsDijLhicPqNyju+Px+PUzRYQyhzQ5pBBFgjis1Q8zTTphERDAiIgCIiAIiIAiIgPWxlxDRvcco7r3n1Cz6l1sUYaA1ooAAAcgNAFS7Bw1kykaVlZ33vd6NAAfpcKV4pzfBWC0sKPj/epPoO+4qQo+P96k+g77iuDs/OqIiA+ldDvgGE+rRfgarhU/Q74BhPq0X4Gq4V0Qe4REQwKPLD10sWHF1I7NJXCJmrr+kcrP7x5KQtQmfDK2ZjS+mlkkYNFzCQQW3oXNI0Fi7Oq5lsWwKz+nbwdqsZGBwIIsEUQdxB0IWjZ+OjnYJInBzTx4jmCDq0jcQdQpKkdtNOmQmbIgBBETAW1lpo0y7q5UoO1NmtdJG1tR5w4Oc1jCSGtADf3jXCq03f5q7UHaOFkc5j4nsa5mby2l4IcK3Nc2joEMKfGbE6rLJ1rnETQinMiqnSxsIBEQLRRO4hdMqfEYLEyBodLBlEkbzlicCRHI2SgTKaJy1dGr4q4QBERAEREBw+KDcNiJYnOa1rrxEeYgDK8nrALPxZLJ5B7V6cZGN8jNLvtDShZ48BqpfTOE9bERX73D4nB68DMIpA7TfQw7tNN+9RcU5z+s8kdYZfjE11kbYq3a1lv11pvVYbGYqt5nz8X5HnhkfzjN9eUN9Zq37619CDGR/OM13doa2LHHlr6FkZHZnP7FGYzeUaH9mGFy3Xdmv1d69wz3tMbgGnI5j957WWF0FbtLzZvVXeuiVLqYDGxndIzWq7Q1zbuPHggxsfzjOHxh8Y0OPE6DmmDa+MRjsnq48OzeRfg+fXdpmz+quKxjje0DydG4Zu8/7tK+a93xs1d1XruWil1MvDI/nGe0OeXnz09KeGx/OM4/GHxTR48DoUaXEaZDqDoT8/4Ty/u/17li5rqI7GoxA3n/AHmYT8vi5a79+m5BS6mRxsY3yM0sntDTLv48L15IcZGP9ozTf2hpQs8eWq8xjHyCQdkdZHiI95NeEFhvdrlyeu+CzxL3PdJ5Izl7qsnL1kLYBw1rJffu71gpdTHwyP5xm+vKG+s1b99a+jVTNlRNnfQcHNADnlpvQ+S2xuzc+QPcozXPD81N9+66rPmwwuW6/vX6u9XHRfClrTISO0xkVDh1GaPNf8W+uHesk6Rqimy7aKFDQDcF6iKJUKPj/epPoO+4qQo+P96k+g77igPzqiIgPpXQ74BhPq0X4Gq4VN0QNYDCfVovwNW9uJn4sHkm6BNlt2BV0Dwvh9i9EVaPPJ6lkigumlokAaXXZPaoOO67FkNHr9SxfNNwa06aGiNaDtxo8wO/ktymWWCKC7ES373penOjQB38yXHuB4rFs8xA7AsjU0aa47rBIdQ46a3oUyiza9nUyNxEbO21wMgZo6VhBa5pA8sgHMAeLQuwh2gySEywnrBlJFXZLb7NVYNiqqweC5bDvJaC4ZSeHEa6A99UpfRibJiJot7ZGicfwu0jcDyBppHeHKM40eqE88ae69OncW0e1jVugmBDXOIDbrI4sLRuLiasUDYqrsXIbjLjzhj7q+rcKd6CBdHipa0YiN5Lcr8oDrdpeYcu7Sx6+5cGEV+1CAT1MtAkUG9okOy6DcQR2rvcsv2icwb1MushZZbQoV27F6G9PQd1LW7Z8gYzLMesjhLA51kPf2Ke9t6+Sb49s0Qt4w8mdp60loLi5paO0CAGixuognvv1IDXLtBzS/8AdPOUkCgbNMe+/JrUtAFE6uF0pOGxIeXANcMjspsVZoO05iiDffW8EDeiAIvCa1K5HEdIJ5w8QNjjjLnMbPnLnlrXFudkeQN1q2nMRqDruQ6jBvXjr7+SZ0y/3X6zv4C4ZhR9N/aqR+zGlxdmcCSTpzNXw4hrQe4DvUmWV79m4sSOLzAX9U92rj1bWSscTxc1+l8cuq2qmG9x+ojUY96+/wByG3AAX2nG3B2p3EODxp6R/U8147Z1m879xGhrebvTceHo0U1FS2eUgt2aBVPeKN76vVzjdcy7+gQbNA+O/fZ136NGo4imj+qnIlsEL9ngVTnaBo37w2hw5gV6yvZcAHOLszgTvruDgPRQcdymIlggnZu795Jobq9+gFHu0v02eK8/ZY+W+8uW710zGzzPaPqU9EtgAK/2B7yPpP8AxH/O1QK26PTavYe57fwu9Qpp/vLiWx1DcukRFIsFHx/vUn0HfcVIWjH+9SfQd9xQH50REQH0rod8Awn1aL8DVcKn6HfAMJ9Wi/A1XCuiD3C1NxDTucOfq33fLvW1RW7PjHA66HU68f8AXnxWquTkktcCARqDqCvVjGwNAaNwFD0DRZLDTTjMQI43PNkMaXEDea146K/6ObLMLHOkozSnNIRqBwbG0/JaNO82eKo5og5pa4W1wLSOYIoj7Fb9EsU98T2POYwydUH8XgNY4E/xAOynmWkqcz04X7brfns489+7ppZY3Hxw5escG5jQJ3WSBv4eUFrbteE6da26BomtDx1//CjyWvHGbP2Yo3sy6ZjTs1g+zWnOxupQ3RyU8eCRVlAOrRnvsFtA6U1x397b1tcGE1224Q8sL6cKuwePfXoJ5B7L8oLfgcfHNeR11vG4jUjW/QVWujmJBdDE4lrSbDaz5e3xJu2MG+qA30t2zRMHDNBGwOzZ3NIBFatNDfZJFWaregLZR8fjo4WZ5XhrbAs8zoAANSe5SFzPTFxD8O4te5jXPPYY55z5crOywE7jJw3odwjmlRB2njHYwgOaWYYGwxw7U54GRp8lg3hp1JomqpZgUtULpZDUeGmNbzI3qQP5tF3qBC0ieRs3UyNjvIXu6uQvMeoDRJbAAXWSACfJPDVUi4oYmHiSW1JcWvm/fRHuY+B7TbwDifQx0MWYj7H13qWoWJwbnOeA8COURiVlWXCJznAA3oHZqdobApZTY5rXOB3NFk3rrrVbt2u9bCLtnOPiRlCKT90l9mS0UN20WXWt2Bw3klvE8wR6RSyhx7XEAXZNd1ir+9Uys8tolIokmPa12Ug78oPAnTd9p9krFu0mXqCNRy4i+eno3plYtE1Fix1gGiLF0d6yXJoREQBZwS5Htf8AJcL9B0d/Qn7FgvCEB2KKFsfEZ4m2bLew7nbdLPeRR9amqLVF07C0Y73t/wBB33Fb1ox3vb/oO+4rDT85oiID6X0O+AYT6tF+BquFT9DvgGE+rRfgarhXRB7hERDAiIgC3dHMaIpXQP0EzzJC7gXEW+In5WhcOYv5K0rDBwmbExsbVQkTyOPDymsaO8uBPcGnmFxPYvgcrivjz07zs1XYzY7JHFxc8Fw1ykVuaLog69kKxRTNKzD7FYxzHB0hMdkZnXZIc3MbG+nkWK3DkFPxEwY1z3bmtLjWugFnTiti5Pae05J3yRspsLC6NxB7crgKcLHkMDiRzJbwG/Vqza0b6FdN/wDIUE7h4HjMM1oaXO65pzPoZtGOcwhoAJJ/yFmNgOk088z4fCHNcGtkjMUTOrmjfQEkRIeSMzgDrx+z590N6HYqHFRSskgfDkt8rSJI5GuGV8TRvJsVeg4/wr6jsDZseH6uKJuVgkBDbJy5n5iBe4Wdy9OJh4cdtTlY0lpp4L8GXg88o7WIxMjT8mmD7YWNJ+1Z4TZ+RtRxOAJvRp1J3kmrJ7yuhfsaEgAt0a3KNSNKrgVClEbyLgmvyAXAgVm1JN95P9FBNcHUpSkqb06bLwRXuhcN7HD+6fyWp7ASQ5urTqHDcaB4jkQuiGxYRfZOoIPaO4795VPtL3+X6Q/w2LqMrIyikiMGgbgFAx22I4ZYYpMwM5LY312MwrsF3BxvTnRWvbW0Sz91E+NuJkY50DZAcryyiW2KG47rvW+C0dHtkhjXyOa5hnc2Z2HeQ9sEupeYz3u19WlKiWls4LtERcgIiIAiIgCIiAm7GnyygcHjKfSASD949Y5LoJpgwW40Pt36AADUlciRyNHeDyI1BHoOq6MSCWDMWl3ZzZWmnZm6lrSCKIcK3ria5KQfBt/aEVWHtOl6GzvyigN9u0HMrHEYhjo5MrgSGuBAOoOW6I4aaqnjirMfBsrS6qaXBx96yuabbk7ZPAGmDcdBvw8Damf1Lo3dWdSbzZmAn1jKAf8A2VMofCEREB9L6HfAMJ9Wi/A1XCp+h3wDCfVovwNVwrog9wiIhgREQGL3gAkkAAWSdAAOJKsuh8J6uSYggzSEtsUerb2GUDqAQC7X5ap8fAZI3NFWRpe699Hu0V9sjb4lf1UjOqlrMGlwc2QcTG7TNR3igRppqpzPThL/AFut+ez59C6REXBgXzramy3kYjCtldE5r+sjmZ5Q6xxmbmHHtW1w4j0rvNpY1sEUkrrLY2lxA3mhdDvK5DCMd2nyV1kri+SjYBNAMB5NaA0ei+K6hea0dPTDd81Xb8epF2FsluGjLW0HPPWSZbDM5ADyxpPYaSLpWDyQNLvTyd413iyNRv3hZIrN2eU3Dacg0Dpq72xnT09bZXke0ZB8aa+yCcse5oANAymrq77ytSLKR3nZuk2rKT/tcp39mMEb9xEmutct3fpXbS2gbfly9e9pdFHI4NMhYxjSaa40Mw4brUtUMGxXvlJxRbIIZutwkrSWyMDrLo35QBQoDiHDfuWxSMcrNGxdmdc7wmZrwHlsow0ws4aZhLXOjedQ01uqjodxpdKiI3ZyVEGKnAYXtLszLLQCC01EAD2dDmMmnL0Lf4e+66l3DXWtXFvyb0Avdx9asESwVrMe8tJ6pwNWAb0OSN2XyNTme4f3D6B7+0H3XUu31eu66sdnutWKJaBXzSy5n1eVsjGgVvaTFmrs6jtP7V6Vwq1iNoSGqhcLykk3oC/K7cN4bqrJEsBERYArro67sPHJ/wDQtb/napVZbAkIkc3gW5vQQa/qD/2rJbHUdy4xUbnNOU04atPCxrTv4TuPcVpknD4HOFi2OsHe0gEFpriCCPUpirMXh5GvlcHN6p0LszKObrAAA/NdUWiiKG4cyolj8/oiID6X0O+AYT6tF+BquFT9DvgGE+rRfgarhXRB7hERDAiIgC0Y3CNlYWu9IdxYeD2ng4HUFb1FxzDJlgZeeZ2TT4rN8j74Uy9eZaOKyWxTBTc1ldfz0/nuOq6PYx02GhkfWZ8bXEjcSR5Q7jv9asFhFGGtDWimtAAA3ADQBZqJWTTbaKDpjOTEMO0a4nNGT8mOv3ju80co73A8FXLZt2XPjANahh9WaZ1n1hsQ9pa1SC5MxnSjHv8AH+qCIi7POEREAREQBaHYuMGjIwEbwXAEf1W9Q3SyQ4WKRjmgPxjYC3I0n99jXxvcXOB1yuFciNb3LJOjqMbNnh0Xzsftj808Oi+dj9sfmtG29qz4fw9oqQ4bAsxDHCOMAPd4QSXg0S2oW6C97u6rDC4mR2LlhJ7EboKeY48tPZnc1+gdbiMrSNxcN+48Zzr6ZG8Oi+dj9sfmnh0Xzsftj81u27tSSDFU5mXC3Axs0bGSNbI95D2YhpPWMzAxta5ooF9m9wrmbbmphovJ2hi8LkjZHnczDsxDmBuYBucmFtk6GzpupnH0yX4dF87H7Y/NPDovnY/bH5ryTapzY0PmbGzBRR/vWwB+cvjMrp3sDXExjQU2vJfruqTg8a+TFzRg1HG+AtcYmBobIxsjmPDqeHOvK3kSLs6FnH0yP4dF87H7Y/NPDovnY/bH5qXisY9+IxsbCyIYWCN7Dka7O6Rsr80mYe9jIBTcp0fruqv6P7ZmxczQGZGvw+DxFNYxzYuvZNJI15dTi09SGtI1BfZ5JnH0zb4dF87H7Y/NWewNpRB7wZI9WtN5xwJ0Ov8AF9/JatvOljxOGjY9jW4mZ8YHVtPVtZh5JQbIOY9ZHZ4ZTVXqtbJZhjjhHlhD424iKQMYMsbCGTRuaRq7O9lHk/m05jnaNUKZ0n7Sh+dj9sfmtWLx8RY8CWMktIADgSdDuFrjuju25Z53xOydhuKLs0bWkiLEOgifCQKfQYessUCW7rpZbMxj8RgGTSinPbhX5SxgsvdBIZIyw31dvygO1thXB2fKkREB9L6HfAMJ9Wi/A1XCp+h3wDCfVovwNVwrog9wiIhgREQBaZM7XxyxVnjJ7LjTXtdQcwkAlt0CDW9o4LcixqzqE3B2i22Rt7rZDFJH1UmXOwZs7XtBo5XUDYsWK4jfrV0uJxWFbIBd2DbXA05h4Oa7eCrzoxtCSVsjJSHPhkyZwMucFjXhxbuB7VGtLB3bhOSo9CqauPG6+6I3SzA5R4Wy80Tf3oG6SIEl1j5TLLgfSOKhArpdrxh0EzXbjE8H0FpBXJ4BxMUZO8saT6SAtgc4msE+mnvzN6IioecIiIAiIgCsNg4KOXCtEsbXhs0zwHAGnNnkIcL3EHUHgq9W/RYgYXXd1k9+jrpVxMpA1NfhJsznwtuaNrJM7AXPF5eqkGpOVxqjpbxV5tcwzBZs2SLMSx95bLi0hsbt1kg0G8uCnYbCwva2RrG0Q1zTVEgBuW+dZW7/AJI5BZnZ0WnYboABWlBpzN0HI6hTKFe2fCSOzuazOXjVwFuLHObG/k7Vpyu4dxWPguEHVlsDCHufLGWsHlua4ueNxzubms8dbOutgzZkTaqNoqqrhV195PrWx2CjIaCwU0ZWjkKy6eokesoCqhwmDkGXqIw3qGjVjQ0wjUMPAxjMaB7PlVuK2YmHCMmBdFHnkqUvyg2YgCxxO8uAaS060GHdQVlFg2NNtYAardw00/7R6aHJJcGxxtzQTpv7g4D+jnfaUBX4vwSVxEjY3lzTGbbeZufIY3adpuc1lOlndqs8HLhjMXRBvWSMOZ7W6ubFlGUvA1y9YKHea4rY3Y0QdmDTurLenldZfO81u37yTvW+HARsILWNBALfUasejst07ggIEuJgkcx7o8zmZ3xuc0EsLHGJ+Uk9kg6E7qOpor188HhEbjF+9cwBkpaA5rXhzsmpzj3vUVvr1TP2bFuyDl9pLjrzsk33rN+BjJBLQSAGj0CwPszH7SgK7A7Mwr8rm4VgDS90byxo99JEjmUbGegTuuxaj7b2ZDDhz1UTGdqBgytAprZmZWCtzRZobhauosIxptrQD/qfVq4n1lQOlJ/s5/5kP+NGgPgSL2l4gPpfQ74BhPq0X4Gq4VP0O+AYT6tF+BquFdEHuEREMCIiAIiIAvdgbThhkxHXzMic57cge4MDmBjQHNLj2u0Xg8l4vCFzJWVwsRRu1v8AJM29t+J8UkOHcJpJGOYOrIcxmYZc0jx2WgXdXZ4BQo20AOQA+xetaBuFL1IxoYmIpLLFaBERdEgiIgCIiAK06OGsITlzdvEdn5X76Xs+vcqtXHRT4MP+bP8A40q4mUgT9mj90zSuyNP9NFJWvDx5WtbyaB9gpbFMoEXF7f2xtKDEyDC7M8IiIaRKcQxlnKLAY7UUbHfSg+NO2v8Agg/6uNAdk3ardOxILdlst0GtWeQ7/sWUe0g7dHJ5GfyeBaHVv361XNcX407a/wCCD/q41cdGH4nqs82Hdh5DYMRPXgAHR2djwNb3VogLb9tN1/dTafwcuWuvPTgQrRV3hEvL/wAR/wDsWvEOke0tN0eUZB0N7+sQFqigbHhLGOBDvL0Lt5FN1ok5Rdir4aUKCnOFjl3oDnMR0mLcc3CdS6nAnrOG4GqHHQ/a0qR00H9jk+lF/ixqxOC1vrH3z7Pcfk/wj7FWdLmEYJ4JJ7UWp3++x8lisM+HWiIhpswXTTEYeNkLBHkiaI25mkmmDKLIOpoLd7oWK5Reyf1Ii6zM5yoe6FiuUXsn9Se6FiuUXsn9SImZjKh7oWK5Reyf1J7oWK5Reyf1IiZmMqHuhYrlF7J/UnuhYrlF7J/UiJmYyoe6FiuUXsn9Se6FiuUXsn9SImZjKh7oWK5Reyf1J7oWK5Reyf1IiZmMqHuhYrlF7J/UnuhYrlF7J/UiJmYyoe6FiuUXsn9Se6FiuUXsn9SImZjKh7oWK5Reyf1J7oWK5Reyf1IiZmMqHuhYrlF7J/Uor+mEhJJgwpJNkmEEknUkm9SvUWZmMqMfG6TzfCfyR+aeN0nm+E/kj80RLZtIeN0nm+E/kj808bpPN8J/JH5oiWxSHjdJ5vhP5I/NPG6TzfCfyR+aIlsUh43Seb4T+SPzTxuk83wn8kfmiJbFIeN0nm+E/kj808bpPN8J/JH5oiWxSHjdJ5vhP5I/NeHpdJwgwoPAiEAjvBvQoiWxSLb9nN5u/p+SIiA//9k=">
            <a:hlinkClick r:id="rId3"/>
          </p:cNvPr>
          <p:cNvSpPr>
            <a:spLocks noChangeAspect="1" noChangeArrowheads="1"/>
          </p:cNvSpPr>
          <p:nvPr/>
        </p:nvSpPr>
        <p:spPr bwMode="auto">
          <a:xfrm>
            <a:off x="4008438" y="3071812"/>
            <a:ext cx="2447925" cy="18669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5" name="AutoShape 64" descr="data:image/jpeg;base64,/9j/4AAQSkZJRgABAQAAAQABAAD/2wCEAAkGBxQSEhUUExMVFhUVFRsVFRUXGSEYGBUcGBsYFhsWGBcYHCggGB0lHBcZITEiJykrLi4uGiAzODUsNygtLisBCgoKDg0OGxAQGywlHSQ4LDIsLC8sNCwsLy8sNCwsLCwsMCwsLCwuLCwuLzQsLzQ0LC80LDcsLy00NCw0LDQsLv/AABEIAMQBAQMBIgACEQEDEQH/xAAcAAEAAgMBAQEAAAAAAAAAAAAABAUCAwYBBwj/xABMEAABBAADBAQHDQUFCAMAAAABAAIDEQQSIQUxQVEGEyJhFBYyVHGBkhczNEJSU3J0kbGy0dIVI2KToSSCs8HxQ0RVc5Sio+EH0/D/xAAYAQEBAQEBAAAAAAAAAAAAAAAAAwECBP/EAC4RAAICAAUBBwMEAwAAAAAAAAABAhEDEiExQVFxgZGhsfDxE8HRBDNh4SIjMv/aAAwDAQACEQMRAD8Auei2w8PJgsM98Ebnugjc5zmglxLASSTvJKtPF3CebRewFr6HfAMJ9Wi/A1XCskQbdlX4u4TzaL2Ani7hPNovYCtEW0hbKvxdwnm0XsBPF3CebRewFaIlIWyr8XcJ5tF7ATxdwnm0XsBWiJSFsq/F3CebRewE8XcJ5tF7AVoiUhbKvxdwnm0XsBPF3CebRewFaIlIWyr8XcJ5tF7ATxdwnm0XsBWiJSFsq/F3CebRewFjJ0ew1HLhYSaNAtABPAE1orZEpC2cZsbZ0DHswuIhilxTmOmkMcQEcLSey0nTT4o3k8Vfjo9hPN4fZC37W2aJ4pI8zo+sAa58dB9A6iyDvFj0EqHsLHAiSNsJiggc2CJ7zl60t7JytcPJBDQDZzEnkumk9ULZk3YWDJoQQE66BovTQ/YSAs3dHsIBZw8IA1JyDRbpMBYDQ7s5y7vGZ2d2ta73N4aOO8gLUNlWDmOpz7hoA4vo6/GAfv8A4QOCykLPPFzC+bRewFqOxsFeXqYLuqyiwTWhHDym+0Oak/sztZs58rNu3HM12nsgehbX4EEvOY297X6cMuTQewNUpCyMejuE82h9kJ4u4TzaL2AshshunaJrKddRbX9YNCd1hWSykLZV+LuE82i9gJ4u4TzaL2ArREpC2Vfi7hPNovYCeLuE82i9gK0RKQtlX4u4TzaL2Ani7hPNovYCtESkLZV+LuE82i9gLXiej2FDHEYeLyT8QcirhacX5DqBJLSABvJo6BKFs+Vde75TvtKLWi856D6P0O+AYT6tF+BquFT9DvgGE+rRfgarhehHne4REQwIiIAtOJxIZV2XONMY0ZnvO+mtG/7hvNL2KOWaQxQ5QWAOkkeCWtzXlaGggucaveKHpAV/sbYbYCXud1kzhTpCKofIY34je7eeJK4lLoeiOEkrn4c/0vPxsqcPsPETe+uEDD8RnblI75PJYeGgd6Vox+z34RxpskmHcbBBdI+E1q1125zL1Dtasg0ACuzRcW9ymfTK1p098/zr4aHCRbThc7KJWZjubmAcf7p1UtdTjcHHMwslY17SKIcLH/pcfiIX4RzY5TcbjlimPHlHIeD63Hc6uei7U+pN4Skv8Lvp+NvA3oiLs84REQBVu1NkxzPilkDneDkyMjB7Ln0MriOLm12ddLKskWp0Cn2VtN+WJuL6uLETueY4WmyGi3ZTqbIaLJ0CuFF/Z8fXdfkHW5OrDzqQ0EuyjgNSd29SkdcAIiLAEREAREQBERAEREAVhgcIOpklOpyvDf4QAWk1zJB15eu9ey8B1pJd5DTR/iPK+Q4/ZwKu8YwCF4AAAjcABoAA06ALiUuCkI8n52REUyh9K6HfAMJ9Wi/A1XCp+h3wDCfVovwNVwrog9wiIhgWoQyTSiGJzWWwvdIRmLRYb2G7i42d+grcdy2qNiMScO5uJG6IESt+VEaLq/iblDh6COK5lsWwEnOueO3g63ZezI8OzJGN5zOcTbnu3Fz3HVx0H3blMXgNr1SO223bCIiGFH0rxskbYmROyOmlyF4AJY1rHyOLQdLOQN1B8pVkW1nNa6LFsdiIXChI1md1HeyWJg17nNHpAqzbdKsEZIc7K6yB3XMvccocHMvhmY5wvgSDwVLDIHNDhucAR6CLXUVZRzyxTrTnrfW+zbjR6EbZ4rOAJOrDqi633zLQ0Ot0DYBOtDXmvZcbleW5dBxB7r1HD0kj76lrTFhnTyStzvjZDEHEsq3PdmoWQaDQ2yOOYeuiaiiLX1Zt7dfTxZoZtAEeQ7he41enPhp9vELOHGhxrK7eWk1oCBfP0j1LLZ8xfFG529zGuPpIBKkLq01sSlFxk4vghyY/KaLHVdAjW9auvU77O9eftEWQWOFeg+njvHLlruU1Ftroc6njTpuru5L1EXJoREQBERAEREAREQBesYXOa0b3ODRz13n1Cz6l4rrYGHGUyV2nEtBPAA1Q5WRffpyFY3Ss1K2WUEIY0NaKA0H+vE9614/3qT6DvuKkKPj/AHqT6DvuKiXPzqiIgPpXQ74BhPq0X4Gq4VP0O+AYT6tF+BquFdEHuEREMCgbc95dXlZmZAdxfnbkDr0yl+UHuJU9Qduj+zTVv6t1cKNaG+FGj6lkv+WW/T/ux7V6netutd/FerFgoCzem/msMViGxsdI801jS9xq6DRZNDU6BROjaihjasOv71mhLTZrUb9/DTfuQ7VhBcDI1uQ07Mco1AOhdQIpw1GmoQEmVttIG8ghcJsP4PENxYwMcOTmdhzfU5pC7QbSiJDRKwkixTgbuq+3MK52ue29s90MpnjY50cnvzGNLi143ShrdSCBTqB+KeZWxdM7SzRcOdH4Xp5/bk1KX0UZmfincMzIq4HKwPJ/8tepVTMU6SxBFJK76JYwE/Ke8ADvqz3LqthbO8HhbGTmdq6R3ynuJc4+izpyFLqUk9jIQcIvNu9K8/fWzkNlODGiB1iSEZC1wpxDeyHi/KaQAcwsaqeui2rsqPENAkBtptj2mnsPNruHeNx4grmsbhJsMe2HTRcJWMt7e6SNmp+k0VvsDijLhicPqNyju+Px+PUzRYQyhzQ5pBBFgjis1Q8zTTphERDAiIgCIiAIiIAiIgPWxlxDRvcco7r3n1Cz6l1sUYaA1ooAAAcgNAFS7Bw1kykaVlZ33vd6NAAfpcKV4pzfBWC0sKPj/epPoO+4qQo+P96k+g77iuDs/OqIiA+ldDvgGE+rRfgarhU/Q74BhPq0X4Gq4V0Qe4REQwKPLD10sWHF1I7NJXCJmrr+kcrP7x5KQtQmfDK2ZjS+mlkkYNFzCQQW3oXNI0Fi7Oq5lsWwKz+nbwdqsZGBwIIsEUQdxB0IWjZ+OjnYJInBzTx4jmCDq0jcQdQpKkdtNOmQmbIgBBETAW1lpo0y7q5UoO1NmtdJG1tR5w4Oc1jCSGtADf3jXCq03f5q7UHaOFkc5j4nsa5mby2l4IcK3Nc2joEMKfGbE6rLJ1rnETQinMiqnSxsIBEQLRRO4hdMqfEYLEyBodLBlEkbzlicCRHI2SgTKaJy1dGr4q4QBERAEREBw+KDcNiJYnOa1rrxEeYgDK8nrALPxZLJ5B7V6cZGN8jNLvtDShZ48BqpfTOE9bERX73D4nB68DMIpA7TfQw7tNN+9RcU5z+s8kdYZfjE11kbYq3a1lv11pvVYbGYqt5nz8X5HnhkfzjN9eUN9Zq37619CDGR/OM13doa2LHHlr6FkZHZnP7FGYzeUaH9mGFy3Xdmv1d69wz3tMbgGnI5j957WWF0FbtLzZvVXeuiVLqYDGxndIzWq7Q1zbuPHggxsfzjOHxh8Y0OPE6DmmDa+MRjsnq48OzeRfg+fXdpmz+quKxjje0DydG4Zu8/7tK+a93xs1d1XruWil1MvDI/nGe0OeXnz09KeGx/OM4/GHxTR48DoUaXEaZDqDoT8/4Ty/u/17li5rqI7GoxA3n/AHmYT8vi5a79+m5BS6mRxsY3yM0sntDTLv48L15IcZGP9ozTf2hpQs8eWq8xjHyCQdkdZHiI95NeEFhvdrlyeu+CzxL3PdJ5Izl7qsnL1kLYBw1rJffu71gpdTHwyP5xm+vKG+s1b99a+jVTNlRNnfQcHNADnlpvQ+S2xuzc+QPcozXPD81N9+66rPmwwuW6/vX6u9XHRfClrTISO0xkVDh1GaPNf8W+uHesk6Rqimy7aKFDQDcF6iKJUKPj/epPoO+4qQo+P96k+g77igPzqiIgPpXQ74BhPq0X4Gq4VN0QNYDCfVovwNW9uJn4sHkm6BNlt2BV0Dwvh9i9EVaPPJ6lkigumlokAaXXZPaoOO67FkNHr9SxfNNwa06aGiNaDtxo8wO/ktymWWCKC7ES373penOjQB38yXHuB4rFs8xA7AsjU0aa47rBIdQ46a3oUyiza9nUyNxEbO21wMgZo6VhBa5pA8sgHMAeLQuwh2gySEywnrBlJFXZLb7NVYNiqqweC5bDvJaC4ZSeHEa6A99UpfRibJiJot7ZGicfwu0jcDyBppHeHKM40eqE88ae69OncW0e1jVugmBDXOIDbrI4sLRuLiasUDYqrsXIbjLjzhj7q+rcKd6CBdHipa0YiN5Lcr8oDrdpeYcu7Sx6+5cGEV+1CAT1MtAkUG9okOy6DcQR2rvcsv2icwb1MushZZbQoV27F6G9PQd1LW7Z8gYzLMesjhLA51kPf2Ke9t6+Sb49s0Qt4w8mdp60loLi5paO0CAGixuognvv1IDXLtBzS/8AdPOUkCgbNMe+/JrUtAFE6uF0pOGxIeXANcMjspsVZoO05iiDffW8EDeiAIvCa1K5HEdIJ5w8QNjjjLnMbPnLnlrXFudkeQN1q2nMRqDruQ6jBvXjr7+SZ0y/3X6zv4C4ZhR9N/aqR+zGlxdmcCSTpzNXw4hrQe4DvUmWV79m4sSOLzAX9U92rj1bWSscTxc1+l8cuq2qmG9x+ojUY96+/wByG3AAX2nG3B2p3EODxp6R/U8147Z1m879xGhrebvTceHo0U1FS2eUgt2aBVPeKN76vVzjdcy7+gQbNA+O/fZ136NGo4imj+qnIlsEL9ngVTnaBo37w2hw5gV6yvZcAHOLszgTvruDgPRQcdymIlggnZu795Jobq9+gFHu0v02eK8/ZY+W+8uW710zGzzPaPqU9EtgAK/2B7yPpP8AxH/O1QK26PTavYe57fwu9Qpp/vLiWx1DcukRFIsFHx/vUn0HfcVIWjH+9SfQd9xQH50REQH0rod8Awn1aL8DVcKn6HfAMJ9Wi/A1XCuiD3C1NxDTucOfq33fLvW1RW7PjHA66HU68f8AXnxWquTkktcCARqDqCvVjGwNAaNwFD0DRZLDTTjMQI43PNkMaXEDea146K/6ObLMLHOkozSnNIRqBwbG0/JaNO82eKo5og5pa4W1wLSOYIoj7Fb9EsU98T2POYwydUH8XgNY4E/xAOynmWkqcz04X7brfns489+7ppZY3Hxw5escG5jQJ3WSBv4eUFrbteE6da26BomtDx1//CjyWvHGbP2Yo3sy6ZjTs1g+zWnOxupQ3RyU8eCRVlAOrRnvsFtA6U1x397b1tcGE1224Q8sL6cKuwePfXoJ5B7L8oLfgcfHNeR11vG4jUjW/QVWujmJBdDE4lrSbDaz5e3xJu2MG+qA30t2zRMHDNBGwOzZ3NIBFatNDfZJFWaregLZR8fjo4WZ5XhrbAs8zoAANSe5SFzPTFxD8O4te5jXPPYY55z5crOywE7jJw3odwjmlRB2njHYwgOaWYYGwxw7U54GRp8lg3hp1JomqpZgUtULpZDUeGmNbzI3qQP5tF3qBC0ieRs3UyNjvIXu6uQvMeoDRJbAAXWSACfJPDVUi4oYmHiSW1JcWvm/fRHuY+B7TbwDifQx0MWYj7H13qWoWJwbnOeA8COURiVlWXCJznAA3oHZqdobApZTY5rXOB3NFk3rrrVbt2u9bCLtnOPiRlCKT90l9mS0UN20WXWt2Bw3klvE8wR6RSyhx7XEAXZNd1ir+9Uys8tolIokmPa12Ug78oPAnTd9p9krFu0mXqCNRy4i+eno3plYtE1Fix1gGiLF0d6yXJoREQBZwS5Htf8AJcL9B0d/Qn7FgvCEB2KKFsfEZ4m2bLew7nbdLPeRR9amqLVF07C0Y73t/wBB33Fb1ox3vb/oO+4rDT85oiID6X0O+AYT6tF+BquFT9DvgGE+rRfgarhXRB7hERDAiIgC3dHMaIpXQP0EzzJC7gXEW+In5WhcOYv5K0rDBwmbExsbVQkTyOPDymsaO8uBPcGnmFxPYvgcrivjz07zs1XYzY7JHFxc8Fw1ykVuaLog69kKxRTNKzD7FYxzHB0hMdkZnXZIc3MbG+nkWK3DkFPxEwY1z3bmtLjWugFnTiti5Pae05J3yRspsLC6NxB7crgKcLHkMDiRzJbwG/Vqza0b6FdN/wDIUE7h4HjMM1oaXO65pzPoZtGOcwhoAJJ/yFmNgOk088z4fCHNcGtkjMUTOrmjfQEkRIeSMzgDrx+z590N6HYqHFRSskgfDkt8rSJI5GuGV8TRvJsVeg4/wr6jsDZseH6uKJuVgkBDbJy5n5iBe4Wdy9OJh4cdtTlY0lpp4L8GXg88o7WIxMjT8mmD7YWNJ+1Z4TZ+RtRxOAJvRp1J3kmrJ7yuhfsaEgAt0a3KNSNKrgVClEbyLgmvyAXAgVm1JN95P9FBNcHUpSkqb06bLwRXuhcN7HD+6fyWp7ASQ5urTqHDcaB4jkQuiGxYRfZOoIPaO4795VPtL3+X6Q/w2LqMrIyikiMGgbgFAx22I4ZYYpMwM5LY312MwrsF3BxvTnRWvbW0Sz91E+NuJkY50DZAcryyiW2KG47rvW+C0dHtkhjXyOa5hnc2Z2HeQ9sEupeYz3u19WlKiWls4LtERcgIiIAiIgCIiAm7GnyygcHjKfSASD949Y5LoJpgwW40Pt36AADUlciRyNHeDyI1BHoOq6MSCWDMWl3ZzZWmnZm6lrSCKIcK3ria5KQfBt/aEVWHtOl6GzvyigN9u0HMrHEYhjo5MrgSGuBAOoOW6I4aaqnjirMfBsrS6qaXBx96yuabbk7ZPAGmDcdBvw8Damf1Lo3dWdSbzZmAn1jKAf8A2VMofCEREB9L6HfAMJ9Wi/A1XCp+h3wDCfVovwNVwrog9wiIhgREQGL3gAkkAAWSdAAOJKsuh8J6uSYggzSEtsUerb2GUDqAQC7X5ap8fAZI3NFWRpe699Hu0V9sjb4lf1UjOqlrMGlwc2QcTG7TNR3igRppqpzPThL/AFut+ez59C6REXBgXzramy3kYjCtldE5r+sjmZ5Q6xxmbmHHtW1w4j0rvNpY1sEUkrrLY2lxA3mhdDvK5DCMd2nyV1kri+SjYBNAMB5NaA0ei+K6hea0dPTDd81Xb8epF2FsluGjLW0HPPWSZbDM5ADyxpPYaSLpWDyQNLvTyd413iyNRv3hZIrN2eU3Dacg0Dpq72xnT09bZXke0ZB8aa+yCcse5oANAymrq77ytSLKR3nZuk2rKT/tcp39mMEb9xEmutct3fpXbS2gbfly9e9pdFHI4NMhYxjSaa40Mw4brUtUMGxXvlJxRbIIZutwkrSWyMDrLo35QBQoDiHDfuWxSMcrNGxdmdc7wmZrwHlsow0ws4aZhLXOjedQ01uqjodxpdKiI3ZyVEGKnAYXtLszLLQCC01EAD2dDmMmnL0Lf4e+66l3DXWtXFvyb0Avdx9asESwVrMe8tJ6pwNWAb0OSN2XyNTme4f3D6B7+0H3XUu31eu66sdnutWKJaBXzSy5n1eVsjGgVvaTFmrs6jtP7V6Vwq1iNoSGqhcLykk3oC/K7cN4bqrJEsBERYArro67sPHJ/wDQtb/napVZbAkIkc3gW5vQQa/qD/2rJbHUdy4xUbnNOU04atPCxrTv4TuPcVpknD4HOFi2OsHe0gEFpriCCPUpirMXh5GvlcHN6p0LszKObrAAA/NdUWiiKG4cyolj8/oiID6X0O+AYT6tF+BquFT9DvgGE+rRfgarhXRB7hERDAiIgC0Y3CNlYWu9IdxYeD2ng4HUFb1FxzDJlgZeeZ2TT4rN8j74Uy9eZaOKyWxTBTc1ldfz0/nuOq6PYx02GhkfWZ8bXEjcSR5Q7jv9asFhFGGtDWimtAAA3ADQBZqJWTTbaKDpjOTEMO0a4nNGT8mOv3ju80co73A8FXLZt2XPjANahh9WaZ1n1hsQ9pa1SC5MxnSjHv8AH+qCIi7POEREAREQBaHYuMGjIwEbwXAEf1W9Q3SyQ4WKRjmgPxjYC3I0n99jXxvcXOB1yuFciNb3LJOjqMbNnh0Xzsftj808Oi+dj9sfmtG29qz4fw9oqQ4bAsxDHCOMAPd4QSXg0S2oW6C97u6rDC4mR2LlhJ7EboKeY48tPZnc1+gdbiMrSNxcN+48Zzr6ZG8Oi+dj9sfmnh0Xzsftj81u27tSSDFU5mXC3Axs0bGSNbI95D2YhpPWMzAxta5ooF9m9wrmbbmphovJ2hi8LkjZHnczDsxDmBuYBucmFtk6GzpupnH0yX4dF87H7Y/NPDovnY/bH5ryTapzY0PmbGzBRR/vWwB+cvjMrp3sDXExjQU2vJfruqTg8a+TFzRg1HG+AtcYmBobIxsjmPDqeHOvK3kSLs6FnH0yP4dF87H7Y/NPDovnY/bH5qXisY9+IxsbCyIYWCN7Dka7O6Rsr80mYe9jIBTcp0fruqv6P7ZmxczQGZGvw+DxFNYxzYuvZNJI15dTi09SGtI1BfZ5JnH0zb4dF87H7Y/NWewNpRB7wZI9WtN5xwJ0Ov8AF9/JatvOljxOGjY9jW4mZ8YHVtPVtZh5JQbIOY9ZHZ4ZTVXqtbJZhjjhHlhD424iKQMYMsbCGTRuaRq7O9lHk/m05jnaNUKZ0n7Sh+dj9sfmtWLx8RY8CWMktIADgSdDuFrjuju25Z53xOydhuKLs0bWkiLEOgifCQKfQYessUCW7rpZbMxj8RgGTSinPbhX5SxgsvdBIZIyw31dvygO1thXB2fKkREB9L6HfAMJ9Wi/A1XCp+h3wDCfVovwNVwrog9wiIhgREQBaZM7XxyxVnjJ7LjTXtdQcwkAlt0CDW9o4LcixqzqE3B2i22Rt7rZDFJH1UmXOwZs7XtBo5XUDYsWK4jfrV0uJxWFbIBd2DbXA05h4Oa7eCrzoxtCSVsjJSHPhkyZwMucFjXhxbuB7VGtLB3bhOSo9CqauPG6+6I3SzA5R4Wy80Tf3oG6SIEl1j5TLLgfSOKhArpdrxh0EzXbjE8H0FpBXJ4BxMUZO8saT6SAtgc4msE+mnvzN6IioecIiIAiIgCsNg4KOXCtEsbXhs0zwHAGnNnkIcL3EHUHgq9W/RYgYXXd1k9+jrpVxMpA1NfhJsznwtuaNrJM7AXPF5eqkGpOVxqjpbxV5tcwzBZs2SLMSx95bLi0hsbt1kg0G8uCnYbCwva2RrG0Q1zTVEgBuW+dZW7/AJI5BZnZ0WnYboABWlBpzN0HI6hTKFe2fCSOzuazOXjVwFuLHObG/k7Vpyu4dxWPguEHVlsDCHufLGWsHlua4ueNxzubms8dbOutgzZkTaqNoqqrhV195PrWx2CjIaCwU0ZWjkKy6eokesoCqhwmDkGXqIw3qGjVjQ0wjUMPAxjMaB7PlVuK2YmHCMmBdFHnkqUvyg2YgCxxO8uAaS060GHdQVlFg2NNtYAardw00/7R6aHJJcGxxtzQTpv7g4D+jnfaUBX4vwSVxEjY3lzTGbbeZufIY3adpuc1lOlndqs8HLhjMXRBvWSMOZ7W6ubFlGUvA1y9YKHea4rY3Y0QdmDTurLenldZfO81u37yTvW+HARsILWNBALfUasejst07ggIEuJgkcx7o8zmZ3xuc0EsLHGJ+Uk9kg6E7qOpor188HhEbjF+9cwBkpaA5rXhzsmpzj3vUVvr1TP2bFuyDl9pLjrzsk33rN+BjJBLQSAGj0CwPszH7SgK7A7Mwr8rm4VgDS90byxo99JEjmUbGegTuuxaj7b2ZDDhz1UTGdqBgytAprZmZWCtzRZobhauosIxptrQD/qfVq4n1lQOlJ/s5/5kP+NGgPgSL2l4gPpfQ74BhPq0X4Gq4VP0O+AYT6tF+BquFdEHuEREMCIiAIiIAvdgbThhkxHXzMic57cge4MDmBjQHNLj2u0Xg8l4vCFzJWVwsRRu1v8AJM29t+J8UkOHcJpJGOYOrIcxmYZc0jx2WgXdXZ4BQo20AOQA+xetaBuFL1IxoYmIpLLFaBERdEgiIgCIiAK06OGsITlzdvEdn5X76Xs+vcqtXHRT4MP+bP8A40q4mUgT9mj90zSuyNP9NFJWvDx5WtbyaB9gpbFMoEXF7f2xtKDEyDC7M8IiIaRKcQxlnKLAY7UUbHfSg+NO2v8Agg/6uNAdk3ardOxILdlst0GtWeQ7/sWUe0g7dHJ5GfyeBaHVv361XNcX407a/wCCD/q41cdGH4nqs82Hdh5DYMRPXgAHR2djwNb3VogLb9tN1/dTafwcuWuvPTgQrRV3hEvL/wAR/wDsWvEOke0tN0eUZB0N7+sQFqigbHhLGOBDvL0Lt5FN1ok5Rdir4aUKCnOFjl3oDnMR0mLcc3CdS6nAnrOG4GqHHQ/a0qR00H9jk+lF/ixqxOC1vrH3z7Pcfk/wj7FWdLmEYJ4JJ7UWp3++x8lisM+HWiIhpswXTTEYeNkLBHkiaI25mkmmDKLIOpoLd7oWK5Reyf1Ii6zM5yoe6FiuUXsn9Se6FiuUXsn9SImZjKh7oWK5Reyf1J7oWK5Reyf1IiZmMqHuhYrlF7J/UnuhYrlF7J/UiJmYyoe6FiuUXsn9Se6FiuUXsn9SImZjKh7oWK5Reyf1J7oWK5Reyf1IiZmMqHuhYrlF7J/UnuhYrlF7J/UiJmYyoe6FiuUXsn9Se6FiuUXsn9SImZjKh7oWK5Reyf1J7oWK5Reyf1IiZmMqHuhYrlF7J/Uor+mEhJJgwpJNkmEEknUkm9SvUWZmMqMfG6TzfCfyR+aeN0nm+E/kj80RLZtIeN0nm+E/kj808bpPN8J/JH5oiWxSHjdJ5vhP5I/NPG6TzfCfyR+aIlsUh43Seb4T+SPzTxuk83wn8kfmiJbFIeN0nm+E/kj808bpPN8J/JH5oiWxSHjdJ5vhP5I/NeHpdJwgwoPAiEAjvBvQoiWxSLb9nN5u/p+SIiA//9k=">
            <a:hlinkClick r:id="rId3"/>
          </p:cNvPr>
          <p:cNvSpPr>
            <a:spLocks noChangeAspect="1" noChangeArrowheads="1"/>
          </p:cNvSpPr>
          <p:nvPr/>
        </p:nvSpPr>
        <p:spPr bwMode="auto">
          <a:xfrm>
            <a:off x="4160838" y="3224212"/>
            <a:ext cx="2447925" cy="18669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" name="AutoShape 66" descr="data:image/jpeg;base64,/9j/4AAQSkZJRgABAQAAAQABAAD/2wCEAAkGBxQSEhUUExMVFhUVFRsVFRUXGSEYGBUcGBsYFhsWGBcYHCggGB0lHBcZITEiJykrLi4uGiAzODUsNygtLisBCgoKDg0OGxAQGywlHSQ4LDIsLC8sNCwsLy8sNCwsLCwsMCwsLCwuLCwuLzQsLzQ0LC80LDcsLy00NCw0LDQsLv/AABEIAMQBAQMBIgACEQEDEQH/xAAcAAEAAgMBAQEAAAAAAAAAAAAABAUCAwYBBwj/xABMEAABBAADBAQHDQUFCAMAAAABAAIDEQQSIQUxQVEGEyJhFBYyVHGBkhczNEJSU3J0kbGy0dIVI2KToSSCs8HxQ0RVc5Sio+EH0/D/xAAYAQEBAQEBAAAAAAAAAAAAAAAAAwECBP/EAC4RAAICAAUBBwMEAwAAAAAAAAABAhEDEiExQVFxgZGhsfDxE8HRBDNh4SIjMv/aAAwDAQACEQMRAD8Auei2w8PJgsM98Ebnugjc5zmglxLASSTvJKtPF3CebRewFr6HfAMJ9Wi/A1XCskQbdlX4u4TzaL2Ani7hPNovYCtEW0hbKvxdwnm0XsBPF3CebRewFaIlIWyr8XcJ5tF7ATxdwnm0XsBWiJSFsq/F3CebRewE8XcJ5tF7AVoiUhbKvxdwnm0XsBPF3CebRewFaIlIWyr8XcJ5tF7ATxdwnm0XsBWiJSFsq/F3CebRewFjJ0ew1HLhYSaNAtABPAE1orZEpC2cZsbZ0DHswuIhilxTmOmkMcQEcLSey0nTT4o3k8Vfjo9hPN4fZC37W2aJ4pI8zo+sAa58dB9A6iyDvFj0EqHsLHAiSNsJiggc2CJ7zl60t7JytcPJBDQDZzEnkumk9ULZk3YWDJoQQE66BovTQ/YSAs3dHsIBZw8IA1JyDRbpMBYDQ7s5y7vGZ2d2ta73N4aOO8gLUNlWDmOpz7hoA4vo6/GAfv8A4QOCykLPPFzC+bRewFqOxsFeXqYLuqyiwTWhHDym+0Oak/sztZs58rNu3HM12nsgehbX4EEvOY297X6cMuTQewNUpCyMejuE82h9kJ4u4TzaL2AshshunaJrKddRbX9YNCd1hWSykLZV+LuE82i9gJ4u4TzaL2ArREpC2Vfi7hPNovYCeLuE82i9gK0RKQtlX4u4TzaL2Ani7hPNovYCtESkLZV+LuE82i9gLXiej2FDHEYeLyT8QcirhacX5DqBJLSABvJo6BKFs+Vde75TvtKLWi856D6P0O+AYT6tF+BquFT9DvgGE+rRfgarhehHne4REQwIiIAtOJxIZV2XONMY0ZnvO+mtG/7hvNL2KOWaQxQ5QWAOkkeCWtzXlaGggucaveKHpAV/sbYbYCXud1kzhTpCKofIY34je7eeJK4lLoeiOEkrn4c/0vPxsqcPsPETe+uEDD8RnblI75PJYeGgd6Vox+z34RxpskmHcbBBdI+E1q1125zL1Dtasg0ACuzRcW9ymfTK1p098/zr4aHCRbThc7KJWZjubmAcf7p1UtdTjcHHMwslY17SKIcLH/pcfiIX4RzY5TcbjlimPHlHIeD63Hc6uei7U+pN4Skv8Lvp+NvA3oiLs84REQBVu1NkxzPilkDneDkyMjB7Ln0MriOLm12ddLKskWp0Cn2VtN+WJuL6uLETueY4WmyGi3ZTqbIaLJ0CuFF/Z8fXdfkHW5OrDzqQ0EuyjgNSd29SkdcAIiLAEREAREQBERAEREAVhgcIOpklOpyvDf4QAWk1zJB15eu9ey8B1pJd5DTR/iPK+Q4/ZwKu8YwCF4AAAjcABoAA06ALiUuCkI8n52REUyh9K6HfAMJ9Wi/A1XCp+h3wDCfVovwNVwrog9wiIhgWoQyTSiGJzWWwvdIRmLRYb2G7i42d+grcdy2qNiMScO5uJG6IESt+VEaLq/iblDh6COK5lsWwEnOueO3g63ZezI8OzJGN5zOcTbnu3Fz3HVx0H3blMXgNr1SO223bCIiGFH0rxskbYmROyOmlyF4AJY1rHyOLQdLOQN1B8pVkW1nNa6LFsdiIXChI1md1HeyWJg17nNHpAqzbdKsEZIc7K6yB3XMvccocHMvhmY5wvgSDwVLDIHNDhucAR6CLXUVZRzyxTrTnrfW+zbjR6EbZ4rOAJOrDqi633zLQ0Ot0DYBOtDXmvZcbleW5dBxB7r1HD0kj76lrTFhnTyStzvjZDEHEsq3PdmoWQaDQ2yOOYeuiaiiLX1Zt7dfTxZoZtAEeQ7he41enPhp9vELOHGhxrK7eWk1oCBfP0j1LLZ8xfFG529zGuPpIBKkLq01sSlFxk4vghyY/KaLHVdAjW9auvU77O9eftEWQWOFeg+njvHLlruU1Ftroc6njTpuru5L1EXJoREQBERAEREAREQBesYXOa0b3ODRz13n1Cz6l4rrYGHGUyV2nEtBPAA1Q5WRffpyFY3Ss1K2WUEIY0NaKA0H+vE9614/3qT6DvuKkKPj/AHqT6DvuKiXPzqiIgPpXQ74BhPq0X4Gq4VP0O+AYT6tF+BquFdEHuEREMCgbc95dXlZmZAdxfnbkDr0yl+UHuJU9Qduj+zTVv6t1cKNaG+FGj6lkv+WW/T/ux7V6netutd/FerFgoCzem/msMViGxsdI801jS9xq6DRZNDU6BROjaihjasOv71mhLTZrUb9/DTfuQ7VhBcDI1uQ07Mco1AOhdQIpw1GmoQEmVttIG8ghcJsP4PENxYwMcOTmdhzfU5pC7QbSiJDRKwkixTgbuq+3MK52ue29s90MpnjY50cnvzGNLi143ShrdSCBTqB+KeZWxdM7SzRcOdH4Xp5/bk1KX0UZmfincMzIq4HKwPJ/8tepVTMU6SxBFJK76JYwE/Ke8ADvqz3LqthbO8HhbGTmdq6R3ynuJc4+izpyFLqUk9jIQcIvNu9K8/fWzkNlODGiB1iSEZC1wpxDeyHi/KaQAcwsaqeui2rsqPENAkBtptj2mnsPNruHeNx4grmsbhJsMe2HTRcJWMt7e6SNmp+k0VvsDijLhicPqNyju+Px+PUzRYQyhzQ5pBBFgjis1Q8zTTphERDAiIgCIiAIiIAiIgPWxlxDRvcco7r3n1Cz6l1sUYaA1ooAAAcgNAFS7Bw1kykaVlZ33vd6NAAfpcKV4pzfBWC0sKPj/epPoO+4qQo+P96k+g77iuDs/OqIiA+ldDvgGE+rRfgarhU/Q74BhPq0X4Gq4V0Qe4REQwKPLD10sWHF1I7NJXCJmrr+kcrP7x5KQtQmfDK2ZjS+mlkkYNFzCQQW3oXNI0Fi7Oq5lsWwKz+nbwdqsZGBwIIsEUQdxB0IWjZ+OjnYJInBzTx4jmCDq0jcQdQpKkdtNOmQmbIgBBETAW1lpo0y7q5UoO1NmtdJG1tR5w4Oc1jCSGtADf3jXCq03f5q7UHaOFkc5j4nsa5mby2l4IcK3Nc2joEMKfGbE6rLJ1rnETQinMiqnSxsIBEQLRRO4hdMqfEYLEyBodLBlEkbzlicCRHI2SgTKaJy1dGr4q4QBERAEREBw+KDcNiJYnOa1rrxEeYgDK8nrALPxZLJ5B7V6cZGN8jNLvtDShZ48BqpfTOE9bERX73D4nB68DMIpA7TfQw7tNN+9RcU5z+s8kdYZfjE11kbYq3a1lv11pvVYbGYqt5nz8X5HnhkfzjN9eUN9Zq37619CDGR/OM13doa2LHHlr6FkZHZnP7FGYzeUaH9mGFy3Xdmv1d69wz3tMbgGnI5j957WWF0FbtLzZvVXeuiVLqYDGxndIzWq7Q1zbuPHggxsfzjOHxh8Y0OPE6DmmDa+MRjsnq48OzeRfg+fXdpmz+quKxjje0DydG4Zu8/7tK+a93xs1d1XruWil1MvDI/nGe0OeXnz09KeGx/OM4/GHxTR48DoUaXEaZDqDoT8/4Ty/u/17li5rqI7GoxA3n/AHmYT8vi5a79+m5BS6mRxsY3yM0sntDTLv48L15IcZGP9ozTf2hpQs8eWq8xjHyCQdkdZHiI95NeEFhvdrlyeu+CzxL3PdJ5Izl7qsnL1kLYBw1rJffu71gpdTHwyP5xm+vKG+s1b99a+jVTNlRNnfQcHNADnlpvQ+S2xuzc+QPcozXPD81N9+66rPmwwuW6/vX6u9XHRfClrTISO0xkVDh1GaPNf8W+uHesk6Rqimy7aKFDQDcF6iKJUKPj/epPoO+4qQo+P96k+g77igPzqiIgPpXQ74BhPq0X4Gq4VN0QNYDCfVovwNW9uJn4sHkm6BNlt2BV0Dwvh9i9EVaPPJ6lkigumlokAaXXZPaoOO67FkNHr9SxfNNwa06aGiNaDtxo8wO/ktymWWCKC7ES373penOjQB38yXHuB4rFs8xA7AsjU0aa47rBIdQ46a3oUyiza9nUyNxEbO21wMgZo6VhBa5pA8sgHMAeLQuwh2gySEywnrBlJFXZLb7NVYNiqqweC5bDvJaC4ZSeHEa6A99UpfRibJiJot7ZGicfwu0jcDyBppHeHKM40eqE88ae69OncW0e1jVugmBDXOIDbrI4sLRuLiasUDYqrsXIbjLjzhj7q+rcKd6CBdHipa0YiN5Lcr8oDrdpeYcu7Sx6+5cGEV+1CAT1MtAkUG9okOy6DcQR2rvcsv2icwb1MushZZbQoV27F6G9PQd1LW7Z8gYzLMesjhLA51kPf2Ke9t6+Sb49s0Qt4w8mdp60loLi5paO0CAGixuognvv1IDXLtBzS/8AdPOUkCgbNMe+/JrUtAFE6uF0pOGxIeXANcMjspsVZoO05iiDffW8EDeiAIvCa1K5HEdIJ5w8QNjjjLnMbPnLnlrXFudkeQN1q2nMRqDruQ6jBvXjr7+SZ0y/3X6zv4C4ZhR9N/aqR+zGlxdmcCSTpzNXw4hrQe4DvUmWV79m4sSOLzAX9U92rj1bWSscTxc1+l8cuq2qmG9x+ojUY96+/wByG3AAX2nG3B2p3EODxp6R/U8147Z1m879xGhrebvTceHo0U1FS2eUgt2aBVPeKN76vVzjdcy7+gQbNA+O/fZ136NGo4imj+qnIlsEL9ngVTnaBo37w2hw5gV6yvZcAHOLszgTvruDgPRQcdymIlggnZu795Jobq9+gFHu0v02eK8/ZY+W+8uW710zGzzPaPqU9EtgAK/2B7yPpP8AxH/O1QK26PTavYe57fwu9Qpp/vLiWx1DcukRFIsFHx/vUn0HfcVIWjH+9SfQd9xQH50REQH0rod8Awn1aL8DVcKn6HfAMJ9Wi/A1XCuiD3C1NxDTucOfq33fLvW1RW7PjHA66HU68f8AXnxWquTkktcCARqDqCvVjGwNAaNwFD0DRZLDTTjMQI43PNkMaXEDea146K/6ObLMLHOkozSnNIRqBwbG0/JaNO82eKo5og5pa4W1wLSOYIoj7Fb9EsU98T2POYwydUH8XgNY4E/xAOynmWkqcz04X7brfns489+7ppZY3Hxw5escG5jQJ3WSBv4eUFrbteE6da26BomtDx1//CjyWvHGbP2Yo3sy6ZjTs1g+zWnOxupQ3RyU8eCRVlAOrRnvsFtA6U1x397b1tcGE1224Q8sL6cKuwePfXoJ5B7L8oLfgcfHNeR11vG4jUjW/QVWujmJBdDE4lrSbDaz5e3xJu2MG+qA30t2zRMHDNBGwOzZ3NIBFatNDfZJFWaregLZR8fjo4WZ5XhrbAs8zoAANSe5SFzPTFxD8O4te5jXPPYY55z5crOywE7jJw3odwjmlRB2njHYwgOaWYYGwxw7U54GRp8lg3hp1JomqpZgUtULpZDUeGmNbzI3qQP5tF3qBC0ieRs3UyNjvIXu6uQvMeoDRJbAAXWSACfJPDVUi4oYmHiSW1JcWvm/fRHuY+B7TbwDifQx0MWYj7H13qWoWJwbnOeA8COURiVlWXCJznAA3oHZqdobApZTY5rXOB3NFk3rrrVbt2u9bCLtnOPiRlCKT90l9mS0UN20WXWt2Bw3klvE8wR6RSyhx7XEAXZNd1ir+9Uys8tolIokmPa12Ug78oPAnTd9p9krFu0mXqCNRy4i+eno3plYtE1Fix1gGiLF0d6yXJoREQBZwS5Htf8AJcL9B0d/Qn7FgvCEB2KKFsfEZ4m2bLew7nbdLPeRR9amqLVF07C0Y73t/wBB33Fb1ox3vb/oO+4rDT85oiID6X0O+AYT6tF+BquFT9DvgGE+rRfgarhXRB7hERDAiIgC3dHMaIpXQP0EzzJC7gXEW+In5WhcOYv5K0rDBwmbExsbVQkTyOPDymsaO8uBPcGnmFxPYvgcrivjz07zs1XYzY7JHFxc8Fw1ykVuaLog69kKxRTNKzD7FYxzHB0hMdkZnXZIc3MbG+nkWK3DkFPxEwY1z3bmtLjWugFnTiti5Pae05J3yRspsLC6NxB7crgKcLHkMDiRzJbwG/Vqza0b6FdN/wDIUE7h4HjMM1oaXO65pzPoZtGOcwhoAJJ/yFmNgOk088z4fCHNcGtkjMUTOrmjfQEkRIeSMzgDrx+z590N6HYqHFRSskgfDkt8rSJI5GuGV8TRvJsVeg4/wr6jsDZseH6uKJuVgkBDbJy5n5iBe4Wdy9OJh4cdtTlY0lpp4L8GXg88o7WIxMjT8mmD7YWNJ+1Z4TZ+RtRxOAJvRp1J3kmrJ7yuhfsaEgAt0a3KNSNKrgVClEbyLgmvyAXAgVm1JN95P9FBNcHUpSkqb06bLwRXuhcN7HD+6fyWp7ASQ5urTqHDcaB4jkQuiGxYRfZOoIPaO4795VPtL3+X6Q/w2LqMrIyikiMGgbgFAx22I4ZYYpMwM5LY312MwrsF3BxvTnRWvbW0Sz91E+NuJkY50DZAcryyiW2KG47rvW+C0dHtkhjXyOa5hnc2Z2HeQ9sEupeYz3u19WlKiWls4LtERcgIiIAiIgCIiAm7GnyygcHjKfSASD949Y5LoJpgwW40Pt36AADUlciRyNHeDyI1BHoOq6MSCWDMWl3ZzZWmnZm6lrSCKIcK3ria5KQfBt/aEVWHtOl6GzvyigN9u0HMrHEYhjo5MrgSGuBAOoOW6I4aaqnjirMfBsrS6qaXBx96yuabbk7ZPAGmDcdBvw8Damf1Lo3dWdSbzZmAn1jKAf8A2VMofCEREB9L6HfAMJ9Wi/A1XCp+h3wDCfVovwNVwrog9wiIhgREQGL3gAkkAAWSdAAOJKsuh8J6uSYggzSEtsUerb2GUDqAQC7X5ap8fAZI3NFWRpe699Hu0V9sjb4lf1UjOqlrMGlwc2QcTG7TNR3igRppqpzPThL/AFut+ez59C6REXBgXzramy3kYjCtldE5r+sjmZ5Q6xxmbmHHtW1w4j0rvNpY1sEUkrrLY2lxA3mhdDvK5DCMd2nyV1kri+SjYBNAMB5NaA0ei+K6hea0dPTDd81Xb8epF2FsluGjLW0HPPWSZbDM5ADyxpPYaSLpWDyQNLvTyd413iyNRv3hZIrN2eU3Dacg0Dpq72xnT09bZXke0ZB8aa+yCcse5oANAymrq77ytSLKR3nZuk2rKT/tcp39mMEb9xEmutct3fpXbS2gbfly9e9pdFHI4NMhYxjSaa40Mw4brUtUMGxXvlJxRbIIZutwkrSWyMDrLo35QBQoDiHDfuWxSMcrNGxdmdc7wmZrwHlsow0ws4aZhLXOjedQ01uqjodxpdKiI3ZyVEGKnAYXtLszLLQCC01EAD2dDmMmnL0Lf4e+66l3DXWtXFvyb0Avdx9asESwVrMe8tJ6pwNWAb0OSN2XyNTme4f3D6B7+0H3XUu31eu66sdnutWKJaBXzSy5n1eVsjGgVvaTFmrs6jtP7V6Vwq1iNoSGqhcLykk3oC/K7cN4bqrJEsBERYArro67sPHJ/wDQtb/napVZbAkIkc3gW5vQQa/qD/2rJbHUdy4xUbnNOU04atPCxrTv4TuPcVpknD4HOFi2OsHe0gEFpriCCPUpirMXh5GvlcHN6p0LszKObrAAA/NdUWiiKG4cyolj8/oiID6X0O+AYT6tF+BquFT9DvgGE+rRfgarhXRB7hERDAiIgC0Y3CNlYWu9IdxYeD2ng4HUFb1FxzDJlgZeeZ2TT4rN8j74Uy9eZaOKyWxTBTc1ldfz0/nuOq6PYx02GhkfWZ8bXEjcSR5Q7jv9asFhFGGtDWimtAAA3ADQBZqJWTTbaKDpjOTEMO0a4nNGT8mOv3ju80co73A8FXLZt2XPjANahh9WaZ1n1hsQ9pa1SC5MxnSjHv8AH+qCIi7POEREAREQBaHYuMGjIwEbwXAEf1W9Q3SyQ4WKRjmgPxjYC3I0n99jXxvcXOB1yuFciNb3LJOjqMbNnh0Xzsftj808Oi+dj9sfmtG29qz4fw9oqQ4bAsxDHCOMAPd4QSXg0S2oW6C97u6rDC4mR2LlhJ7EboKeY48tPZnc1+gdbiMrSNxcN+48Zzr6ZG8Oi+dj9sfmnh0Xzsftj81u27tSSDFU5mXC3Axs0bGSNbI95D2YhpPWMzAxta5ooF9m9wrmbbmphovJ2hi8LkjZHnczDsxDmBuYBucmFtk6GzpupnH0yX4dF87H7Y/NPDovnY/bH5ryTapzY0PmbGzBRR/vWwB+cvjMrp3sDXExjQU2vJfruqTg8a+TFzRg1HG+AtcYmBobIxsjmPDqeHOvK3kSLs6FnH0yP4dF87H7Y/NPDovnY/bH5qXisY9+IxsbCyIYWCN7Dka7O6Rsr80mYe9jIBTcp0fruqv6P7ZmxczQGZGvw+DxFNYxzYuvZNJI15dTi09SGtI1BfZ5JnH0zb4dF87H7Y/NWewNpRB7wZI9WtN5xwJ0Ov8AF9/JatvOljxOGjY9jW4mZ8YHVtPVtZh5JQbIOY9ZHZ4ZTVXqtbJZhjjhHlhD424iKQMYMsbCGTRuaRq7O9lHk/m05jnaNUKZ0n7Sh+dj9sfmtWLx8RY8CWMktIADgSdDuFrjuju25Z53xOydhuKLs0bWkiLEOgifCQKfQYessUCW7rpZbMxj8RgGTSinPbhX5SxgsvdBIZIyw31dvygO1thXB2fKkREB9L6HfAMJ9Wi/A1XCp+h3wDCfVovwNVwrog9wiIhgREQBaZM7XxyxVnjJ7LjTXtdQcwkAlt0CDW9o4LcixqzqE3B2i22Rt7rZDFJH1UmXOwZs7XtBo5XUDYsWK4jfrV0uJxWFbIBd2DbXA05h4Oa7eCrzoxtCSVsjJSHPhkyZwMucFjXhxbuB7VGtLB3bhOSo9CqauPG6+6I3SzA5R4Wy80Tf3oG6SIEl1j5TLLgfSOKhArpdrxh0EzXbjE8H0FpBXJ4BxMUZO8saT6SAtgc4msE+mnvzN6IioecIiIAiIgCsNg4KOXCtEsbXhs0zwHAGnNnkIcL3EHUHgq9W/RYgYXXd1k9+jrpVxMpA1NfhJsznwtuaNrJM7AXPF5eqkGpOVxqjpbxV5tcwzBZs2SLMSx95bLi0hsbt1kg0G8uCnYbCwva2RrG0Q1zTVEgBuW+dZW7/AJI5BZnZ0WnYboABWlBpzN0HI6hTKFe2fCSOzuazOXjVwFuLHObG/k7Vpyu4dxWPguEHVlsDCHufLGWsHlua4ueNxzubms8dbOutgzZkTaqNoqqrhV195PrWx2CjIaCwU0ZWjkKy6eokesoCqhwmDkGXqIw3qGjVjQ0wjUMPAxjMaB7PlVuK2YmHCMmBdFHnkqUvyg2YgCxxO8uAaS060GHdQVlFg2NNtYAardw00/7R6aHJJcGxxtzQTpv7g4D+jnfaUBX4vwSVxEjY3lzTGbbeZufIY3adpuc1lOlndqs8HLhjMXRBvWSMOZ7W6ubFlGUvA1y9YKHea4rY3Y0QdmDTurLenldZfO81u37yTvW+HARsILWNBALfUasejst07ggIEuJgkcx7o8zmZ3xuc0EsLHGJ+Uk9kg6E7qOpor188HhEbjF+9cwBkpaA5rXhzsmpzj3vUVvr1TP2bFuyDl9pLjrzsk33rN+BjJBLQSAGj0CwPszH7SgK7A7Mwr8rm4VgDS90byxo99JEjmUbGegTuuxaj7b2ZDDhz1UTGdqBgytAprZmZWCtzRZobhauosIxptrQD/qfVq4n1lQOlJ/s5/5kP+NGgPgSL2l4gPpfQ74BhPq0X4Gq4VP0O+AYT6tF+BquFdEHuEREMCIiAIiIAvdgbThhkxHXzMic57cge4MDmBjQHNLj2u0Xg8l4vCFzJWVwsRRu1v8AJM29t+J8UkOHcJpJGOYOrIcxmYZc0jx2WgXdXZ4BQo20AOQA+xetaBuFL1IxoYmIpLLFaBERdEgiIgCIiAK06OGsITlzdvEdn5X76Xs+vcqtXHRT4MP+bP8A40q4mUgT9mj90zSuyNP9NFJWvDx5WtbyaB9gpbFMoEXF7f2xtKDEyDC7M8IiIaRKcQxlnKLAY7UUbHfSg+NO2v8Agg/6uNAdk3ardOxILdlst0GtWeQ7/sWUe0g7dHJ5GfyeBaHVv361XNcX407a/wCCD/q41cdGH4nqs82Hdh5DYMRPXgAHR2djwNb3VogLb9tN1/dTafwcuWuvPTgQrRV3hEvL/wAR/wDsWvEOke0tN0eUZB0N7+sQFqigbHhLGOBDvL0Lt5FN1ok5Rdir4aUKCnOFjl3oDnMR0mLcc3CdS6nAnrOG4GqHHQ/a0qR00H9jk+lF/ixqxOC1vrH3z7Pcfk/wj7FWdLmEYJ4JJ7UWp3++x8lisM+HWiIhpswXTTEYeNkLBHkiaI25mkmmDKLIOpoLd7oWK5Reyf1Ii6zM5yoe6FiuUXsn9Se6FiuUXsn9SImZjKh7oWK5Reyf1J7oWK5Reyf1IiZmMqHuhYrlF7J/UnuhYrlF7J/UiJmYyoe6FiuUXsn9Se6FiuUXsn9SImZjKh7oWK5Reyf1J7oWK5Reyf1IiZmMqHuhYrlF7J/UnuhYrlF7J/UiJmYyoe6FiuUXsn9Se6FiuUXsn9SImZjKh7oWK5Reyf1J7oWK5Reyf1IiZmMqHuhYrlF7J/Uor+mEhJJgwpJNkmEEknUkm9SvUWZmMqMfG6TzfCfyR+aeN0nm+E/kj80RLZtIeN0nm+E/kj808bpPN8J/JH5oiWxSHjdJ5vhP5I/NPG6TzfCfyR+aIlsUh43Seb4T+SPzTxuk83wn8kfmiJbFIeN0nm+E/kj808bpPN8J/JH5oiWxSHjdJ5vhP5I/NeHpdJwgwoPAiEAjvBvQoiWxSLb9nN5u/p+SIiA//9k=">
            <a:hlinkClick r:id="rId3"/>
          </p:cNvPr>
          <p:cNvSpPr>
            <a:spLocks noChangeAspect="1" noChangeArrowheads="1"/>
          </p:cNvSpPr>
          <p:nvPr/>
        </p:nvSpPr>
        <p:spPr bwMode="auto">
          <a:xfrm>
            <a:off x="4313238" y="3376612"/>
            <a:ext cx="2447925" cy="18669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7" name="AutoShape 68" descr="data:image/jpeg;base64,/9j/4AAQSkZJRgABAQAAAQABAAD/2wCEAAkGBxQSEhUUExMVFhUVFRsVFRUXGSEYGBUcGBsYFhsWGBcYHCggGB0lHBcZITEiJykrLi4uGiAzODUsNygtLisBCgoKDg0OGxAQGywlHSQ4LDIsLC8sNCwsLy8sNCwsLCwsMCwsLCwuLCwuLzQsLzQ0LC80LDcsLy00NCw0LDQsLv/AABEIAMQBAQMBIgACEQEDEQH/xAAcAAEAAgMBAQEAAAAAAAAAAAAABAUCAwYBBwj/xABMEAABBAADBAQHDQUFCAMAAAABAAIDEQQSIQUxQVEGEyJhFBYyVHGBkhczNEJSU3J0kbGy0dIVI2KToSSCs8HxQ0RVc5Sio+EH0/D/xAAYAQEBAQEBAAAAAAAAAAAAAAAAAwECBP/EAC4RAAICAAUBBwMEAwAAAAAAAAABAhEDEiExQVFxgZGhsfDxE8HRBDNh4SIjMv/aAAwDAQACEQMRAD8Auei2w8PJgsM98Ebnugjc5zmglxLASSTvJKtPF3CebRewFr6HfAMJ9Wi/A1XCskQbdlX4u4TzaL2Ani7hPNovYCtEW0hbKvxdwnm0XsBPF3CebRewFaIlIWyr8XcJ5tF7ATxdwnm0XsBWiJSFsq/F3CebRewE8XcJ5tF7AVoiUhbKvxdwnm0XsBPF3CebRewFaIlIWyr8XcJ5tF7ATxdwnm0XsBWiJSFsq/F3CebRewFjJ0ew1HLhYSaNAtABPAE1orZEpC2cZsbZ0DHswuIhilxTmOmkMcQEcLSey0nTT4o3k8Vfjo9hPN4fZC37W2aJ4pI8zo+sAa58dB9A6iyDvFj0EqHsLHAiSNsJiggc2CJ7zl60t7JytcPJBDQDZzEnkumk9ULZk3YWDJoQQE66BovTQ/YSAs3dHsIBZw8IA1JyDRbpMBYDQ7s5y7vGZ2d2ta73N4aOO8gLUNlWDmOpz7hoA4vo6/GAfv8A4QOCykLPPFzC+bRewFqOxsFeXqYLuqyiwTWhHDym+0Oak/sztZs58rNu3HM12nsgehbX4EEvOY297X6cMuTQewNUpCyMejuE82h9kJ4u4TzaL2AshshunaJrKddRbX9YNCd1hWSykLZV+LuE82i9gJ4u4TzaL2ArREpC2Vfi7hPNovYCeLuE82i9gK0RKQtlX4u4TzaL2Ani7hPNovYCtESkLZV+LuE82i9gLXiej2FDHEYeLyT8QcirhacX5DqBJLSABvJo6BKFs+Vde75TvtKLWi856D6P0O+AYT6tF+BquFT9DvgGE+rRfgarhehHne4REQwIiIAtOJxIZV2XONMY0ZnvO+mtG/7hvNL2KOWaQxQ5QWAOkkeCWtzXlaGggucaveKHpAV/sbYbYCXud1kzhTpCKofIY34je7eeJK4lLoeiOEkrn4c/0vPxsqcPsPETe+uEDD8RnblI75PJYeGgd6Vox+z34RxpskmHcbBBdI+E1q1125zL1Dtasg0ACuzRcW9ymfTK1p098/zr4aHCRbThc7KJWZjubmAcf7p1UtdTjcHHMwslY17SKIcLH/pcfiIX4RzY5TcbjlimPHlHIeD63Hc6uei7U+pN4Skv8Lvp+NvA3oiLs84REQBVu1NkxzPilkDneDkyMjB7Ln0MriOLm12ddLKskWp0Cn2VtN+WJuL6uLETueY4WmyGi3ZTqbIaLJ0CuFF/Z8fXdfkHW5OrDzqQ0EuyjgNSd29SkdcAIiLAEREAREQBERAEREAVhgcIOpklOpyvDf4QAWk1zJB15eu9ey8B1pJd5DTR/iPK+Q4/ZwKu8YwCF4AAAjcABoAA06ALiUuCkI8n52REUyh9K6HfAMJ9Wi/A1XCp+h3wDCfVovwNVwrog9wiIhgWoQyTSiGJzWWwvdIRmLRYb2G7i42d+grcdy2qNiMScO5uJG6IESt+VEaLq/iblDh6COK5lsWwEnOueO3g63ZezI8OzJGN5zOcTbnu3Fz3HVx0H3blMXgNr1SO223bCIiGFH0rxskbYmROyOmlyF4AJY1rHyOLQdLOQN1B8pVkW1nNa6LFsdiIXChI1md1HeyWJg17nNHpAqzbdKsEZIc7K6yB3XMvccocHMvhmY5wvgSDwVLDIHNDhucAR6CLXUVZRzyxTrTnrfW+zbjR6EbZ4rOAJOrDqi633zLQ0Ot0DYBOtDXmvZcbleW5dBxB7r1HD0kj76lrTFhnTyStzvjZDEHEsq3PdmoWQaDQ2yOOYeuiaiiLX1Zt7dfTxZoZtAEeQ7he41enPhp9vELOHGhxrK7eWk1oCBfP0j1LLZ8xfFG529zGuPpIBKkLq01sSlFxk4vghyY/KaLHVdAjW9auvU77O9eftEWQWOFeg+njvHLlruU1Ftroc6njTpuru5L1EXJoREQBERAEREAREQBesYXOa0b3ODRz13n1Cz6l4rrYGHGUyV2nEtBPAA1Q5WRffpyFY3Ss1K2WUEIY0NaKA0H+vE9614/3qT6DvuKkKPj/AHqT6DvuKiXPzqiIgPpXQ74BhPq0X4Gq4VP0O+AYT6tF+BquFdEHuEREMCgbc95dXlZmZAdxfnbkDr0yl+UHuJU9Qduj+zTVv6t1cKNaG+FGj6lkv+WW/T/ux7V6netutd/FerFgoCzem/msMViGxsdI801jS9xq6DRZNDU6BROjaihjasOv71mhLTZrUb9/DTfuQ7VhBcDI1uQ07Mco1AOhdQIpw1GmoQEmVttIG8ghcJsP4PENxYwMcOTmdhzfU5pC7QbSiJDRKwkixTgbuq+3MK52ue29s90MpnjY50cnvzGNLi143ShrdSCBTqB+KeZWxdM7SzRcOdH4Xp5/bk1KX0UZmfincMzIq4HKwPJ/8tepVTMU6SxBFJK76JYwE/Ke8ADvqz3LqthbO8HhbGTmdq6R3ynuJc4+izpyFLqUk9jIQcIvNu9K8/fWzkNlODGiB1iSEZC1wpxDeyHi/KaQAcwsaqeui2rsqPENAkBtptj2mnsPNruHeNx4grmsbhJsMe2HTRcJWMt7e6SNmp+k0VvsDijLhicPqNyju+Px+PUzRYQyhzQ5pBBFgjis1Q8zTTphERDAiIgCIiAIiIAiIgPWxlxDRvcco7r3n1Cz6l1sUYaA1ooAAAcgNAFS7Bw1kykaVlZ33vd6NAAfpcKV4pzfBWC0sKPj/epPoO+4qQo+P96k+g77iuDs/OqIiA+ldDvgGE+rRfgarhU/Q74BhPq0X4Gq4V0Qe4REQwKPLD10sWHF1I7NJXCJmrr+kcrP7x5KQtQmfDK2ZjS+mlkkYNFzCQQW3oXNI0Fi7Oq5lsWwKz+nbwdqsZGBwIIsEUQdxB0IWjZ+OjnYJInBzTx4jmCDq0jcQdQpKkdtNOmQmbIgBBETAW1lpo0y7q5UoO1NmtdJG1tR5w4Oc1jCSGtADf3jXCq03f5q7UHaOFkc5j4nsa5mby2l4IcK3Nc2joEMKfGbE6rLJ1rnETQinMiqnSxsIBEQLRRO4hdMqfEYLEyBodLBlEkbzlicCRHI2SgTKaJy1dGr4q4QBERAEREBw+KDcNiJYnOa1rrxEeYgDK8nrALPxZLJ5B7V6cZGN8jNLvtDShZ48BqpfTOE9bERX73D4nB68DMIpA7TfQw7tNN+9RcU5z+s8kdYZfjE11kbYq3a1lv11pvVYbGYqt5nz8X5HnhkfzjN9eUN9Zq37619CDGR/OM13doa2LHHlr6FkZHZnP7FGYzeUaH9mGFy3Xdmv1d69wz3tMbgGnI5j957WWF0FbtLzZvVXeuiVLqYDGxndIzWq7Q1zbuPHggxsfzjOHxh8Y0OPE6DmmDa+MRjsnq48OzeRfg+fXdpmz+quKxjje0DydG4Zu8/7tK+a93xs1d1XruWil1MvDI/nGe0OeXnz09KeGx/OM4/GHxTR48DoUaXEaZDqDoT8/4Ty/u/17li5rqI7GoxA3n/AHmYT8vi5a79+m5BS6mRxsY3yM0sntDTLv48L15IcZGP9ozTf2hpQs8eWq8xjHyCQdkdZHiI95NeEFhvdrlyeu+CzxL3PdJ5Izl7qsnL1kLYBw1rJffu71gpdTHwyP5xm+vKG+s1b99a+jVTNlRNnfQcHNADnlpvQ+S2xuzc+QPcozXPD81N9+66rPmwwuW6/vX6u9XHRfClrTISO0xkVDh1GaPNf8W+uHesk6Rqimy7aKFDQDcF6iKJUKPj/epPoO+4qQo+P96k+g77igPzqiIgPpXQ74BhPq0X4Gq4VN0QNYDCfVovwNW9uJn4sHkm6BNlt2BV0Dwvh9i9EVaPPJ6lkigumlokAaXXZPaoOO67FkNHr9SxfNNwa06aGiNaDtxo8wO/ktymWWCKC7ES373penOjQB38yXHuB4rFs8xA7AsjU0aa47rBIdQ46a3oUyiza9nUyNxEbO21wMgZo6VhBa5pA8sgHMAeLQuwh2gySEywnrBlJFXZLb7NVYNiqqweC5bDvJaC4ZSeHEa6A99UpfRibJiJot7ZGicfwu0jcDyBppHeHKM40eqE88ae69OncW0e1jVugmBDXOIDbrI4sLRuLiasUDYqrsXIbjLjzhj7q+rcKd6CBdHipa0YiN5Lcr8oDrdpeYcu7Sx6+5cGEV+1CAT1MtAkUG9okOy6DcQR2rvcsv2icwb1MushZZbQoV27F6G9PQd1LW7Z8gYzLMesjhLA51kPf2Ke9t6+Sb49s0Qt4w8mdp60loLi5paO0CAGixuognvv1IDXLtBzS/8AdPOUkCgbNMe+/JrUtAFE6uF0pOGxIeXANcMjspsVZoO05iiDffW8EDeiAIvCa1K5HEdIJ5w8QNjjjLnMbPnLnlrXFudkeQN1q2nMRqDruQ6jBvXjr7+SZ0y/3X6zv4C4ZhR9N/aqR+zGlxdmcCSTpzNXw4hrQe4DvUmWV79m4sSOLzAX9U92rj1bWSscTxc1+l8cuq2qmG9x+ojUY96+/wByG3AAX2nG3B2p3EODxp6R/U8147Z1m879xGhrebvTceHo0U1FS2eUgt2aBVPeKN76vVzjdcy7+gQbNA+O/fZ136NGo4imj+qnIlsEL9ngVTnaBo37w2hw5gV6yvZcAHOLszgTvruDgPRQcdymIlggnZu795Jobq9+gFHu0v02eK8/ZY+W+8uW710zGzzPaPqU9EtgAK/2B7yPpP8AxH/O1QK26PTavYe57fwu9Qpp/vLiWx1DcukRFIsFHx/vUn0HfcVIWjH+9SfQd9xQH50REQH0rod8Awn1aL8DVcKn6HfAMJ9Wi/A1XCuiD3C1NxDTucOfq33fLvW1RW7PjHA66HU68f8AXnxWquTkktcCARqDqCvVjGwNAaNwFD0DRZLDTTjMQI43PNkMaXEDea146K/6ObLMLHOkozSnNIRqBwbG0/JaNO82eKo5og5pa4W1wLSOYIoj7Fb9EsU98T2POYwydUH8XgNY4E/xAOynmWkqcz04X7brfns489+7ppZY3Hxw5escG5jQJ3WSBv4eUFrbteE6da26BomtDx1//CjyWvHGbP2Yo3sy6ZjTs1g+zWnOxupQ3RyU8eCRVlAOrRnvsFtA6U1x397b1tcGE1224Q8sL6cKuwePfXoJ5B7L8oLfgcfHNeR11vG4jUjW/QVWujmJBdDE4lrSbDaz5e3xJu2MG+qA30t2zRMHDNBGwOzZ3NIBFatNDfZJFWaregLZR8fjo4WZ5XhrbAs8zoAANSe5SFzPTFxD8O4te5jXPPYY55z5crOywE7jJw3odwjmlRB2njHYwgOaWYYGwxw7U54GRp8lg3hp1JomqpZgUtULpZDUeGmNbzI3qQP5tF3qBC0ieRs3UyNjvIXu6uQvMeoDRJbAAXWSACfJPDVUi4oYmHiSW1JcWvm/fRHuY+B7TbwDifQx0MWYj7H13qWoWJwbnOeA8COURiVlWXCJznAA3oHZqdobApZTY5rXOB3NFk3rrrVbt2u9bCLtnOPiRlCKT90l9mS0UN20WXWt2Bw3klvE8wR6RSyhx7XEAXZNd1ir+9Uys8tolIokmPa12Ug78oPAnTd9p9krFu0mXqCNRy4i+eno3plYtE1Fix1gGiLF0d6yXJoREQBZwS5Htf8AJcL9B0d/Qn7FgvCEB2KKFsfEZ4m2bLew7nbdLPeRR9amqLVF07C0Y73t/wBB33Fb1ox3vb/oO+4rDT85oiID6X0O+AYT6tF+BquFT9DvgGE+rRfgarhXRB7hERDAiIgC3dHMaIpXQP0EzzJC7gXEW+In5WhcOYv5K0rDBwmbExsbVQkTyOPDymsaO8uBPcGnmFxPYvgcrivjz07zs1XYzY7JHFxc8Fw1ykVuaLog69kKxRTNKzD7FYxzHB0hMdkZnXZIc3MbG+nkWK3DkFPxEwY1z3bmtLjWugFnTiti5Pae05J3yRspsLC6NxB7crgKcLHkMDiRzJbwG/Vqza0b6FdN/wDIUE7h4HjMM1oaXO65pzPoZtGOcwhoAJJ/yFmNgOk088z4fCHNcGtkjMUTOrmjfQEkRIeSMzgDrx+z590N6HYqHFRSskgfDkt8rSJI5GuGV8TRvJsVeg4/wr6jsDZseH6uKJuVgkBDbJy5n5iBe4Wdy9OJh4cdtTlY0lpp4L8GXg88o7WIxMjT8mmD7YWNJ+1Z4TZ+RtRxOAJvRp1J3kmrJ7yuhfsaEgAt0a3KNSNKrgVClEbyLgmvyAXAgVm1JN95P9FBNcHUpSkqb06bLwRXuhcN7HD+6fyWp7ASQ5urTqHDcaB4jkQuiGxYRfZOoIPaO4795VPtL3+X6Q/w2LqMrIyikiMGgbgFAx22I4ZYYpMwM5LY312MwrsF3BxvTnRWvbW0Sz91E+NuJkY50DZAcryyiW2KG47rvW+C0dHtkhjXyOa5hnc2Z2HeQ9sEupeYz3u19WlKiWls4LtERcgIiIAiIgCIiAm7GnyygcHjKfSASD949Y5LoJpgwW40Pt36AADUlciRyNHeDyI1BHoOq6MSCWDMWl3ZzZWmnZm6lrSCKIcK3ria5KQfBt/aEVWHtOl6GzvyigN9u0HMrHEYhjo5MrgSGuBAOoOW6I4aaqnjirMfBsrS6qaXBx96yuabbk7ZPAGmDcdBvw8Damf1Lo3dWdSbzZmAn1jKAf8A2VMofCEREB9L6HfAMJ9Wi/A1XCp+h3wDCfVovwNVwrog9wiIhgREQGL3gAkkAAWSdAAOJKsuh8J6uSYggzSEtsUerb2GUDqAQC7X5ap8fAZI3NFWRpe699Hu0V9sjb4lf1UjOqlrMGlwc2QcTG7TNR3igRppqpzPThL/AFut+ez59C6REXBgXzramy3kYjCtldE5r+sjmZ5Q6xxmbmHHtW1w4j0rvNpY1sEUkrrLY2lxA3mhdDvK5DCMd2nyV1kri+SjYBNAMB5NaA0ei+K6hea0dPTDd81Xb8epF2FsluGjLW0HPPWSZbDM5ADyxpPYaSLpWDyQNLvTyd413iyNRv3hZIrN2eU3Dacg0Dpq72xnT09bZXke0ZB8aa+yCcse5oANAymrq77ytSLKR3nZuk2rKT/tcp39mMEb9xEmutct3fpXbS2gbfly9e9pdFHI4NMhYxjSaa40Mw4brUtUMGxXvlJxRbIIZutwkrSWyMDrLo35QBQoDiHDfuWxSMcrNGxdmdc7wmZrwHlsow0ws4aZhLXOjedQ01uqjodxpdKiI3ZyVEGKnAYXtLszLLQCC01EAD2dDmMmnL0Lf4e+66l3DXWtXFvyb0Avdx9asESwVrMe8tJ6pwNWAb0OSN2XyNTme4f3D6B7+0H3XUu31eu66sdnutWKJaBXzSy5n1eVsjGgVvaTFmrs6jtP7V6Vwq1iNoSGqhcLykk3oC/K7cN4bqrJEsBERYArro67sPHJ/wDQtb/napVZbAkIkc3gW5vQQa/qD/2rJbHUdy4xUbnNOU04atPCxrTv4TuPcVpknD4HOFi2OsHe0gEFpriCCPUpirMXh5GvlcHN6p0LszKObrAAA/NdUWiiKG4cyolj8/oiID6X0O+AYT6tF+BquFT9DvgGE+rRfgarhXRB7hERDAiIgC0Y3CNlYWu9IdxYeD2ng4HUFb1FxzDJlgZeeZ2TT4rN8j74Uy9eZaOKyWxTBTc1ldfz0/nuOq6PYx02GhkfWZ8bXEjcSR5Q7jv9asFhFGGtDWimtAAA3ADQBZqJWTTbaKDpjOTEMO0a4nNGT8mOv3ju80co73A8FXLZt2XPjANahh9WaZ1n1hsQ9pa1SC5MxnSjHv8AH+qCIi7POEREAREQBaHYuMGjIwEbwXAEf1W9Q3SyQ4WKRjmgPxjYC3I0n99jXxvcXOB1yuFciNb3LJOjqMbNnh0Xzsftj808Oi+dj9sfmtG29qz4fw9oqQ4bAsxDHCOMAPd4QSXg0S2oW6C97u6rDC4mR2LlhJ7EboKeY48tPZnc1+gdbiMrSNxcN+48Zzr6ZG8Oi+dj9sfmnh0Xzsftj81u27tSSDFU5mXC3Axs0bGSNbI95D2YhpPWMzAxta5ooF9m9wrmbbmphovJ2hi8LkjZHnczDsxDmBuYBucmFtk6GzpupnH0yX4dF87H7Y/NPDovnY/bH5ryTapzY0PmbGzBRR/vWwB+cvjMrp3sDXExjQU2vJfruqTg8a+TFzRg1HG+AtcYmBobIxsjmPDqeHOvK3kSLs6FnH0yP4dF87H7Y/NPDovnY/bH5qXisY9+IxsbCyIYWCN7Dka7O6Rsr80mYe9jIBTcp0fruqv6P7ZmxczQGZGvw+DxFNYxzYuvZNJI15dTi09SGtI1BfZ5JnH0zb4dF87H7Y/NWewNpRB7wZI9WtN5xwJ0Ov8AF9/JatvOljxOGjY9jW4mZ8YHVtPVtZh5JQbIOY9ZHZ4ZTVXqtbJZhjjhHlhD424iKQMYMsbCGTRuaRq7O9lHk/m05jnaNUKZ0n7Sh+dj9sfmtWLx8RY8CWMktIADgSdDuFrjuju25Z53xOydhuKLs0bWkiLEOgifCQKfQYessUCW7rpZbMxj8RgGTSinPbhX5SxgsvdBIZIyw31dvygO1thXB2fKkREB9L6HfAMJ9Wi/A1XCp+h3wDCfVovwNVwrog9wiIhgREQBaZM7XxyxVnjJ7LjTXtdQcwkAlt0CDW9o4LcixqzqE3B2i22Rt7rZDFJH1UmXOwZs7XtBo5XUDYsWK4jfrV0uJxWFbIBd2DbXA05h4Oa7eCrzoxtCSVsjJSHPhkyZwMucFjXhxbuB7VGtLB3bhOSo9CqauPG6+6I3SzA5R4Wy80Tf3oG6SIEl1j5TLLgfSOKhArpdrxh0EzXbjE8H0FpBXJ4BxMUZO8saT6SAtgc4msE+mnvzN6IioecIiIAiIgCsNg4KOXCtEsbXhs0zwHAGnNnkIcL3EHUHgq9W/RYgYXXd1k9+jrpVxMpA1NfhJsznwtuaNrJM7AXPF5eqkGpOVxqjpbxV5tcwzBZs2SLMSx95bLi0hsbt1kg0G8uCnYbCwva2RrG0Q1zTVEgBuW+dZW7/AJI5BZnZ0WnYboABWlBpzN0HI6hTKFe2fCSOzuazOXjVwFuLHObG/k7Vpyu4dxWPguEHVlsDCHufLGWsHlua4ueNxzubms8dbOutgzZkTaqNoqqrhV195PrWx2CjIaCwU0ZWjkKy6eokesoCqhwmDkGXqIw3qGjVjQ0wjUMPAxjMaB7PlVuK2YmHCMmBdFHnkqUvyg2YgCxxO8uAaS060GHdQVlFg2NNtYAardw00/7R6aHJJcGxxtzQTpv7g4D+jnfaUBX4vwSVxEjY3lzTGbbeZufIY3adpuc1lOlndqs8HLhjMXRBvWSMOZ7W6ubFlGUvA1y9YKHea4rY3Y0QdmDTurLenldZfO81u37yTvW+HARsILWNBALfUasejst07ggIEuJgkcx7o8zmZ3xuc0EsLHGJ+Uk9kg6E7qOpor188HhEbjF+9cwBkpaA5rXhzsmpzj3vUVvr1TP2bFuyDl9pLjrzsk33rN+BjJBLQSAGj0CwPszH7SgK7A7Mwr8rm4VgDS90byxo99JEjmUbGegTuuxaj7b2ZDDhz1UTGdqBgytAprZmZWCtzRZobhauosIxptrQD/qfVq4n1lQOlJ/s5/5kP+NGgPgSL2l4gPpfQ74BhPq0X4Gq4VP0O+AYT6tF+BquFdEHuEREMCIiAIiIAvdgbThhkxHXzMic57cge4MDmBjQHNLj2u0Xg8l4vCFzJWVwsRRu1v8AJM29t+J8UkOHcJpJGOYOrIcxmYZc0jx2WgXdXZ4BQo20AOQA+xetaBuFL1IxoYmIpLLFaBERdEgiIgCIiAK06OGsITlzdvEdn5X76Xs+vcqtXHRT4MP+bP8A40q4mUgT9mj90zSuyNP9NFJWvDx5WtbyaB9gpbFMoEXF7f2xtKDEyDC7M8IiIaRKcQxlnKLAY7UUbHfSg+NO2v8Agg/6uNAdk3ardOxILdlst0GtWeQ7/sWUe0g7dHJ5GfyeBaHVv361XNcX407a/wCCD/q41cdGH4nqs82Hdh5DYMRPXgAHR2djwNb3VogLb9tN1/dTafwcuWuvPTgQrRV3hEvL/wAR/wDsWvEOke0tN0eUZB0N7+sQFqigbHhLGOBDvL0Lt5FN1ok5Rdir4aUKCnOFjl3oDnMR0mLcc3CdS6nAnrOG4GqHHQ/a0qR00H9jk+lF/ixqxOC1vrH3z7Pcfk/wj7FWdLmEYJ4JJ7UWp3++x8lisM+HWiIhpswXTTEYeNkLBHkiaI25mkmmDKLIOpoLd7oWK5Reyf1Ii6zM5yoe6FiuUXsn9Se6FiuUXsn9SImZjKh7oWK5Reyf1J7oWK5Reyf1IiZmMqHuhYrlF7J/UnuhYrlF7J/UiJmYyoe6FiuUXsn9Se6FiuUXsn9SImZjKh7oWK5Reyf1J7oWK5Reyf1IiZmMqHuhYrlF7J/UnuhYrlF7J/UiJmYyoe6FiuUXsn9Se6FiuUXsn9SImZjKh7oWK5Reyf1J7oWK5Reyf1IiZmMqHuhYrlF7J/Uor+mEhJJgwpJNkmEEknUkm9SvUWZmMqMfG6TzfCfyR+aeN0nm+E/kj80RLZtIeN0nm+E/kj808bpPN8J/JH5oiWxSHjdJ5vhP5I/NPG6TzfCfyR+aIlsUh43Seb4T+SPzTxuk83wn8kfmiJbFIeN0nm+E/kj808bpPN8J/JH5oiWxSHjdJ5vhP5I/NeHpdJwgwoPAiEAjvBvQoiWxSLb9nN5u/p+SIiA//9k=">
            <a:hlinkClick r:id="rId3"/>
          </p:cNvPr>
          <p:cNvSpPr>
            <a:spLocks noChangeAspect="1" noChangeArrowheads="1"/>
          </p:cNvSpPr>
          <p:nvPr/>
        </p:nvSpPr>
        <p:spPr bwMode="auto">
          <a:xfrm>
            <a:off x="4465638" y="3529012"/>
            <a:ext cx="2447925" cy="18669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8" name="AutoShape 70" descr="data:image/jpeg;base64,/9j/4AAQSkZJRgABAQAAAQABAAD/2wCEAAkGBxQSEhUUExMVFhUVFRsVFRUXGSEYGBUcGBsYFhsWGBcYHCggGB0lHBcZITEiJykrLi4uGiAzODUsNygtLisBCgoKDg0OGxAQGywlHSQ4LDIsLC8sNCwsLy8sNCwsLCwsMCwsLCwuLCwuLzQsLzQ0LC80LDcsLy00NCw0LDQsLv/AABEIAMQBAQMBIgACEQEDEQH/xAAcAAEAAgMBAQEAAAAAAAAAAAAABAUCAwYBBwj/xABMEAABBAADBAQHDQUFCAMAAAABAAIDEQQSIQUxQVEGEyJhFBYyVHGBkhczNEJSU3J0kbGy0dIVI2KToSSCs8HxQ0RVc5Sio+EH0/D/xAAYAQEBAQEBAAAAAAAAAAAAAAAAAwECBP/EAC4RAAICAAUBBwMEAwAAAAAAAAABAhEDEiExQVFxgZGhsfDxE8HRBDNh4SIjMv/aAAwDAQACEQMRAD8Auei2w8PJgsM98Ebnugjc5zmglxLASSTvJKtPF3CebRewFr6HfAMJ9Wi/A1XCskQbdlX4u4TzaL2Ani7hPNovYCtEW0hbKvxdwnm0XsBPF3CebRewFaIlIWyr8XcJ5tF7ATxdwnm0XsBWiJSFsq/F3CebRewE8XcJ5tF7AVoiUhbKvxdwnm0XsBPF3CebRewFaIlIWyr8XcJ5tF7ATxdwnm0XsBWiJSFsq/F3CebRewFjJ0ew1HLhYSaNAtABPAE1orZEpC2cZsbZ0DHswuIhilxTmOmkMcQEcLSey0nTT4o3k8Vfjo9hPN4fZC37W2aJ4pI8zo+sAa58dB9A6iyDvFj0EqHsLHAiSNsJiggc2CJ7zl60t7JytcPJBDQDZzEnkumk9ULZk3YWDJoQQE66BovTQ/YSAs3dHsIBZw8IA1JyDRbpMBYDQ7s5y7vGZ2d2ta73N4aOO8gLUNlWDmOpz7hoA4vo6/GAfv8A4QOCykLPPFzC+bRewFqOxsFeXqYLuqyiwTWhHDym+0Oak/sztZs58rNu3HM12nsgehbX4EEvOY297X6cMuTQewNUpCyMejuE82h9kJ4u4TzaL2AshshunaJrKddRbX9YNCd1hWSykLZV+LuE82i9gJ4u4TzaL2ArREpC2Vfi7hPNovYCeLuE82i9gK0RKQtlX4u4TzaL2Ani7hPNovYCtESkLZV+LuE82i9gLXiej2FDHEYeLyT8QcirhacX5DqBJLSABvJo6BKFs+Vde75TvtKLWi856D6P0O+AYT6tF+BquFT9DvgGE+rRfgarhehHne4REQwIiIAtOJxIZV2XONMY0ZnvO+mtG/7hvNL2KOWaQxQ5QWAOkkeCWtzXlaGggucaveKHpAV/sbYbYCXud1kzhTpCKofIY34je7eeJK4lLoeiOEkrn4c/0vPxsqcPsPETe+uEDD8RnblI75PJYeGgd6Vox+z34RxpskmHcbBBdI+E1q1125zL1Dtasg0ACuzRcW9ymfTK1p098/zr4aHCRbThc7KJWZjubmAcf7p1UtdTjcHHMwslY17SKIcLH/pcfiIX4RzY5TcbjlimPHlHIeD63Hc6uei7U+pN4Skv8Lvp+NvA3oiLs84REQBVu1NkxzPilkDneDkyMjB7Ln0MriOLm12ddLKskWp0Cn2VtN+WJuL6uLETueY4WmyGi3ZTqbIaLJ0CuFF/Z8fXdfkHW5OrDzqQ0EuyjgNSd29SkdcAIiLAEREAREQBERAEREAVhgcIOpklOpyvDf4QAWk1zJB15eu9ey8B1pJd5DTR/iPK+Q4/ZwKu8YwCF4AAAjcABoAA06ALiUuCkI8n52REUyh9K6HfAMJ9Wi/A1XCp+h3wDCfVovwNVwrog9wiIhgWoQyTSiGJzWWwvdIRmLRYb2G7i42d+grcdy2qNiMScO5uJG6IESt+VEaLq/iblDh6COK5lsWwEnOueO3g63ZezI8OzJGN5zOcTbnu3Fz3HVx0H3blMXgNr1SO223bCIiGFH0rxskbYmROyOmlyF4AJY1rHyOLQdLOQN1B8pVkW1nNa6LFsdiIXChI1md1HeyWJg17nNHpAqzbdKsEZIc7K6yB3XMvccocHMvhmY5wvgSDwVLDIHNDhucAR6CLXUVZRzyxTrTnrfW+zbjR6EbZ4rOAJOrDqi633zLQ0Ot0DYBOtDXmvZcbleW5dBxB7r1HD0kj76lrTFhnTyStzvjZDEHEsq3PdmoWQaDQ2yOOYeuiaiiLX1Zt7dfTxZoZtAEeQ7he41enPhp9vELOHGhxrK7eWk1oCBfP0j1LLZ8xfFG529zGuPpIBKkLq01sSlFxk4vghyY/KaLHVdAjW9auvU77O9eftEWQWOFeg+njvHLlruU1Ftroc6njTpuru5L1EXJoREQBERAEREAREQBesYXOa0b3ODRz13n1Cz6l4rrYGHGUyV2nEtBPAA1Q5WRffpyFY3Ss1K2WUEIY0NaKA0H+vE9614/3qT6DvuKkKPj/AHqT6DvuKiXPzqiIgPpXQ74BhPq0X4Gq4VP0O+AYT6tF+BquFdEHuEREMCgbc95dXlZmZAdxfnbkDr0yl+UHuJU9Qduj+zTVv6t1cKNaG+FGj6lkv+WW/T/ux7V6netutd/FerFgoCzem/msMViGxsdI801jS9xq6DRZNDU6BROjaihjasOv71mhLTZrUb9/DTfuQ7VhBcDI1uQ07Mco1AOhdQIpw1GmoQEmVttIG8ghcJsP4PENxYwMcOTmdhzfU5pC7QbSiJDRKwkixTgbuq+3MK52ue29s90MpnjY50cnvzGNLi143ShrdSCBTqB+KeZWxdM7SzRcOdH4Xp5/bk1KX0UZmfincMzIq4HKwPJ/8tepVTMU6SxBFJK76JYwE/Ke8ADvqz3LqthbO8HhbGTmdq6R3ynuJc4+izpyFLqUk9jIQcIvNu9K8/fWzkNlODGiB1iSEZC1wpxDeyHi/KaQAcwsaqeui2rsqPENAkBtptj2mnsPNruHeNx4grmsbhJsMe2HTRcJWMt7e6SNmp+k0VvsDijLhicPqNyju+Px+PUzRYQyhzQ5pBBFgjis1Q8zTTphERDAiIgCIiAIiIAiIgPWxlxDRvcco7r3n1Cz6l1sUYaA1ooAAAcgNAFS7Bw1kykaVlZ33vd6NAAfpcKV4pzfBWC0sKPj/epPoO+4qQo+P96k+g77iuDs/OqIiA+ldDvgGE+rRfgarhU/Q74BhPq0X4Gq4V0Qe4REQwKPLD10sWHF1I7NJXCJmrr+kcrP7x5KQtQmfDK2ZjS+mlkkYNFzCQQW3oXNI0Fi7Oq5lsWwKz+nbwdqsZGBwIIsEUQdxB0IWjZ+OjnYJInBzTx4jmCDq0jcQdQpKkdtNOmQmbIgBBETAW1lpo0y7q5UoO1NmtdJG1tR5w4Oc1jCSGtADf3jXCq03f5q7UHaOFkc5j4nsa5mby2l4IcK3Nc2joEMKfGbE6rLJ1rnETQinMiqnSxsIBEQLRRO4hdMqfEYLEyBodLBlEkbzlicCRHI2SgTKaJy1dGr4q4QBERAEREBw+KDcNiJYnOa1rrxEeYgDK8nrALPxZLJ5B7V6cZGN8jNLvtDShZ48BqpfTOE9bERX73D4nB68DMIpA7TfQw7tNN+9RcU5z+s8kdYZfjE11kbYq3a1lv11pvVYbGYqt5nz8X5HnhkfzjN9eUN9Zq37619CDGR/OM13doa2LHHlr6FkZHZnP7FGYzeUaH9mGFy3Xdmv1d69wz3tMbgGnI5j957WWF0FbtLzZvVXeuiVLqYDGxndIzWq7Q1zbuPHggxsfzjOHxh8Y0OPE6DmmDa+MRjsnq48OzeRfg+fXdpmz+quKxjje0DydG4Zu8/7tK+a93xs1d1XruWil1MvDI/nGe0OeXnz09KeGx/OM4/GHxTR48DoUaXEaZDqDoT8/4Ty/u/17li5rqI7GoxA3n/AHmYT8vi5a79+m5BS6mRxsY3yM0sntDTLv48L15IcZGP9ozTf2hpQs8eWq8xjHyCQdkdZHiI95NeEFhvdrlyeu+CzxL3PdJ5Izl7qsnL1kLYBw1rJffu71gpdTHwyP5xm+vKG+s1b99a+jVTNlRNnfQcHNADnlpvQ+S2xuzc+QPcozXPD81N9+66rPmwwuW6/vX6u9XHRfClrTISO0xkVDh1GaPNf8W+uHesk6Rqimy7aKFDQDcF6iKJUKPj/epPoO+4qQo+P96k+g77igPzqiIgPpXQ74BhPq0X4Gq4VN0QNYDCfVovwNW9uJn4sHkm6BNlt2BV0Dwvh9i9EVaPPJ6lkigumlokAaXXZPaoOO67FkNHr9SxfNNwa06aGiNaDtxo8wO/ktymWWCKC7ES373penOjQB38yXHuB4rFs8xA7AsjU0aa47rBIdQ46a3oUyiza9nUyNxEbO21wMgZo6VhBa5pA8sgHMAeLQuwh2gySEywnrBlJFXZLb7NVYNiqqweC5bDvJaC4ZSeHEa6A99UpfRibJiJot7ZGicfwu0jcDyBppHeHKM40eqE88ae69OncW0e1jVugmBDXOIDbrI4sLRuLiasUDYqrsXIbjLjzhj7q+rcKd6CBdHipa0YiN5Lcr8oDrdpeYcu7Sx6+5cGEV+1CAT1MtAkUG9okOy6DcQR2rvcsv2icwb1MushZZbQoV27F6G9PQd1LW7Z8gYzLMesjhLA51kPf2Ke9t6+Sb49s0Qt4w8mdp60loLi5paO0CAGixuognvv1IDXLtBzS/8AdPOUkCgbNMe+/JrUtAFE6uF0pOGxIeXANcMjspsVZoO05iiDffW8EDeiAIvCa1K5HEdIJ5w8QNjjjLnMbPnLnlrXFudkeQN1q2nMRqDruQ6jBvXjr7+SZ0y/3X6zv4C4ZhR9N/aqR+zGlxdmcCSTpzNXw4hrQe4DvUmWV79m4sSOLzAX9U92rj1bWSscTxc1+l8cuq2qmG9x+ojUY96+/wByG3AAX2nG3B2p3EODxp6R/U8147Z1m879xGhrebvTceHo0U1FS2eUgt2aBVPeKN76vVzjdcy7+gQbNA+O/fZ136NGo4imj+qnIlsEL9ngVTnaBo37w2hw5gV6yvZcAHOLszgTvruDgPRQcdymIlggnZu795Jobq9+gFHu0v02eK8/ZY+W+8uW710zGzzPaPqU9EtgAK/2B7yPpP8AxH/O1QK26PTavYe57fwu9Qpp/vLiWx1DcukRFIsFHx/vUn0HfcVIWjH+9SfQd9xQH50REQH0rod8Awn1aL8DVcKn6HfAMJ9Wi/A1XCuiD3C1NxDTucOfq33fLvW1RW7PjHA66HU68f8AXnxWquTkktcCARqDqCvVjGwNAaNwFD0DRZLDTTjMQI43PNkMaXEDea146K/6ObLMLHOkozSnNIRqBwbG0/JaNO82eKo5og5pa4W1wLSOYIoj7Fb9EsU98T2POYwydUH8XgNY4E/xAOynmWkqcz04X7brfns489+7ppZY3Hxw5escG5jQJ3WSBv4eUFrbteE6da26BomtDx1//CjyWvHGbP2Yo3sy6ZjTs1g+zWnOxupQ3RyU8eCRVlAOrRnvsFtA6U1x397b1tcGE1224Q8sL6cKuwePfXoJ5B7L8oLfgcfHNeR11vG4jUjW/QVWujmJBdDE4lrSbDaz5e3xJu2MG+qA30t2zRMHDNBGwOzZ3NIBFatNDfZJFWaregLZR8fjo4WZ5XhrbAs8zoAANSe5SFzPTFxD8O4te5jXPPYY55z5crOywE7jJw3odwjmlRB2njHYwgOaWYYGwxw7U54GRp8lg3hp1JomqpZgUtULpZDUeGmNbzI3qQP5tF3qBC0ieRs3UyNjvIXu6uQvMeoDRJbAAXWSACfJPDVUi4oYmHiSW1JcWvm/fRHuY+B7TbwDifQx0MWYj7H13qWoWJwbnOeA8COURiVlWXCJznAA3oHZqdobApZTY5rXOB3NFk3rrrVbt2u9bCLtnOPiRlCKT90l9mS0UN20WXWt2Bw3klvE8wR6RSyhx7XEAXZNd1ir+9Uys8tolIokmPa12Ug78oPAnTd9p9krFu0mXqCNRy4i+eno3plYtE1Fix1gGiLF0d6yXJoREQBZwS5Htf8AJcL9B0d/Qn7FgvCEB2KKFsfEZ4m2bLew7nbdLPeRR9amqLVF07C0Y73t/wBB33Fb1ox3vb/oO+4rDT85oiID6X0O+AYT6tF+BquFT9DvgGE+rRfgarhXRB7hERDAiIgC3dHMaIpXQP0EzzJC7gXEW+In5WhcOYv5K0rDBwmbExsbVQkTyOPDymsaO8uBPcGnmFxPYvgcrivjz07zs1XYzY7JHFxc8Fw1ykVuaLog69kKxRTNKzD7FYxzHB0hMdkZnXZIc3MbG+nkWK3DkFPxEwY1z3bmtLjWugFnTiti5Pae05J3yRspsLC6NxB7crgKcLHkMDiRzJbwG/Vqza0b6FdN/wDIUE7h4HjMM1oaXO65pzPoZtGOcwhoAJJ/yFmNgOk088z4fCHNcGtkjMUTOrmjfQEkRIeSMzgDrx+z590N6HYqHFRSskgfDkt8rSJI5GuGV8TRvJsVeg4/wr6jsDZseH6uKJuVgkBDbJy5n5iBe4Wdy9OJh4cdtTlY0lpp4L8GXg88o7WIxMjT8mmD7YWNJ+1Z4TZ+RtRxOAJvRp1J3kmrJ7yuhfsaEgAt0a3KNSNKrgVClEbyLgmvyAXAgVm1JN95P9FBNcHUpSkqb06bLwRXuhcN7HD+6fyWp7ASQ5urTqHDcaB4jkQuiGxYRfZOoIPaO4795VPtL3+X6Q/w2LqMrIyikiMGgbgFAx22I4ZYYpMwM5LY312MwrsF3BxvTnRWvbW0Sz91E+NuJkY50DZAcryyiW2KG47rvW+C0dHtkhjXyOa5hnc2Z2HeQ9sEupeYz3u19WlKiWls4LtERcgIiIAiIgCIiAm7GnyygcHjKfSASD949Y5LoJpgwW40Pt36AADUlciRyNHeDyI1BHoOq6MSCWDMWl3ZzZWmnZm6lrSCKIcK3ria5KQfBt/aEVWHtOl6GzvyigN9u0HMrHEYhjo5MrgSGuBAOoOW6I4aaqnjirMfBsrS6qaXBx96yuabbk7ZPAGmDcdBvw8Damf1Lo3dWdSbzZmAn1jKAf8A2VMofCEREB9L6HfAMJ9Wi/A1XCp+h3wDCfVovwNVwrog9wiIhgREQGL3gAkkAAWSdAAOJKsuh8J6uSYggzSEtsUerb2GUDqAQC7X5ap8fAZI3NFWRpe699Hu0V9sjb4lf1UjOqlrMGlwc2QcTG7TNR3igRppqpzPThL/AFut+ez59C6REXBgXzramy3kYjCtldE5r+sjmZ5Q6xxmbmHHtW1w4j0rvNpY1sEUkrrLY2lxA3mhdDvK5DCMd2nyV1kri+SjYBNAMB5NaA0ei+K6hea0dPTDd81Xb8epF2FsluGjLW0HPPWSZbDM5ADyxpPYaSLpWDyQNLvTyd413iyNRv3hZIrN2eU3Dacg0Dpq72xnT09bZXke0ZB8aa+yCcse5oANAymrq77ytSLKR3nZuk2rKT/tcp39mMEb9xEmutct3fpXbS2gbfly9e9pdFHI4NMhYxjSaa40Mw4brUtUMGxXvlJxRbIIZutwkrSWyMDrLo35QBQoDiHDfuWxSMcrNGxdmdc7wmZrwHlsow0ws4aZhLXOjedQ01uqjodxpdKiI3ZyVEGKnAYXtLszLLQCC01EAD2dDmMmnL0Lf4e+66l3DXWtXFvyb0Avdx9asESwVrMe8tJ6pwNWAb0OSN2XyNTme4f3D6B7+0H3XUu31eu66sdnutWKJaBXzSy5n1eVsjGgVvaTFmrs6jtP7V6Vwq1iNoSGqhcLykk3oC/K7cN4bqrJEsBERYArro67sPHJ/wDQtb/napVZbAkIkc3gW5vQQa/qD/2rJbHUdy4xUbnNOU04atPCxrTv4TuPcVpknD4HOFi2OsHe0gEFpriCCPUpirMXh5GvlcHN6p0LszKObrAAA/NdUWiiKG4cyolj8/oiID6X0O+AYT6tF+BquFT9DvgGE+rRfgarhXRB7hERDAiIgC0Y3CNlYWu9IdxYeD2ng4HUFb1FxzDJlgZeeZ2TT4rN8j74Uy9eZaOKyWxTBTc1ldfz0/nuOq6PYx02GhkfWZ8bXEjcSR5Q7jv9asFhFGGtDWimtAAA3ADQBZqJWTTbaKDpjOTEMO0a4nNGT8mOv3ju80co73A8FXLZt2XPjANahh9WaZ1n1hsQ9pa1SC5MxnSjHv8AH+qCIi7POEREAREQBaHYuMGjIwEbwXAEf1W9Q3SyQ4WKRjmgPxjYC3I0n99jXxvcXOB1yuFciNb3LJOjqMbNnh0Xzsftj808Oi+dj9sfmtG29qz4fw9oqQ4bAsxDHCOMAPd4QSXg0S2oW6C97u6rDC4mR2LlhJ7EboKeY48tPZnc1+gdbiMrSNxcN+48Zzr6ZG8Oi+dj9sfmnh0Xzsftj81u27tSSDFU5mXC3Axs0bGSNbI95D2YhpPWMzAxta5ooF9m9wrmbbmphovJ2hi8LkjZHnczDsxDmBuYBucmFtk6GzpupnH0yX4dF87H7Y/NPDovnY/bH5ryTapzY0PmbGzBRR/vWwB+cvjMrp3sDXExjQU2vJfruqTg8a+TFzRg1HG+AtcYmBobIxsjmPDqeHOvK3kSLs6FnH0yP4dF87H7Y/NPDovnY/bH5qXisY9+IxsbCyIYWCN7Dka7O6Rsr80mYe9jIBTcp0fruqv6P7ZmxczQGZGvw+DxFNYxzYuvZNJI15dTi09SGtI1BfZ5JnH0zb4dF87H7Y/NWewNpRB7wZI9WtN5xwJ0Ov8AF9/JatvOljxOGjY9jW4mZ8YHVtPVtZh5JQbIOY9ZHZ4ZTVXqtbJZhjjhHlhD424iKQMYMsbCGTRuaRq7O9lHk/m05jnaNUKZ0n7Sh+dj9sfmtWLx8RY8CWMktIADgSdDuFrjuju25Z53xOydhuKLs0bWkiLEOgifCQKfQYessUCW7rpZbMxj8RgGTSinPbhX5SxgsvdBIZIyw31dvygO1thXB2fKkREB9L6HfAMJ9Wi/A1XCp+h3wDCfVovwNVwrog9wiIhgREQBaZM7XxyxVnjJ7LjTXtdQcwkAlt0CDW9o4LcixqzqE3B2i22Rt7rZDFJH1UmXOwZs7XtBo5XUDYsWK4jfrV0uJxWFbIBd2DbXA05h4Oa7eCrzoxtCSVsjJSHPhkyZwMucFjXhxbuB7VGtLB3bhOSo9CqauPG6+6I3SzA5R4Wy80Tf3oG6SIEl1j5TLLgfSOKhArpdrxh0EzXbjE8H0FpBXJ4BxMUZO8saT6SAtgc4msE+mnvzN6IioecIiIAiIgCsNg4KOXCtEsbXhs0zwHAGnNnkIcL3EHUHgq9W/RYgYXXd1k9+jrpVxMpA1NfhJsznwtuaNrJM7AXPF5eqkGpOVxqjpbxV5tcwzBZs2SLMSx95bLi0hsbt1kg0G8uCnYbCwva2RrG0Q1zTVEgBuW+dZW7/AJI5BZnZ0WnYboABWlBpzN0HI6hTKFe2fCSOzuazOXjVwFuLHObG/k7Vpyu4dxWPguEHVlsDCHufLGWsHlua4ueNxzubms8dbOutgzZkTaqNoqqrhV195PrWx2CjIaCwU0ZWjkKy6eokesoCqhwmDkGXqIw3qGjVjQ0wjUMPAxjMaB7PlVuK2YmHCMmBdFHnkqUvyg2YgCxxO8uAaS060GHdQVlFg2NNtYAardw00/7R6aHJJcGxxtzQTpv7g4D+jnfaUBX4vwSVxEjY3lzTGbbeZufIY3adpuc1lOlndqs8HLhjMXRBvWSMOZ7W6ubFlGUvA1y9YKHea4rY3Y0QdmDTurLenldZfO81u37yTvW+HARsILWNBALfUasejst07ggIEuJgkcx7o8zmZ3xuc0EsLHGJ+Uk9kg6E7qOpor188HhEbjF+9cwBkpaA5rXhzsmpzj3vUVvr1TP2bFuyDl9pLjrzsk33rN+BjJBLQSAGj0CwPszH7SgK7A7Mwr8rm4VgDS90byxo99JEjmUbGegTuuxaj7b2ZDDhz1UTGdqBgytAprZmZWCtzRZobhauosIxptrQD/qfVq4n1lQOlJ/s5/5kP+NGgPgSL2l4gPpfQ74BhPq0X4Gq4VP0O+AYT6tF+BquFdEHuEREMCIiAIiIAvdgbThhkxHXzMic57cge4MDmBjQHNLj2u0Xg8l4vCFzJWVwsRRu1v8AJM29t+J8UkOHcJpJGOYOrIcxmYZc0jx2WgXdXZ4BQo20AOQA+xetaBuFL1IxoYmIpLLFaBERdEgiIgCIiAK06OGsITlzdvEdn5X76Xs+vcqtXHRT4MP+bP8A40q4mUgT9mj90zSuyNP9NFJWvDx5WtbyaB9gpbFMoEXF7f2xtKDEyDC7M8IiIaRKcQxlnKLAY7UUbHfSg+NO2v8Agg/6uNAdk3ardOxILdlst0GtWeQ7/sWUe0g7dHJ5GfyeBaHVv361XNcX407a/wCCD/q41cdGH4nqs82Hdh5DYMRPXgAHR2djwNb3VogLb9tN1/dTafwcuWuvPTgQrRV3hEvL/wAR/wDsWvEOke0tN0eUZB0N7+sQFqigbHhLGOBDvL0Lt5FN1ok5Rdir4aUKCnOFjl3oDnMR0mLcc3CdS6nAnrOG4GqHHQ/a0qR00H9jk+lF/ixqxOC1vrH3z7Pcfk/wj7FWdLmEYJ4JJ7UWp3++x8lisM+HWiIhpswXTTEYeNkLBHkiaI25mkmmDKLIOpoLd7oWK5Reyf1Ii6zM5yoe6FiuUXsn9Se6FiuUXsn9SImZjKh7oWK5Reyf1J7oWK5Reyf1IiZmMqHuhYrlF7J/UnuhYrlF7J/UiJmYyoe6FiuUXsn9Se6FiuUXsn9SImZjKh7oWK5Reyf1J7oWK5Reyf1IiZmMqHuhYrlF7J/UnuhYrlF7J/UiJmYyoe6FiuUXsn9Se6FiuUXsn9SImZjKh7oWK5Reyf1J7oWK5Reyf1IiZmMqHuhYrlF7J/Uor+mEhJJgwpJNkmEEknUkm9SvUWZmMqMfG6TzfCfyR+aeN0nm+E/kj80RLZtIeN0nm+E/kj808bpPN8J/JH5oiWxSHjdJ5vhP5I/NPG6TzfCfyR+aIlsUh43Seb4T+SPzTxuk83wn8kfmiJbFIeN0nm+E/kj808bpPN8J/JH5oiWxSHjdJ5vhP5I/NeHpdJwgwoPAiEAjvBvQoiWxSLb9nN5u/p+SIiA//9k=">
            <a:hlinkClick r:id="rId3"/>
          </p:cNvPr>
          <p:cNvSpPr>
            <a:spLocks noChangeAspect="1" noChangeArrowheads="1"/>
          </p:cNvSpPr>
          <p:nvPr/>
        </p:nvSpPr>
        <p:spPr bwMode="auto">
          <a:xfrm>
            <a:off x="4618038" y="3681412"/>
            <a:ext cx="2447925" cy="18669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9" name="AutoShape 72" descr="data:image/jpeg;base64,/9j/4AAQSkZJRgABAQAAAQABAAD/2wCEAAkGBxQSEhUUExMVFhUVFRsVFRUXGSEYGBUcGBsYFhsWGBcYHCggGB0lHBcZITEiJykrLi4uGiAzODUsNygtLisBCgoKDg0OGxAQGywlHSQ4LDIsLC8sNCwsLy8sNCwsLCwsMCwsLCwuLCwuLzQsLzQ0LC80LDcsLy00NCw0LDQsLv/AABEIAMQBAQMBIgACEQEDEQH/xAAcAAEAAgMBAQEAAAAAAAAAAAAABAUCAwYBBwj/xABMEAABBAADBAQHDQUFCAMAAAABAAIDEQQSIQUxQVEGEyJhFBYyVHGBkhczNEJSU3J0kbGy0dIVI2KToSSCs8HxQ0RVc5Sio+EH0/D/xAAYAQEBAQEBAAAAAAAAAAAAAAAAAwECBP/EAC4RAAICAAUBBwMEAwAAAAAAAAABAhEDEiExQVFxgZGhsfDxE8HRBDNh4SIjMv/aAAwDAQACEQMRAD8Auei2w8PJgsM98Ebnugjc5zmglxLASSTvJKtPF3CebRewFr6HfAMJ9Wi/A1XCskQbdlX4u4TzaL2Ani7hPNovYCtEW0hbKvxdwnm0XsBPF3CebRewFaIlIWyr8XcJ5tF7ATxdwnm0XsBWiJSFsq/F3CebRewE8XcJ5tF7AVoiUhbKvxdwnm0XsBPF3CebRewFaIlIWyr8XcJ5tF7ATxdwnm0XsBWiJSFsq/F3CebRewFjJ0ew1HLhYSaNAtABPAE1orZEpC2cZsbZ0DHswuIhilxTmOmkMcQEcLSey0nTT4o3k8Vfjo9hPN4fZC37W2aJ4pI8zo+sAa58dB9A6iyDvFj0EqHsLHAiSNsJiggc2CJ7zl60t7JytcPJBDQDZzEnkumk9ULZk3YWDJoQQE66BovTQ/YSAs3dHsIBZw8IA1JyDRbpMBYDQ7s5y7vGZ2d2ta73N4aOO8gLUNlWDmOpz7hoA4vo6/GAfv8A4QOCykLPPFzC+bRewFqOxsFeXqYLuqyiwTWhHDym+0Oak/sztZs58rNu3HM12nsgehbX4EEvOY297X6cMuTQewNUpCyMejuE82h9kJ4u4TzaL2AshshunaJrKddRbX9YNCd1hWSykLZV+LuE82i9gJ4u4TzaL2ArREpC2Vfi7hPNovYCeLuE82i9gK0RKQtlX4u4TzaL2Ani7hPNovYCtESkLZV+LuE82i9gLXiej2FDHEYeLyT8QcirhacX5DqBJLSABvJo6BKFs+Vde75TvtKLWi856D6P0O+AYT6tF+BquFT9DvgGE+rRfgarhehHne4REQwIiIAtOJxIZV2XONMY0ZnvO+mtG/7hvNL2KOWaQxQ5QWAOkkeCWtzXlaGggucaveKHpAV/sbYbYCXud1kzhTpCKofIY34je7eeJK4lLoeiOEkrn4c/0vPxsqcPsPETe+uEDD8RnblI75PJYeGgd6Vox+z34RxpskmHcbBBdI+E1q1125zL1Dtasg0ACuzRcW9ymfTK1p098/zr4aHCRbThc7KJWZjubmAcf7p1UtdTjcHHMwslY17SKIcLH/pcfiIX4RzY5TcbjlimPHlHIeD63Hc6uei7U+pN4Skv8Lvp+NvA3oiLs84REQBVu1NkxzPilkDneDkyMjB7Ln0MriOLm12ddLKskWp0Cn2VtN+WJuL6uLETueY4WmyGi3ZTqbIaLJ0CuFF/Z8fXdfkHW5OrDzqQ0EuyjgNSd29SkdcAIiLAEREAREQBERAEREAVhgcIOpklOpyvDf4QAWk1zJB15eu9ey8B1pJd5DTR/iPK+Q4/ZwKu8YwCF4AAAjcABoAA06ALiUuCkI8n52REUyh9K6HfAMJ9Wi/A1XCp+h3wDCfVovwNVwrog9wiIhgWoQyTSiGJzWWwvdIRmLRYb2G7i42d+grcdy2qNiMScO5uJG6IESt+VEaLq/iblDh6COK5lsWwEnOueO3g63ZezI8OzJGN5zOcTbnu3Fz3HVx0H3blMXgNr1SO223bCIiGFH0rxskbYmROyOmlyF4AJY1rHyOLQdLOQN1B8pVkW1nNa6LFsdiIXChI1md1HeyWJg17nNHpAqzbdKsEZIc7K6yB3XMvccocHMvhmY5wvgSDwVLDIHNDhucAR6CLXUVZRzyxTrTnrfW+zbjR6EbZ4rOAJOrDqi633zLQ0Ot0DYBOtDXmvZcbleW5dBxB7r1HD0kj76lrTFhnTyStzvjZDEHEsq3PdmoWQaDQ2yOOYeuiaiiLX1Zt7dfTxZoZtAEeQ7he41enPhp9vELOHGhxrK7eWk1oCBfP0j1LLZ8xfFG529zGuPpIBKkLq01sSlFxk4vghyY/KaLHVdAjW9auvU77O9eftEWQWOFeg+njvHLlruU1Ftroc6njTpuru5L1EXJoREQBERAEREAREQBesYXOa0b3ODRz13n1Cz6l4rrYGHGUyV2nEtBPAA1Q5WRffpyFY3Ss1K2WUEIY0NaKA0H+vE9614/3qT6DvuKkKPj/AHqT6DvuKiXPzqiIgPpXQ74BhPq0X4Gq4VP0O+AYT6tF+BquFdEHuEREMCgbc95dXlZmZAdxfnbkDr0yl+UHuJU9Qduj+zTVv6t1cKNaG+FGj6lkv+WW/T/ux7V6netutd/FerFgoCzem/msMViGxsdI801jS9xq6DRZNDU6BROjaihjasOv71mhLTZrUb9/DTfuQ7VhBcDI1uQ07Mco1AOhdQIpw1GmoQEmVttIG8ghcJsP4PENxYwMcOTmdhzfU5pC7QbSiJDRKwkixTgbuq+3MK52ue29s90MpnjY50cnvzGNLi143ShrdSCBTqB+KeZWxdM7SzRcOdH4Xp5/bk1KX0UZmfincMzIq4HKwPJ/8tepVTMU6SxBFJK76JYwE/Ke8ADvqz3LqthbO8HhbGTmdq6R3ynuJc4+izpyFLqUk9jIQcIvNu9K8/fWzkNlODGiB1iSEZC1wpxDeyHi/KaQAcwsaqeui2rsqPENAkBtptj2mnsPNruHeNx4grmsbhJsMe2HTRcJWMt7e6SNmp+k0VvsDijLhicPqNyju+Px+PUzRYQyhzQ5pBBFgjis1Q8zTTphERDAiIgCIiAIiIAiIgPWxlxDRvcco7r3n1Cz6l1sUYaA1ooAAAcgNAFS7Bw1kykaVlZ33vd6NAAfpcKV4pzfBWC0sKPj/epPoO+4qQo+P96k+g77iuDs/OqIiA+ldDvgGE+rRfgarhU/Q74BhPq0X4Gq4V0Qe4REQwKPLD10sWHF1I7NJXCJmrr+kcrP7x5KQtQmfDK2ZjS+mlkkYNFzCQQW3oXNI0Fi7Oq5lsWwKz+nbwdqsZGBwIIsEUQdxB0IWjZ+OjnYJInBzTx4jmCDq0jcQdQpKkdtNOmQmbIgBBETAW1lpo0y7q5UoO1NmtdJG1tR5w4Oc1jCSGtADf3jXCq03f5q7UHaOFkc5j4nsa5mby2l4IcK3Nc2joEMKfGbE6rLJ1rnETQinMiqnSxsIBEQLRRO4hdMqfEYLEyBodLBlEkbzlicCRHI2SgTKaJy1dGr4q4QBERAEREBw+KDcNiJYnOa1rrxEeYgDK8nrALPxZLJ5B7V6cZGN8jNLvtDShZ48BqpfTOE9bERX73D4nB68DMIpA7TfQw7tNN+9RcU5z+s8kdYZfjE11kbYq3a1lv11pvVYbGYqt5nz8X5HnhkfzjN9eUN9Zq37619CDGR/OM13doa2LHHlr6FkZHZnP7FGYzeUaH9mGFy3Xdmv1d69wz3tMbgGnI5j957WWF0FbtLzZvVXeuiVLqYDGxndIzWq7Q1zbuPHggxsfzjOHxh8Y0OPE6DmmDa+MRjsnq48OzeRfg+fXdpmz+quKxjje0DydG4Zu8/7tK+a93xs1d1XruWil1MvDI/nGe0OeXnz09KeGx/OM4/GHxTR48DoUaXEaZDqDoT8/4Ty/u/17li5rqI7GoxA3n/AHmYT8vi5a79+m5BS6mRxsY3yM0sntDTLv48L15IcZGP9ozTf2hpQs8eWq8xjHyCQdkdZHiI95NeEFhvdrlyeu+CzxL3PdJ5Izl7qsnL1kLYBw1rJffu71gpdTHwyP5xm+vKG+s1b99a+jVTNlRNnfQcHNADnlpvQ+S2xuzc+QPcozXPD81N9+66rPmwwuW6/vX6u9XHRfClrTISO0xkVDh1GaPNf8W+uHesk6Rqimy7aKFDQDcF6iKJUKPj/epPoO+4qQo+P96k+g77igPzqiIgPpXQ74BhPq0X4Gq4VN0QNYDCfVovwNW9uJn4sHkm6BNlt2BV0Dwvh9i9EVaPPJ6lkigumlokAaXXZPaoOO67FkNHr9SxfNNwa06aGiNaDtxo8wO/ktymWWCKC7ES373penOjQB38yXHuB4rFs8xA7AsjU0aa47rBIdQ46a3oUyiza9nUyNxEbO21wMgZo6VhBa5pA8sgHMAeLQuwh2gySEywnrBlJFXZLb7NVYNiqqweC5bDvJaC4ZSeHEa6A99UpfRibJiJot7ZGicfwu0jcDyBppHeHKM40eqE88ae69OncW0e1jVugmBDXOIDbrI4sLRuLiasUDYqrsXIbjLjzhj7q+rcKd6CBdHipa0YiN5Lcr8oDrdpeYcu7Sx6+5cGEV+1CAT1MtAkUG9okOy6DcQR2rvcsv2icwb1MushZZbQoV27F6G9PQd1LW7Z8gYzLMesjhLA51kPf2Ke9t6+Sb49s0Qt4w8mdp60loLi5paO0CAGixuognvv1IDXLtBzS/8AdPOUkCgbNMe+/JrUtAFE6uF0pOGxIeXANcMjspsVZoO05iiDffW8EDeiAIvCa1K5HEdIJ5w8QNjjjLnMbPnLnlrXFudkeQN1q2nMRqDruQ6jBvXjr7+SZ0y/3X6zv4C4ZhR9N/aqR+zGlxdmcCSTpzNXw4hrQe4DvUmWV79m4sSOLzAX9U92rj1bWSscTxc1+l8cuq2qmG9x+ojUY96+/wByG3AAX2nG3B2p3EODxp6R/U8147Z1m879xGhrebvTceHo0U1FS2eUgt2aBVPeKN76vVzjdcy7+gQbNA+O/fZ136NGo4imj+qnIlsEL9ngVTnaBo37w2hw5gV6yvZcAHOLszgTvruDgPRQcdymIlggnZu795Jobq9+gFHu0v02eK8/ZY+W+8uW710zGzzPaPqU9EtgAK/2B7yPpP8AxH/O1QK26PTavYe57fwu9Qpp/vLiWx1DcukRFIsFHx/vUn0HfcVIWjH+9SfQd9xQH50REQH0rod8Awn1aL8DVcKn6HfAMJ9Wi/A1XCuiD3C1NxDTucOfq33fLvW1RW7PjHA66HU68f8AXnxWquTkktcCARqDqCvVjGwNAaNwFD0DRZLDTTjMQI43PNkMaXEDea146K/6ObLMLHOkozSnNIRqBwbG0/JaNO82eKo5og5pa4W1wLSOYIoj7Fb9EsU98T2POYwydUH8XgNY4E/xAOynmWkqcz04X7brfns489+7ppZY3Hxw5escG5jQJ3WSBv4eUFrbteE6da26BomtDx1//CjyWvHGbP2Yo3sy6ZjTs1g+zWnOxupQ3RyU8eCRVlAOrRnvsFtA6U1x397b1tcGE1224Q8sL6cKuwePfXoJ5B7L8oLfgcfHNeR11vG4jUjW/QVWujmJBdDE4lrSbDaz5e3xJu2MG+qA30t2zRMHDNBGwOzZ3NIBFatNDfZJFWaregLZR8fjo4WZ5XhrbAs8zoAANSe5SFzPTFxD8O4te5jXPPYY55z5crOywE7jJw3odwjmlRB2njHYwgOaWYYGwxw7U54GRp8lg3hp1JomqpZgUtULpZDUeGmNbzI3qQP5tF3qBC0ieRs3UyNjvIXu6uQvMeoDRJbAAXWSACfJPDVUi4oYmHiSW1JcWvm/fRHuY+B7TbwDifQx0MWYj7H13qWoWJwbnOeA8COURiVlWXCJznAA3oHZqdobApZTY5rXOB3NFk3rrrVbt2u9bCLtnOPiRlCKT90l9mS0UN20WXWt2Bw3klvE8wR6RSyhx7XEAXZNd1ir+9Uys8tolIokmPa12Ug78oPAnTd9p9krFu0mXqCNRy4i+eno3plYtE1Fix1gGiLF0d6yXJoREQBZwS5Htf8AJcL9B0d/Qn7FgvCEB2KKFsfEZ4m2bLew7nbdLPeRR9amqLVF07C0Y73t/wBB33Fb1ox3vb/oO+4rDT85oiID6X0O+AYT6tF+BquFT9DvgGE+rRfgarhXRB7hERDAiIgC3dHMaIpXQP0EzzJC7gXEW+In5WhcOYv5K0rDBwmbExsbVQkTyOPDymsaO8uBPcGnmFxPYvgcrivjz07zs1XYzY7JHFxc8Fw1ykVuaLog69kKxRTNKzD7FYxzHB0hMdkZnXZIc3MbG+nkWK3DkFPxEwY1z3bmtLjWugFnTiti5Pae05J3yRspsLC6NxB7crgKcLHkMDiRzJbwG/Vqza0b6FdN/wDIUE7h4HjMM1oaXO65pzPoZtGOcwhoAJJ/yFmNgOk088z4fCHNcGtkjMUTOrmjfQEkRIeSMzgDrx+z590N6HYqHFRSskgfDkt8rSJI5GuGV8TRvJsVeg4/wr6jsDZseH6uKJuVgkBDbJy5n5iBe4Wdy9OJh4cdtTlY0lpp4L8GXg88o7WIxMjT8mmD7YWNJ+1Z4TZ+RtRxOAJvRp1J3kmrJ7yuhfsaEgAt0a3KNSNKrgVClEbyLgmvyAXAgVm1JN95P9FBNcHUpSkqb06bLwRXuhcN7HD+6fyWp7ASQ5urTqHDcaB4jkQuiGxYRfZOoIPaO4795VPtL3+X6Q/w2LqMrIyikiMGgbgFAx22I4ZYYpMwM5LY312MwrsF3BxvTnRWvbW0Sz91E+NuJkY50DZAcryyiW2KG47rvW+C0dHtkhjXyOa5hnc2Z2HeQ9sEupeYz3u19WlKiWls4LtERcgIiIAiIgCIiAm7GnyygcHjKfSASD949Y5LoJpgwW40Pt36AADUlciRyNHeDyI1BHoOq6MSCWDMWl3ZzZWmnZm6lrSCKIcK3ria5KQfBt/aEVWHtOl6GzvyigN9u0HMrHEYhjo5MrgSGuBAOoOW6I4aaqnjirMfBsrS6qaXBx96yuabbk7ZPAGmDcdBvw8Damf1Lo3dWdSbzZmAn1jKAf8A2VMofCEREB9L6HfAMJ9Wi/A1XCp+h3wDCfVovwNVwrog9wiIhgREQGL3gAkkAAWSdAAOJKsuh8J6uSYggzSEtsUerb2GUDqAQC7X5ap8fAZI3NFWRpe699Hu0V9sjb4lf1UjOqlrMGlwc2QcTG7TNR3igRppqpzPThL/AFut+ez59C6REXBgXzramy3kYjCtldE5r+sjmZ5Q6xxmbmHHtW1w4j0rvNpY1sEUkrrLY2lxA3mhdDvK5DCMd2nyV1kri+SjYBNAMB5NaA0ei+K6hea0dPTDd81Xb8epF2FsluGjLW0HPPWSZbDM5ADyxpPYaSLpWDyQNLvTyd413iyNRv3hZIrN2eU3Dacg0Dpq72xnT09bZXke0ZB8aa+yCcse5oANAymrq77ytSLKR3nZuk2rKT/tcp39mMEb9xEmutct3fpXbS2gbfly9e9pdFHI4NMhYxjSaa40Mw4brUtUMGxXvlJxRbIIZutwkrSWyMDrLo35QBQoDiHDfuWxSMcrNGxdmdc7wmZrwHlsow0ws4aZhLXOjedQ01uqjodxpdKiI3ZyVEGKnAYXtLszLLQCC01EAD2dDmMmnL0Lf4e+66l3DXWtXFvyb0Avdx9asESwVrMe8tJ6pwNWAb0OSN2XyNTme4f3D6B7+0H3XUu31eu66sdnutWKJaBXzSy5n1eVsjGgVvaTFmrs6jtP7V6Vwq1iNoSGqhcLykk3oC/K7cN4bqrJEsBERYArro67sPHJ/wDQtb/napVZbAkIkc3gW5vQQa/qD/2rJbHUdy4xUbnNOU04atPCxrTv4TuPcVpknD4HOFi2OsHe0gEFpriCCPUpirMXh5GvlcHN6p0LszKObrAAA/NdUWiiKG4cyolj8/oiID6X0O+AYT6tF+BquFT9DvgGE+rRfgarhXRB7hERDAiIgC0Y3CNlYWu9IdxYeD2ng4HUFb1FxzDJlgZeeZ2TT4rN8j74Uy9eZaOKyWxTBTc1ldfz0/nuOq6PYx02GhkfWZ8bXEjcSR5Q7jv9asFhFGGtDWimtAAA3ADQBZqJWTTbaKDpjOTEMO0a4nNGT8mOv3ju80co73A8FXLZt2XPjANahh9WaZ1n1hsQ9pa1SC5MxnSjHv8AH+qCIi7POEREAREQBaHYuMGjIwEbwXAEf1W9Q3SyQ4WKRjmgPxjYC3I0n99jXxvcXOB1yuFciNb3LJOjqMbNnh0Xzsftj808Oi+dj9sfmtG29qz4fw9oqQ4bAsxDHCOMAPd4QSXg0S2oW6C97u6rDC4mR2LlhJ7EboKeY48tPZnc1+gdbiMrSNxcN+48Zzr6ZG8Oi+dj9sfmnh0Xzsftj81u27tSSDFU5mXC3Axs0bGSNbI95D2YhpPWMzAxta5ooF9m9wrmbbmphovJ2hi8LkjZHnczDsxDmBuYBucmFtk6GzpupnH0yX4dF87H7Y/NPDovnY/bH5ryTapzY0PmbGzBRR/vWwB+cvjMrp3sDXExjQU2vJfruqTg8a+TFzRg1HG+AtcYmBobIxsjmPDqeHOvK3kSLs6FnH0yP4dF87H7Y/NPDovnY/bH5qXisY9+IxsbCyIYWCN7Dka7O6Rsr80mYe9jIBTcp0fruqv6P7ZmxczQGZGvw+DxFNYxzYuvZNJI15dTi09SGtI1BfZ5JnH0zb4dF87H7Y/NWewNpRB7wZI9WtN5xwJ0Ov8AF9/JatvOljxOGjY9jW4mZ8YHVtPVtZh5JQbIOY9ZHZ4ZTVXqtbJZhjjhHlhD424iKQMYMsbCGTRuaRq7O9lHk/m05jnaNUKZ0n7Sh+dj9sfmtWLx8RY8CWMktIADgSdDuFrjuju25Z53xOydhuKLs0bWkiLEOgifCQKfQYessUCW7rpZbMxj8RgGTSinPbhX5SxgsvdBIZIyw31dvygO1thXB2fKkREB9L6HfAMJ9Wi/A1XCp+h3wDCfVovwNVwrog9wiIhgREQBaZM7XxyxVnjJ7LjTXtdQcwkAlt0CDW9o4LcixqzqE3B2i22Rt7rZDFJH1UmXOwZs7XtBo5XUDYsWK4jfrV0uJxWFbIBd2DbXA05h4Oa7eCrzoxtCSVsjJSHPhkyZwMucFjXhxbuB7VGtLB3bhOSo9CqauPG6+6I3SzA5R4Wy80Tf3oG6SIEl1j5TLLgfSOKhArpdrxh0EzXbjE8H0FpBXJ4BxMUZO8saT6SAtgc4msE+mnvzN6IioecIiIAiIgCsNg4KOXCtEsbXhs0zwHAGnNnkIcL3EHUHgq9W/RYgYXXd1k9+jrpVxMpA1NfhJsznwtuaNrJM7AXPF5eqkGpOVxqjpbxV5tcwzBZs2SLMSx95bLi0hsbt1kg0G8uCnYbCwva2RrG0Q1zTVEgBuW+dZW7/AJI5BZnZ0WnYboABWlBpzN0HI6hTKFe2fCSOzuazOXjVwFuLHObG/k7Vpyu4dxWPguEHVlsDCHufLGWsHlua4ueNxzubms8dbOutgzZkTaqNoqqrhV195PrWx2CjIaCwU0ZWjkKy6eokesoCqhwmDkGXqIw3qGjVjQ0wjUMPAxjMaB7PlVuK2YmHCMmBdFHnkqUvyg2YgCxxO8uAaS060GHdQVlFg2NNtYAardw00/7R6aHJJcGxxtzQTpv7g4D+jnfaUBX4vwSVxEjY3lzTGbbeZufIY3adpuc1lOlndqs8HLhjMXRBvWSMOZ7W6ubFlGUvA1y9YKHea4rY3Y0QdmDTurLenldZfO81u37yTvW+HARsILWNBALfUasejst07ggIEuJgkcx7o8zmZ3xuc0EsLHGJ+Uk9kg6E7qOpor188HhEbjF+9cwBkpaA5rXhzsmpzj3vUVvr1TP2bFuyDl9pLjrzsk33rN+BjJBLQSAGj0CwPszH7SgK7A7Mwr8rm4VgDS90byxo99JEjmUbGegTuuxaj7b2ZDDhz1UTGdqBgytAprZmZWCtzRZobhauosIxptrQD/qfVq4n1lQOlJ/s5/5kP+NGgPgSL2l4gPpfQ74BhPq0X4Gq4VP0O+AYT6tF+BquFdEHuEREMCIiAIiIAvdgbThhkxHXzMic57cge4MDmBjQHNLj2u0Xg8l4vCFzJWVwsRRu1v8AJM29t+J8UkOHcJpJGOYOrIcxmYZc0jx2WgXdXZ4BQo20AOQA+xetaBuFL1IxoYmIpLLFaBERdEgiIgCIiAK06OGsITlzdvEdn5X76Xs+vcqtXHRT4MP+bP8A40q4mUgT9mj90zSuyNP9NFJWvDx5WtbyaB9gpbFMoEXF7f2xtKDEyDC7M8IiIaRKcQxlnKLAY7UUbHfSg+NO2v8Agg/6uNAdk3ardOxILdlst0GtWeQ7/sWUe0g7dHJ5GfyeBaHVv361XNcX407a/wCCD/q41cdGH4nqs82Hdh5DYMRPXgAHR2djwNb3VogLb9tN1/dTafwcuWuvPTgQrRV3hEvL/wAR/wDsWvEOke0tN0eUZB0N7+sQFqigbHhLGOBDvL0Lt5FN1ok5Rdir4aUKCnOFjl3oDnMR0mLcc3CdS6nAnrOG4GqHHQ/a0qR00H9jk+lF/ixqxOC1vrH3z7Pcfk/wj7FWdLmEYJ4JJ7UWp3++x8lisM+HWiIhpswXTTEYeNkLBHkiaI25mkmmDKLIOpoLd7oWK5Reyf1Ii6zM5yoe6FiuUXsn9Se6FiuUXsn9SImZjKh7oWK5Reyf1J7oWK5Reyf1IiZmMqHuhYrlF7J/UnuhYrlF7J/UiJmYyoe6FiuUXsn9Se6FiuUXsn9SImZjKh7oWK5Reyf1J7oWK5Reyf1IiZmMqHuhYrlF7J/UnuhYrlF7J/UiJmYyoe6FiuUXsn9Se6FiuUXsn9SImZjKh7oWK5Reyf1J7oWK5Reyf1IiZmMqHuhYrlF7J/Uor+mEhJJgwpJNkmEEknUkm9SvUWZmMqMfG6TzfCfyR+aeN0nm+E/kj80RLZtIeN0nm+E/kj808bpPN8J/JH5oiWxSHjdJ5vhP5I/NPG6TzfCfyR+aIlsUh43Seb4T+SPzTxuk83wn8kfmiJbFIeN0nm+E/kj808bpPN8J/JH5oiWxSHjdJ5vhP5I/NeHpdJwgwoPAiEAjvBvQoiWxSLb9nN5u/p+SIiA//9k=">
            <a:hlinkClick r:id="rId3"/>
          </p:cNvPr>
          <p:cNvSpPr>
            <a:spLocks noChangeAspect="1" noChangeArrowheads="1"/>
          </p:cNvSpPr>
          <p:nvPr/>
        </p:nvSpPr>
        <p:spPr bwMode="auto">
          <a:xfrm>
            <a:off x="4770438" y="3833812"/>
            <a:ext cx="2447925" cy="18669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2" name="AutoShape 16" descr="data:image/jpeg;base64,/9j/4AAQSkZJRgABAQAAAQABAAD/2wCEAAkGBxQSEhUUExMVFhUVFRsVFRUXGSEYGBUcGBsYFhsWGBcYHCggGB0lHBcZITEiJykrLi4uGiAzODUsNygtLisBCgoKDg0OGxAQGywlHSQ4LDIsLC8sNCwsLy8sNCwsLCwsMCwsLCwuLCwuLzQsLzQ0LC80LDcsLy00NCw0LDQsLv/AABEIAMQBAQMBIgACEQEDEQH/xAAcAAEAAgMBAQEAAAAAAAAAAAAABAUCAwYBBwj/xABMEAABBAADBAQHDQUFCAMAAAABAAIDEQQSIQUxQVEGEyJhFBYyVHGBkhczNEJSU3J0kbGy0dIVI2KToSSCs8HxQ0RVc5Sio+EH0/D/xAAYAQEBAQEBAAAAAAAAAAAAAAAAAwECBP/EAC4RAAICAAUBBwMEAwAAAAAAAAABAhEDEiExQVFxgZGhsfDxE8HRBDNh4SIjMv/aAAwDAQACEQMRAD8Auei2w8PJgsM98Ebnugjc5zmglxLASSTvJKtPF3CebRewFr6HfAMJ9Wi/A1XCskQbdlX4u4TzaL2Ani7hPNovYCtEW0hbKvxdwnm0XsBPF3CebRewFaIlIWyr8XcJ5tF7ATxdwnm0XsBWiJSFsq/F3CebRewE8XcJ5tF7AVoiUhbKvxdwnm0XsBPF3CebRewFaIlIWyr8XcJ5tF7ATxdwnm0XsBWiJSFsq/F3CebRewFjJ0ew1HLhYSaNAtABPAE1orZEpC2cZsbZ0DHswuIhilxTmOmkMcQEcLSey0nTT4o3k8Vfjo9hPN4fZC37W2aJ4pI8zo+sAa58dB9A6iyDvFj0EqHsLHAiSNsJiggc2CJ7zl60t7JytcPJBDQDZzEnkumk9ULZk3YWDJoQQE66BovTQ/YSAs3dHsIBZw8IA1JyDRbpMBYDQ7s5y7vGZ2d2ta73N4aOO8gLUNlWDmOpz7hoA4vo6/GAfv8A4QOCykLPPFzC+bRewFqOxsFeXqYLuqyiwTWhHDym+0Oak/sztZs58rNu3HM12nsgehbX4EEvOY297X6cMuTQewNUpCyMejuE82h9kJ4u4TzaL2AshshunaJrKddRbX9YNCd1hWSykLZV+LuE82i9gJ4u4TzaL2ArREpC2Vfi7hPNovYCeLuE82i9gK0RKQtlX4u4TzaL2Ani7hPNovYCtESkLZV+LuE82i9gLXiej2FDHEYeLyT8QcirhacX5DqBJLSABvJo6BKFs+Vde75TvtKLWi856D6P0O+AYT6tF+BquFT9DvgGE+rRfgarhehHne4REQwIiIAtOJxIZV2XONMY0ZnvO+mtG/7hvNL2KOWaQxQ5QWAOkkeCWtzXlaGggucaveKHpAV/sbYbYCXud1kzhTpCKofIY34je7eeJK4lLoeiOEkrn4c/0vPxsqcPsPETe+uEDD8RnblI75PJYeGgd6Vox+z34RxpskmHcbBBdI+E1q1125zL1Dtasg0ACuzRcW9ymfTK1p098/zr4aHCRbThc7KJWZjubmAcf7p1UtdTjcHHMwslY17SKIcLH/pcfiIX4RzY5TcbjlimPHlHIeD63Hc6uei7U+pN4Skv8Lvp+NvA3oiLs84REQBVu1NkxzPilkDneDkyMjB7Ln0MriOLm12ddLKskWp0Cn2VtN+WJuL6uLETueY4WmyGi3ZTqbIaLJ0CuFF/Z8fXdfkHW5OrDzqQ0EuyjgNSd29SkdcAIiLAEREAREQBERAEREAVhgcIOpklOpyvDf4QAWk1zJB15eu9ey8B1pJd5DTR/iPK+Q4/ZwKu8YwCF4AAAjcABoAA06ALiUuCkI8n52REUyh9K6HfAMJ9Wi/A1XCp+h3wDCfVovwNVwrog9wiIhgWoQyTSiGJzWWwvdIRmLRYb2G7i42d+grcdy2qNiMScO5uJG6IESt+VEaLq/iblDh6COK5lsWwEnOueO3g63ZezI8OzJGN5zOcTbnu3Fz3HVx0H3blMXgNr1SO223bCIiGFH0rxskbYmROyOmlyF4AJY1rHyOLQdLOQN1B8pVkW1nNa6LFsdiIXChI1md1HeyWJg17nNHpAqzbdKsEZIc7K6yB3XMvccocHMvhmY5wvgSDwVLDIHNDhucAR6CLXUVZRzyxTrTnrfW+zbjR6EbZ4rOAJOrDqi633zLQ0Ot0DYBOtDXmvZcbleW5dBxB7r1HD0kj76lrTFhnTyStzvjZDEHEsq3PdmoWQaDQ2yOOYeuiaiiLX1Zt7dfTxZoZtAEeQ7he41enPhp9vELOHGhxrK7eWk1oCBfP0j1LLZ8xfFG529zGuPpIBKkLq01sSlFxk4vghyY/KaLHVdAjW9auvU77O9eftEWQWOFeg+njvHLlruU1Ftroc6njTpuru5L1EXJoREQBERAEREAREQBesYXOa0b3ODRz13n1Cz6l4rrYGHGUyV2nEtBPAA1Q5WRffpyFY3Ss1K2WUEIY0NaKA0H+vE9614/3qT6DvuKkKPj/AHqT6DvuKiXPzqiIgPpXQ74BhPq0X4Gq4VP0O+AYT6tF+BquFdEHuEREMCgbc95dXlZmZAdxfnbkDr0yl+UHuJU9Qduj+zTVv6t1cKNaG+FGj6lkv+WW/T/ux7V6netutd/FerFgoCzem/msMViGxsdI801jS9xq6DRZNDU6BROjaihjasOv71mhLTZrUb9/DTfuQ7VhBcDI1uQ07Mco1AOhdQIpw1GmoQEmVttIG8ghcJsP4PENxYwMcOTmdhzfU5pC7QbSiJDRKwkixTgbuq+3MK52ue29s90MpnjY50cnvzGNLi143ShrdSCBTqB+KeZWxdM7SzRcOdH4Xp5/bk1KX0UZmfincMzIq4HKwPJ/8tepVTMU6SxBFJK76JYwE/Ke8ADvqz3LqthbO8HhbGTmdq6R3ynuJc4+izpyFLqUk9jIQcIvNu9K8/fWzkNlODGiB1iSEZC1wpxDeyHi/KaQAcwsaqeui2rsqPENAkBtptj2mnsPNruHeNx4grmsbhJsMe2HTRcJWMt7e6SNmp+k0VvsDijLhicPqNyju+Px+PUzRYQyhzQ5pBBFgjis1Q8zTTphERDAiIgCIiAIiIAiIgPWxlxDRvcco7r3n1Cz6l1sUYaA1ooAAAcgNAFS7Bw1kykaVlZ33vd6NAAfpcKV4pzfBWC0sKPj/epPoO+4qQo+P96k+g77iuDs/OqIiA+ldDvgGE+rRfgarhU/Q74BhPq0X4Gq4V0Qe4REQwKPLD10sWHF1I7NJXCJmrr+kcrP7x5KQtQmfDK2ZjS+mlkkYNFzCQQW3oXNI0Fi7Oq5lsWwKz+nbwdqsZGBwIIsEUQdxB0IWjZ+OjnYJInBzTx4jmCDq0jcQdQpKkdtNOmQmbIgBBETAW1lpo0y7q5UoO1NmtdJG1tR5w4Oc1jCSGtADf3jXCq03f5q7UHaOFkc5j4nsa5mby2l4IcK3Nc2joEMKfGbE6rLJ1rnETQinMiqnSxsIBEQLRRO4hdMqfEYLEyBodLBlEkbzlicCRHI2SgTKaJy1dGr4q4QBERAEREBw+KDcNiJYnOa1rrxEeYgDK8nrALPxZLJ5B7V6cZGN8jNLvtDShZ48BqpfTOE9bERX73D4nB68DMIpA7TfQw7tNN+9RcU5z+s8kdYZfjE11kbYq3a1lv11pvVYbGYqt5nz8X5HnhkfzjN9eUN9Zq37619CDGR/OM13doa2LHHlr6FkZHZnP7FGYzeUaH9mGFy3Xdmv1d69wz3tMbgGnI5j957WWF0FbtLzZvVXeuiVLqYDGxndIzWq7Q1zbuPHggxsfzjOHxh8Y0OPE6DmmDa+MRjsnq48OzeRfg+fXdpmz+quKxjje0DydG4Zu8/7tK+a93xs1d1XruWil1MvDI/nGe0OeXnz09KeGx/OM4/GHxTR48DoUaXEaZDqDoT8/4Ty/u/17li5rqI7GoxA3n/AHmYT8vi5a79+m5BS6mRxsY3yM0sntDTLv48L15IcZGP9ozTf2hpQs8eWq8xjHyCQdkdZHiI95NeEFhvdrlyeu+CzxL3PdJ5Izl7qsnL1kLYBw1rJffu71gpdTHwyP5xm+vKG+s1b99a+jVTNlRNnfQcHNADnlpvQ+S2xuzc+QPcozXPD81N9+66rPmwwuW6/vX6u9XHRfClrTISO0xkVDh1GaPNf8W+uHesk6Rqimy7aKFDQDcF6iKJUKPj/epPoO+4qQo+P96k+g77igPzqiIgPpXQ74BhPq0X4Gq4VN0QNYDCfVovwNW9uJn4sHkm6BNlt2BV0Dwvh9i9EVaPPJ6lkigumlokAaXXZPaoOO67FkNHr9SxfNNwa06aGiNaDtxo8wO/ktymWWCKC7ES373penOjQB38yXHuB4rFs8xA7AsjU0aa47rBIdQ46a3oUyiza9nUyNxEbO21wMgZo6VhBa5pA8sgHMAeLQuwh2gySEywnrBlJFXZLb7NVYNiqqweC5bDvJaC4ZSeHEa6A99UpfRibJiJot7ZGicfwu0jcDyBppHeHKM40eqE88ae69OncW0e1jVugmBDXOIDbrI4sLRuLiasUDYqrsXIbjLjzhj7q+rcKd6CBdHipa0YiN5Lcr8oDrdpeYcu7Sx6+5cGEV+1CAT1MtAkUG9okOy6DcQR2rvcsv2icwb1MushZZbQoV27F6G9PQd1LW7Z8gYzLMesjhLA51kPf2Ke9t6+Sb49s0Qt4w8mdp60loLi5paO0CAGixuognvv1IDXLtBzS/8AdPOUkCgbNMe+/JrUtAFE6uF0pOGxIeXANcMjspsVZoO05iiDffW8EDeiAIvCa1K5HEdIJ5w8QNjjjLnMbPnLnlrXFudkeQN1q2nMRqDruQ6jBvXjr7+SZ0y/3X6zv4C4ZhR9N/aqR+zGlxdmcCSTpzNXw4hrQe4DvUmWV79m4sSOLzAX9U92rj1bWSscTxc1+l8cuq2qmG9x+ojUY96+/wByG3AAX2nG3B2p3EODxp6R/U8147Z1m879xGhrebvTceHo0U1FS2eUgt2aBVPeKN76vVzjdcy7+gQbNA+O/fZ136NGo4imj+qnIlsEL9ngVTnaBo37w2hw5gV6yvZcAHOLszgTvruDgPRQcdymIlggnZu795Jobq9+gFHu0v02eK8/ZY+W+8uW710zGzzPaPqU9EtgAK/2B7yPpP8AxH/O1QK26PTavYe57fwu9Qpp/vLiWx1DcukRFIsFHx/vUn0HfcVIWjH+9SfQd9xQH50REQH0rod8Awn1aL8DVcKn6HfAMJ9Wi/A1XCuiD3C1NxDTucOfq33fLvW1RW7PjHA66HU68f8AXnxWquTkktcCARqDqCvVjGwNAaNwFD0DRZLDTTjMQI43PNkMaXEDea146K/6ObLMLHOkozSnNIRqBwbG0/JaNO82eKo5og5pa4W1wLSOYIoj7Fb9EsU98T2POYwydUH8XgNY4E/xAOynmWkqcz04X7brfns489+7ppZY3Hxw5escG5jQJ3WSBv4eUFrbteE6da26BomtDx1//CjyWvHGbP2Yo3sy6ZjTs1g+zWnOxupQ3RyU8eCRVlAOrRnvsFtA6U1x397b1tcGE1224Q8sL6cKuwePfXoJ5B7L8oLfgcfHNeR11vG4jUjW/QVWujmJBdDE4lrSbDaz5e3xJu2MG+qA30t2zRMHDNBGwOzZ3NIBFatNDfZJFWaregLZR8fjo4WZ5XhrbAs8zoAANSe5SFzPTFxD8O4te5jXPPYY55z5crOywE7jJw3odwjmlRB2njHYwgOaWYYGwxw7U54GRp8lg3hp1JomqpZgUtULpZDUeGmNbzI3qQP5tF3qBC0ieRs3UyNjvIXu6uQvMeoDRJbAAXWSACfJPDVUi4oYmHiSW1JcWvm/fRHuY+B7TbwDifQx0MWYj7H13qWoWJwbnOeA8COURiVlWXCJznAA3oHZqdobApZTY5rXOB3NFk3rrrVbt2u9bCLtnOPiRlCKT90l9mS0UN20WXWt2Bw3klvE8wR6RSyhx7XEAXZNd1ir+9Uys8tolIokmPa12Ug78oPAnTd9p9krFu0mXqCNRy4i+eno3plYtE1Fix1gGiLF0d6yXJoREQBZwS5Htf8AJcL9B0d/Qn7FgvCEB2KKFsfEZ4m2bLew7nbdLPeRR9amqLVF07C0Y73t/wBB33Fb1ox3vb/oO+4rDT85oiID6X0O+AYT6tF+BquFT9DvgGE+rRfgarhXRB7hERDAiIgC3dHMaIpXQP0EzzJC7gXEW+In5WhcOYv5K0rDBwmbExsbVQkTyOPDymsaO8uBPcGnmFxPYvgcrivjz07zs1XYzY7JHFxc8Fw1ykVuaLog69kKxRTNKzD7FYxzHB0hMdkZnXZIc3MbG+nkWK3DkFPxEwY1z3bmtLjWugFnTiti5Pae05J3yRspsLC6NxB7crgKcLHkMDiRzJbwG/Vqza0b6FdN/wDIUE7h4HjMM1oaXO65pzPoZtGOcwhoAJJ/yFmNgOk088z4fCHNcGtkjMUTOrmjfQEkRIeSMzgDrx+z590N6HYqHFRSskgfDkt8rSJI5GuGV8TRvJsVeg4/wr6jsDZseH6uKJuVgkBDbJy5n5iBe4Wdy9OJh4cdtTlY0lpp4L8GXg88o7WIxMjT8mmD7YWNJ+1Z4TZ+RtRxOAJvRp1J3kmrJ7yuhfsaEgAt0a3KNSNKrgVClEbyLgmvyAXAgVm1JN95P9FBNcHUpSkqb06bLwRXuhcN7HD+6fyWp7ASQ5urTqHDcaB4jkQuiGxYRfZOoIPaO4795VPtL3+X6Q/w2LqMrIyikiMGgbgFAx22I4ZYYpMwM5LY312MwrsF3BxvTnRWvbW0Sz91E+NuJkY50DZAcryyiW2KG47rvW+C0dHtkhjXyOa5hnc2Z2HeQ9sEupeYz3u19WlKiWls4LtERcgIiIAiIgCIiAm7GnyygcHjKfSASD949Y5LoJpgwW40Pt36AADUlciRyNHeDyI1BHoOq6MSCWDMWl3ZzZWmnZm6lrSCKIcK3ria5KQfBt/aEVWHtOl6GzvyigN9u0HMrHEYhjo5MrgSGuBAOoOW6I4aaqnjirMfBsrS6qaXBx96yuabbk7ZPAGmDcdBvw8Damf1Lo3dWdSbzZmAn1jKAf8A2VMofCEREB9L6HfAMJ9Wi/A1XCp+h3wDCfVovwNVwrog9wiIhgREQGL3gAkkAAWSdAAOJKsuh8J6uSYggzSEtsUerb2GUDqAQC7X5ap8fAZI3NFWRpe699Hu0V9sjb4lf1UjOqlrMGlwc2QcTG7TNR3igRppqpzPThL/AFut+ez59C6REXBgXzramy3kYjCtldE5r+sjmZ5Q6xxmbmHHtW1w4j0rvNpY1sEUkrrLY2lxA3mhdDvK5DCMd2nyV1kri+SjYBNAMB5NaA0ei+K6hea0dPTDd81Xb8epF2FsluGjLW0HPPWSZbDM5ADyxpPYaSLpWDyQNLvTyd413iyNRv3hZIrN2eU3Dacg0Dpq72xnT09bZXke0ZB8aa+yCcse5oANAymrq77ytSLKR3nZuk2rKT/tcp39mMEb9xEmutct3fpXbS2gbfly9e9pdFHI4NMhYxjSaa40Mw4brUtUMGxXvlJxRbIIZutwkrSWyMDrLo35QBQoDiHDfuWxSMcrNGxdmdc7wmZrwHlsow0ws4aZhLXOjedQ01uqjodxpdKiI3ZyVEGKnAYXtLszLLQCC01EAD2dDmMmnL0Lf4e+66l3DXWtXFvyb0Avdx9asESwVrMe8tJ6pwNWAb0OSN2XyNTme4f3D6B7+0H3XUu31eu66sdnutWKJaBXzSy5n1eVsjGgVvaTFmrs6jtP7V6Vwq1iNoSGqhcLykk3oC/K7cN4bqrJEsBERYArro67sPHJ/wDQtb/napVZbAkIkc3gW5vQQa/qD/2rJbHUdy4xUbnNOU04atPCxrTv4TuPcVpknD4HOFi2OsHe0gEFpriCCPUpirMXh5GvlcHN6p0LszKObrAAA/NdUWiiKG4cyolj8/oiID6X0O+AYT6tF+BquFT9DvgGE+rRfgarhXRB7hERDAiIgC0Y3CNlYWu9IdxYeD2ng4HUFb1FxzDJlgZeeZ2TT4rN8j74Uy9eZaOKyWxTBTc1ldfz0/nuOq6PYx02GhkfWZ8bXEjcSR5Q7jv9asFhFGGtDWimtAAA3ADQBZqJWTTbaKDpjOTEMO0a4nNGT8mOv3ju80co73A8FXLZt2XPjANahh9WaZ1n1hsQ9pa1SC5MxnSjHv8AH+qCIi7POEREAREQBaHYuMGjIwEbwXAEf1W9Q3SyQ4WKRjmgPxjYC3I0n99jXxvcXOB1yuFciNb3LJOjqMbNnh0Xzsftj808Oi+dj9sfmtG29qz4fw9oqQ4bAsxDHCOMAPd4QSXg0S2oW6C97u6rDC4mR2LlhJ7EboKeY48tPZnc1+gdbiMrSNxcN+48Zzr6ZG8Oi+dj9sfmnh0Xzsftj81u27tSSDFU5mXC3Axs0bGSNbI95D2YhpPWMzAxta5ooF9m9wrmbbmphovJ2hi8LkjZHnczDsxDmBuYBucmFtk6GzpupnH0yX4dF87H7Y/NPDovnY/bH5ryTapzY0PmbGzBRR/vWwB+cvjMrp3sDXExjQU2vJfruqTg8a+TFzRg1HG+AtcYmBobIxsjmPDqeHOvK3kSLs6FnH0yP4dF87H7Y/NPDovnY/bH5qXisY9+IxsbCyIYWCN7Dka7O6Rsr80mYe9jIBTcp0fruqv6P7ZmxczQGZGvw+DxFNYxzYuvZNJI15dTi09SGtI1BfZ5JnH0zb4dF87H7Y/NWewNpRB7wZI9WtN5xwJ0Ov8AF9/JatvOljxOGjY9jW4mZ8YHVtPVtZh5JQbIOY9ZHZ4ZTVXqtbJZhjjhHlhD424iKQMYMsbCGTRuaRq7O9lHk/m05jnaNUKZ0n7Sh+dj9sfmtWLx8RY8CWMktIADgSdDuFrjuju25Z53xOydhuKLs0bWkiLEOgifCQKfQYessUCW7rpZbMxj8RgGTSinPbhX5SxgsvdBIZIyw31dvygO1thXB2fKkREB9L6HfAMJ9Wi/A1XCp+h3wDCfVovwNVwrog9wiIhgREQBaZM7XxyxVnjJ7LjTXtdQcwkAlt0CDW9o4LcixqzqE3B2i22Rt7rZDFJH1UmXOwZs7XtBo5XUDYsWK4jfrV0uJxWFbIBd2DbXA05h4Oa7eCrzoxtCSVsjJSHPhkyZwMucFjXhxbuB7VGtLB3bhOSo9CqauPG6+6I3SzA5R4Wy80Tf3oG6SIEl1j5TLLgfSOKhArpdrxh0EzXbjE8H0FpBXJ4BxMUZO8saT6SAtgc4msE+mnvzN6IioecIiIAiIgCsNg4KOXCtEsbXhs0zwHAGnNnkIcL3EHUHgq9W/RYgYXXd1k9+jrpVxMpA1NfhJsznwtuaNrJM7AXPF5eqkGpOVxqjpbxV5tcwzBZs2SLMSx95bLi0hsbt1kg0G8uCnYbCwva2RrG0Q1zTVEgBuW+dZW7/AJI5BZnZ0WnYboABWlBpzN0HI6hTKFe2fCSOzuazOXjVwFuLHObG/k7Vpyu4dxWPguEHVlsDCHufLGWsHlua4ueNxzubms8dbOutgzZkTaqNoqqrhV195PrWx2CjIaCwU0ZWjkKy6eokesoCqhwmDkGXqIw3qGjVjQ0wjUMPAxjMaB7PlVuK2YmHCMmBdFHnkqUvyg2YgCxxO8uAaS060GHdQVlFg2NNtYAardw00/7R6aHJJcGxxtzQTpv7g4D+jnfaUBX4vwSVxEjY3lzTGbbeZufIY3adpuc1lOlndqs8HLhjMXRBvWSMOZ7W6ubFlGUvA1y9YKHea4rY3Y0QdmDTurLenldZfO81u37yTvW+HARsILWNBALfUasejst07ggIEuJgkcx7o8zmZ3xuc0EsLHGJ+Uk9kg6E7qOpor188HhEbjF+9cwBkpaA5rXhzsmpzj3vUVvr1TP2bFuyDl9pLjrzsk33rN+BjJBLQSAGj0CwPszH7SgK7A7Mwr8rm4VgDS90byxo99JEjmUbGegTuuxaj7b2ZDDhz1UTGdqBgytAprZmZWCtzRZobhauosIxptrQD/qfVq4n1lQOlJ/s5/5kP+NGgPgSL2l4gPpfQ74BhPq0X4Gq4VP0O+AYT6tF+BquFdEHuEREMCIiAIiIAvdgbThhkxHXzMic57cge4MDmBjQHNLj2u0Xg8l4vCFzJWVwsRRu1v8AJM29t+J8UkOHcJpJGOYOrIcxmYZc0jx2WgXdXZ4BQo20AOQA+xetaBuFL1IxoYmIpLLFaBERdEgiIgCIiAK06OGsITlzdvEdn5X76Xs+vcqtXHRT4MP+bP8A40q4mUgT9mj90zSuyNP9NFJWvDx5WtbyaB9gpbFMoEXF7f2xtKDEyDC7M8IiIaRKcQxlnKLAY7UUbHfSg+NO2v8Agg/6uNAdk3ardOxILdlst0GtWeQ7/sWUe0g7dHJ5GfyeBaHVv361XNcX407a/wCCD/q41cdGH4nqs82Hdh5DYMRPXgAHR2djwNb3VogLb9tN1/dTafwcuWuvPTgQrRV3hEvL/wAR/wDsWvEOke0tN0eUZB0N7+sQFqigbHhLGOBDvL0Lt5FN1ok5Rdir4aUKCnOFjl3oDnMR0mLcc3CdS6nAnrOG4GqHHQ/a0qR00H9jk+lF/ixqxOC1vrH3z7Pcfk/wj7FWdLmEYJ4JJ7UWp3++x8lisM+HWiIhpswXTTEYeNkLBHkiaI25mkmmDKLIOpoLd7oWK5Reyf1Ii6zM5yoe6FiuUXsn9Se6FiuUXsn9SImZjKh7oWK5Reyf1J7oWK5Reyf1IiZmMqHuhYrlF7J/UnuhYrlF7J/UiJmYyoe6FiuUXsn9Se6FiuUXsn9SImZjKh7oWK5Reyf1J7oWK5Reyf1IiZmMqHuhYrlF7J/UnuhYrlF7J/UiJmYyoe6FiuUXsn9Se6FiuUXsn9SImZjKh7oWK5Reyf1J7oWK5Reyf1IiZmMqHuhYrlF7J/Uor+mEhJJgwpJNkmEEknUkm9SvUWZmMqMfG6TzfCfyR+aeN0nm+E/kj80RLZtIeN0nm+E/kj808bpPN8J/JH5oiWxSHjdJ5vhP5I/NPG6TzfCfyR+aIlsUh43Seb4T+SPzTxuk83wn8kfmiJbFIeN0nm+E/kj808bpPN8J/JH5oiWxSHjdJ5vhP5I/NeHpdJwgwoPAiEAjvBvQoiWxSLb9nN5u/p+SIiA//9k=">
            <a:hlinkClick r:id="rId3"/>
          </p:cNvPr>
          <p:cNvSpPr>
            <a:spLocks noChangeAspect="1" noChangeArrowheads="1"/>
          </p:cNvSpPr>
          <p:nvPr/>
        </p:nvSpPr>
        <p:spPr bwMode="auto">
          <a:xfrm>
            <a:off x="234971" y="195262"/>
            <a:ext cx="8839200" cy="57602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“Archaeologists </a:t>
            </a:r>
            <a:r>
              <a:rPr lang="en-US" dirty="0"/>
              <a:t>have known for some time that Alexander used the debris of the abandoned mainland city to build a causeway 3,000 yards long and up to 180 yards across. Once within reach of the city walls, he used siege engines to batter and finally breach the </a:t>
            </a:r>
            <a:r>
              <a:rPr lang="en-US" dirty="0" smtClean="0"/>
              <a:t>fortifications” (London Telegraph. May 15, 2007).</a:t>
            </a:r>
            <a:endParaRPr lang="en-US" dirty="0"/>
          </a:p>
        </p:txBody>
      </p:sp>
      <p:pic>
        <p:nvPicPr>
          <p:cNvPr id="1104" name="Picture 80" descr="http://ferrelljenkins.files.wordpress.com/2014/03/tyre_diagram_bw_sm.jpg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colorTemperature colorTemp="4700"/>
                    </a14:imgEffect>
                    <a14:imgEffect>
                      <a14:saturation sat="0"/>
                    </a14:imgEffect>
                    <a14:imgEffect>
                      <a14:brightnessContrast bright="31000"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1585912"/>
            <a:ext cx="9144001" cy="52720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61846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2400" y="1481328"/>
            <a:ext cx="8839200" cy="4525963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en-US" sz="28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2 Thessalonians 2:8-10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Then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that lawless one will be revealed whom the Lord will slay with the breath of His mouth and bring to an end by the appearance of His coming;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that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is, the one whose coming is in accord with the activity of Satan, with all power and signs and false wonders,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and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with all the deception of wickedness for those who perish, 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because they did not receive the love of the truth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so as to be saved.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008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en-US" sz="3200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3. We Must Have </a:t>
            </a:r>
            <a:r>
              <a:rPr lang="en-US" sz="3200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en-US" sz="3200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Love </a:t>
            </a:r>
            <a:r>
              <a:rPr lang="en-US" sz="3200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for </a:t>
            </a:r>
            <a:r>
              <a:rPr lang="en-US" sz="3200" dirty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en-US" sz="3200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he </a:t>
            </a:r>
            <a:r>
              <a:rPr lang="en-US" sz="3200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Truth</a:t>
            </a:r>
            <a:endParaRPr lang="en-US" sz="3200" dirty="0">
              <a:solidFill>
                <a:srgbClr val="FF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1427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1481328"/>
            <a:ext cx="8763000" cy="4525963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en-US" sz="28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Mark 11:27-28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They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came again to Jerusalem. And as He was walking in the temple, the chief priests and the scribes and the elders came to Him,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and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began saying to Him, “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By what authority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are You doing these things, or who gave You 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this authority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to do these things?”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en-US" sz="3600" dirty="0" smtClean="0">
                <a:solidFill>
                  <a:srgbClr val="0070C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 Debate Over Authority</a:t>
            </a:r>
            <a:endParaRPr lang="en-US" sz="3600" dirty="0">
              <a:solidFill>
                <a:srgbClr val="0070C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426720" y="3657600"/>
            <a:ext cx="2743200" cy="457200"/>
          </a:xfrm>
          <a:prstGeom prst="roundRect">
            <a:avLst/>
          </a:prstGeom>
          <a:noFill/>
          <a:ln w="508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9536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2400" y="1524000"/>
            <a:ext cx="8839200" cy="4483291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en-US" sz="28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Mark 11:29-30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Jesus said to them, “I will ask you one question, and you answer Me, and then I will tell you by what authority I do these things. 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“Was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baptism of John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from heaven, or from men? Answer Me.” </a:t>
            </a:r>
            <a:endParaRPr lang="en-US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>
              <a:buNone/>
            </a:pP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>
              <a:buNone/>
            </a:pPr>
            <a:r>
              <a:rPr lang="en-US" sz="28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Mark 1:7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 was preaching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, and saying, “After me One is coming who is mightier than I, and I am not fit to stoop down and untie the thong of His sandals. </a:t>
            </a:r>
          </a:p>
          <a:p>
            <a:pPr marL="109728" indent="0">
              <a:buNone/>
            </a:pP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600" dirty="0" smtClean="0">
                <a:solidFill>
                  <a:srgbClr val="0070C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Jesus Puts Israel’s Leadership </a:t>
            </a:r>
            <a:r>
              <a:rPr lang="en-US" sz="3600" dirty="0" smtClean="0">
                <a:solidFill>
                  <a:srgbClr val="0070C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3600" dirty="0" smtClean="0">
                <a:solidFill>
                  <a:srgbClr val="0070C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600" dirty="0" smtClean="0">
                <a:solidFill>
                  <a:srgbClr val="0070C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in a</a:t>
            </a:r>
            <a:r>
              <a:rPr lang="en-US" sz="3600" dirty="0" smtClean="0">
                <a:solidFill>
                  <a:srgbClr val="0070C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smtClean="0">
                <a:solidFill>
                  <a:srgbClr val="0070C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Dilemma</a:t>
            </a:r>
            <a:endParaRPr lang="en-US" sz="3600" dirty="0">
              <a:solidFill>
                <a:srgbClr val="0070C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914400" y="4648200"/>
            <a:ext cx="2362200" cy="457200"/>
          </a:xfrm>
          <a:prstGeom prst="roundRect">
            <a:avLst/>
          </a:prstGeom>
          <a:noFill/>
          <a:ln w="508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43536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  <p:bldP spid="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2400" y="1066800"/>
            <a:ext cx="8839200" cy="4940491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en-US" sz="28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Mark 11:31-33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They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began reasoning among themselves, saying, “If we say, ‘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From heaven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,’ He will say, ‘Then why did you not believe him?’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“But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shall we say, ‘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From men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’?”—they were afraid of the people, for everyone considered John to have been a real prophet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Answering Jesus, they said, “We do not know.” And Jesus said to them, “Nor will I tell you by what authority I do these things.”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33400" y="152400"/>
            <a:ext cx="8229600" cy="762000"/>
          </a:xfrm>
        </p:spPr>
        <p:txBody>
          <a:bodyPr>
            <a:normAutofit/>
          </a:bodyPr>
          <a:lstStyle/>
          <a:p>
            <a:pPr algn="ctr"/>
            <a:r>
              <a:rPr lang="en-US" sz="3200" dirty="0" smtClean="0">
                <a:solidFill>
                  <a:srgbClr val="0070C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 Leadership Won’t Answer</a:t>
            </a:r>
            <a:endParaRPr lang="en-US" sz="3200" dirty="0">
              <a:solidFill>
                <a:srgbClr val="0070C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1143000" y="2362200"/>
            <a:ext cx="5181600" cy="0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3505200" y="2819400"/>
            <a:ext cx="4724400" cy="0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574316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1000" y="1481328"/>
            <a:ext cx="8305800" cy="4525963"/>
          </a:xfrm>
        </p:spPr>
        <p:txBody>
          <a:bodyPr>
            <a:normAutofit/>
          </a:bodyPr>
          <a:lstStyle/>
          <a:p>
            <a:pPr marL="517525" indent="-407988">
              <a:buNone/>
            </a:pPr>
            <a:r>
              <a:rPr lang="en-US" sz="28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Fallen humanity will rely on any authority except for God’s.</a:t>
            </a:r>
          </a:p>
          <a:p>
            <a:pPr marL="517525" indent="-407988">
              <a:buNone/>
            </a:pPr>
            <a:endParaRPr lang="en-US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7525" indent="-407988">
              <a:buNone/>
            </a:pPr>
            <a:r>
              <a:rPr lang="en-US" sz="28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We have every reason to believe in God’s authority revealed through His spokesmen.</a:t>
            </a:r>
          </a:p>
          <a:p>
            <a:pPr marL="517525" indent="-407988">
              <a:buNone/>
            </a:pP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7525" indent="-407988">
              <a:buNone/>
            </a:pPr>
            <a:r>
              <a:rPr lang="en-US" sz="28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We, as believers in Christ, must have a love for the truth.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Applications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27120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2400" y="1295400"/>
            <a:ext cx="8763000" cy="4940491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en-US" sz="28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Jeremiah 5:31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The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prophets prophesy falsely, And the priests rule on 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their own authority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; And My people love it so! But what will you do at the end of it? </a:t>
            </a:r>
            <a:endParaRPr lang="en-US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>
              <a:buNone/>
            </a:pP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>
              <a:buNone/>
            </a:pPr>
            <a:r>
              <a:rPr lang="en-US" sz="28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Jeremiah 7:25-26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Since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the day that your fathers came out of the land of Egypt until this day, I have sent you all 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My servants the prophets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, daily rising early and sending them.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“Yet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they did not listen to Me or incline their ear, but stiffened their neck; they did more evil than their fathers.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76200" y="152400"/>
            <a:ext cx="8991600" cy="838200"/>
          </a:xfrm>
        </p:spPr>
        <p:txBody>
          <a:bodyPr>
            <a:normAutofit/>
          </a:bodyPr>
          <a:lstStyle/>
          <a:p>
            <a:r>
              <a:rPr lang="en-US" sz="3200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1. Fallen Man’s Reliance </a:t>
            </a:r>
            <a:r>
              <a:rPr lang="en-US" sz="3200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on </a:t>
            </a:r>
            <a:r>
              <a:rPr lang="en-US" sz="3200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Other Authorities</a:t>
            </a:r>
            <a:endParaRPr lang="en-US" sz="3200" dirty="0">
              <a:solidFill>
                <a:srgbClr val="FF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4267200" y="4419600"/>
            <a:ext cx="4495800" cy="457200"/>
          </a:xfrm>
          <a:prstGeom prst="roundRect">
            <a:avLst/>
          </a:prstGeom>
          <a:noFill/>
          <a:ln w="508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2193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" y="1143000"/>
            <a:ext cx="8915400" cy="4864291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en-US" sz="28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John 5:43-47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“I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have come in My Father’s name, and you do not receive Me; 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 another comes in his own name, you will receive him.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“How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can you believe, when you receive glory from one another and you do not seek the glory that is from the one and only God?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Do not think that I will accuse you before the Father; the one who accuses you is Moses, in whom you have set your hope.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“For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if you believed Moses, you would believe Me, for he wrote about Me.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But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if you do not believe his writings, how will you believe My words?”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0"/>
            <a:ext cx="8991600" cy="1143000"/>
          </a:xfrm>
        </p:spPr>
        <p:txBody>
          <a:bodyPr>
            <a:normAutofit/>
          </a:bodyPr>
          <a:lstStyle/>
          <a:p>
            <a:r>
              <a:rPr lang="en-US" sz="3200" dirty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1. Fallen Man’s Reliance </a:t>
            </a:r>
            <a:r>
              <a:rPr lang="en-US" sz="3200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on </a:t>
            </a:r>
            <a:r>
              <a:rPr lang="en-US" sz="3200" dirty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Other Authorities</a:t>
            </a:r>
            <a:endParaRPr lang="en-US" sz="3200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5791200" y="5029200"/>
            <a:ext cx="2895600" cy="0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228600" y="5486400"/>
            <a:ext cx="8001000" cy="0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859251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295400"/>
            <a:ext cx="8763000" cy="5029200"/>
          </a:xfrm>
        </p:spPr>
        <p:txBody>
          <a:bodyPr>
            <a:normAutofit lnSpcReduction="10000"/>
          </a:bodyPr>
          <a:lstStyle/>
          <a:p>
            <a:pPr marL="109728" indent="0">
              <a:spcAft>
                <a:spcPts val="1200"/>
              </a:spcAft>
              <a:buNone/>
            </a:pPr>
            <a:r>
              <a:rPr lang="en-US" u="sng" dirty="0" smtClean="0">
                <a:latin typeface="Arial" panose="020B0604020202020204" pitchFamily="34" charset="0"/>
                <a:cs typeface="Arial" panose="020B0604020202020204" pitchFamily="34" charset="0"/>
              </a:rPr>
              <a:t>Isaiah 41:21-23a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“Present your case,” the LORD says. “Bring forward your strong arguments,” The King of Jacob says.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Let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them bring forth and declare to us what is going to take place; As for the former events, declare what they were,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that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we may consider them and know their outcome. Or announce to us what is coming;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Declare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the things that are going to come afterward, That we may know that you are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gods…</a:t>
            </a:r>
          </a:p>
          <a:p>
            <a:pPr marL="109728" indent="0">
              <a:buNone/>
            </a:pPr>
            <a:r>
              <a:rPr lang="en-US" u="sng" dirty="0" smtClean="0">
                <a:latin typeface="Arial" panose="020B0604020202020204" pitchFamily="34" charset="0"/>
                <a:cs typeface="Arial" panose="020B0604020202020204" pitchFamily="34" charset="0"/>
              </a:rPr>
              <a:t>Isaiah 44:28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It is I who says of Cyrus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‘He is My shepherd! And he will perform all My desire.’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and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he declares of Jerusalem, ‘She will be built,’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and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of the temple, ‘Your foundation will be laid.’ ” </a:t>
            </a:r>
            <a:endParaRPr lang="en-US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14300" y="76200"/>
            <a:ext cx="8915400" cy="990600"/>
          </a:xfrm>
        </p:spPr>
        <p:txBody>
          <a:bodyPr>
            <a:noAutofit/>
          </a:bodyPr>
          <a:lstStyle/>
          <a:p>
            <a:pPr algn="ctr"/>
            <a:r>
              <a:rPr lang="en-US" sz="3200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2. We Have Every Reason </a:t>
            </a:r>
            <a:r>
              <a:rPr lang="en-US" sz="3200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to </a:t>
            </a:r>
            <a:r>
              <a:rPr lang="en-US" sz="3200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Believe </a:t>
            </a:r>
            <a:r>
              <a:rPr lang="en-US" sz="3200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3200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200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God’s </a:t>
            </a:r>
            <a:r>
              <a:rPr lang="en-US" sz="3200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Spokesmen</a:t>
            </a:r>
            <a:endParaRPr lang="en-US" sz="3200" dirty="0">
              <a:solidFill>
                <a:srgbClr val="FF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2667000" y="3200400"/>
            <a:ext cx="5334000" cy="381000"/>
          </a:xfrm>
          <a:prstGeom prst="roundRect">
            <a:avLst/>
          </a:prstGeom>
          <a:noFill/>
          <a:ln w="508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9213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  <p:bldP spid="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" y="1143000"/>
            <a:ext cx="8991600" cy="5181600"/>
          </a:xfrm>
        </p:spPr>
        <p:txBody>
          <a:bodyPr>
            <a:normAutofit fontScale="92500" lnSpcReduction="10000"/>
          </a:bodyPr>
          <a:lstStyle/>
          <a:p>
            <a:pPr marL="109728" indent="0">
              <a:buNone/>
            </a:pPr>
            <a:r>
              <a:rPr lang="en-US" u="sng" dirty="0" smtClean="0">
                <a:latin typeface="Arial" panose="020B0604020202020204" pitchFamily="34" charset="0"/>
                <a:cs typeface="Arial" panose="020B0604020202020204" pitchFamily="34" charset="0"/>
              </a:rPr>
              <a:t>Ezekiel 26:3, 7, 11-12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Therefore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thus says the Lord GOD, ‘Behold, I am against you, O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Tyre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, and I will bring up 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many nations against you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, as the sea brings up its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waves…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For thus says the Lord GOD, “Behold, I will bring upon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Tyre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from the north Nebuchadnezzar king of Babylon, king of kings, with horses, chariots, cavalry and a great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army...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“With the hoofs of his horses he will trample all your streets. He will slay your people with the sword; and your strong pillars will come down to the ground.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“Also they will make a spoil of your riches and a prey of your merchandise, break down your walls and destroy your pleasant houses, and throw your stones and your timbers and your debris into the water.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en-US" sz="3200" dirty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2. We Have Every Reason </a:t>
            </a:r>
            <a:r>
              <a:rPr lang="en-US" sz="3200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to </a:t>
            </a:r>
            <a:r>
              <a:rPr lang="en-US" sz="3200" dirty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Believe </a:t>
            </a:r>
            <a:r>
              <a:rPr lang="en-US" sz="3200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3200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200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God’s </a:t>
            </a:r>
            <a:r>
              <a:rPr lang="en-US" sz="3200" dirty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Spokesmen</a:t>
            </a:r>
            <a:endParaRPr lang="en-US" sz="3200" dirty="0"/>
          </a:p>
        </p:txBody>
      </p:sp>
      <p:sp>
        <p:nvSpPr>
          <p:cNvPr id="4" name="Rounded Rectangle 3"/>
          <p:cNvSpPr/>
          <p:nvPr/>
        </p:nvSpPr>
        <p:spPr>
          <a:xfrm>
            <a:off x="4495800" y="3276600"/>
            <a:ext cx="457200" cy="457200"/>
          </a:xfrm>
          <a:prstGeom prst="roundRect">
            <a:avLst/>
          </a:prstGeom>
          <a:noFill/>
          <a:ln w="50800" cmpd="sng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ounded Rectangle 4"/>
          <p:cNvSpPr/>
          <p:nvPr/>
        </p:nvSpPr>
        <p:spPr>
          <a:xfrm>
            <a:off x="1371600" y="3657600"/>
            <a:ext cx="533400" cy="381000"/>
          </a:xfrm>
          <a:prstGeom prst="roundRect">
            <a:avLst/>
          </a:prstGeom>
          <a:noFill/>
          <a:ln w="50800" cmpd="sng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ounded Rectangle 5"/>
          <p:cNvSpPr/>
          <p:nvPr/>
        </p:nvSpPr>
        <p:spPr>
          <a:xfrm>
            <a:off x="7620000" y="3990372"/>
            <a:ext cx="685800" cy="457200"/>
          </a:xfrm>
          <a:prstGeom prst="roundRect">
            <a:avLst/>
          </a:prstGeom>
          <a:noFill/>
          <a:ln w="50800" cmpd="sng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3505200" y="5455920"/>
            <a:ext cx="5181600" cy="0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304800" y="5836920"/>
            <a:ext cx="4191000" cy="0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AutoShape 2" descr="data:image/jpeg;base64,/9j/4AAQSkZJRgABAQAAAQABAAD/2wCEAAkGBxQTEhUUEhQWFRUXFxgYFxgYFhwXFxodFRUZHB0YFxwYHSggHBwlHBwcITEhJSkrLi4uFx8zODMsNygtLisBCgoKDg0OGxAQGzQkICQsLCw0LCwvLywsLCwsNiwsLCwsLCwsLCwsLCwsLCwsLCwsLCwsLCwsNCwsLCwsLCwsLP/AABEIAOYA3AMBIgACEQEDEQH/xAAbAAABBQEBAAAAAAAAAAAAAAAEAAECAwUGB//EAEUQAAIBAgMEBQcKBAUEAwAAAAECEQADBBIhBTFBURMiYXHRFCMygZGSsgYzQlJTYnKCobFjk7PBQ9Lh8PEVFiRzB4Oi/8QAGQEAAwEBAQAAAAAAAAAAAAAAAAECAwQF/8QALBEAAgECBQQDAAEEAwAAAAAAAAERAhIDITFBUQQTMnFhwdEiFDOx8EKBkf/aAAwDAQACEQMRAD8A9FwlnMgJZ5M7nI4kc6vGFH1n/mN40tn/ADa+v4jREV31Nyzy8OlOlONkUDDDm/vt403kw5v77eNERUTSuZdlPBR5KOb++3jT+Rrzb328avpidQBqSdBoNwJ4nkDRc+RWU8FPka8299vGl5Iv3vfbxogHfIII0IO8UjRc+R2U8FPkq/e99vGmGEX73vt41fTUKp8idFPBT5Iv3vfbxpeSL97328aH2ximRUFuA9y7btKxEhc51aOJChoHOJ00qdi1luR09xjkJKMUM6gZ9EBEHTSF6x03QXuQ7dPBb5Kv3vfbxp/Jl+977eNVXMa3TC0tssMgdnzAKgLFQCN5JgkAfVO6htobZW27IFzslvpGAMEBiwUKACWdijQNB1dSJFHc+Q7a4DfJV+977eNN5Iv3vfbxqWKvhEL6QI9Jgg6xAElt2/v4QTpVOxceMRaW4AVzM6wTOtq69sweIzISDpoRoKd7mJDt0xMFvki/e99vGm8kX73vt41RsHGPesLdcJ1yzLkYspQsTbIJiTkyz2zu3DQihVt7g8OngH8jX73vt/mpvI1+977eNBWsQ/lTW7huW9S1oAIbN22EUGWylg4dwSCVOgiVmbNp7VFpsgUu2Q3InL1QYABggsxkBewyRxXcfIdqnhBPka/e99vGkcIv3vfbxqV3EgW+k3DKG6xCbxMMWMKdeNU7LxwvJnAiHdDrIm25UlSBqJB1gU73pIu3TwT8kX73vt40vJF+977eNEAU5FO58isp4B/Jl5t77eNIYZebe+3jV8UqLmFlPBQcKObe+3jWdimKuwBaBEak71B5862IrExzecbfw+EVphS2YdQlTSoyzNPZ/wA2v5vjNEUNs/5tfzfGaIJrGryZ04fgvSHpopi0amr7GFnV57FkiO+N5/T96luDSml1OEUhSSFGpIJ1MDSPHhUcXbZVYsQABOfMFVe0liMsc/8AircXirNi3dvMYW0jO8EsQqiTAk8v2oPC7Ja8y3saAXEG3h5zWbPfwu3ebkQNygaloeJDyNVgprN/+FVzbC3TmwyXsQCBrbtZUbSQUu3mS2QQd4LDSqLm1nS5bt3cLilNxXZSpsXIFvLmkI0k9YdUSTBIBANdTWFtlc2M2eo3rcv3iPuJhntE+/ftiPvHkazuqg07dLY+zNoW76Z7ThxJUwCpDAwVZW6yN91gCOVFVlbQ2YXYX7DC3iANHIlLizPRXwPSXkfSSZXiCXs3GG7bDtbe02oa246yspIIkaMJGjDQiCK2lzmcuxbisMtxSjjMpIPEEFWBBBEEEEAgjUEVVhcAqOzy7OVCFnYscqkkKBuGpJ0EnSZgUTWbtzbC4ZVZ1kN0kaxHR2Ll3kd/R5fXPCKpxqJToGphVFx7gHXdUVjJ1FsuVEbhBuNu3z3VC7glL5+srQFYqxXMoJIVo3gEmOIzNrqaExW3bSG4oJa5bBJTI4+hccS2WApFt+udOr2iWPyiw4JBdpAYkG1cBGTpJXLkzZvNXCFiSEJA3SrqRxUHYzCLdADT1WDqVYqQyzBBEcCR66fAYZbKKluQqzEsznUk+k5JOp41XiNoIjIj5gXBIARmjVV60DqyzKoBiSYHGAxtnzNi70ZHTdHoWy5elEqCzKBmJIUA5QWIEyRJNIQw7Z+DSzbW1bkIgCqCxbKFEBQTrAAjWiax32/aFwWzJMEsVV2CnNaCpomrN0qHLvAYGIM0Vgdr2bzFbTFiFDeg4UhlUgqzKA2jrMHTNrxoVVOiB0vVltnBKrZuszDNBZi2UOQSFk6CQPYBuAFLEYFXcPLqwUpKOVJUkEq0dokHeNYIkyRT04QpZRjsIt1crSOsrgqSpDIwZSCORA03HjUcBgUspktyFzO2rMxm45djLEkyzE7+NExSpxuKdhqanFKaBDCnpRUWM6A+vTTdTAZtdPb653EVj7RXzjer4RW2qxu0FY20F843q+Edta4L/kc3VL+C9/poYH5tfzfEavFUYD5sfm+M1fmrGryZ04fgvSIke0EEd4799O0n0mY9kwPYsClmpA0izI+V1snA4jJ6S2nZOGqLmA5QYgjka6m1eDgOplWAYHdIYSD7K53b2KFvDX7jSQtm80b/AEbZg679YHrFbuz7Bt2rds70REJ7UUD+1ZYmpvg6MImsHBXM2MxtyfmVs2FEbotdOxB5N0yCP4dbtYuyD/5GNtkf4yXN4lkvYe2A0cBmS4v/ANZrPc2ehda9Fe4ftTXryopZyEVd7MQAO8ndUVUr2xIYcZHEa8d/bM0Nawygh7jG5cXczCApIPzabk3nXVoMFjXS52OBNblNzE3bo8z5hD/jXE68afN2XGnHW5EaHI4qSbKtZMpzvBckvccuWuWyjFjMyUYiNAARAECjbjewEEk/dYHQUXjbeqnnKntgEj2QfbShblKWm1sZP/R7INxshm6CH67kEN0kwC0LJuOdI9LsEQXYVgMGyEsJ6xuOxJY3CWOZjLecuCTqA5A00rTpGnaguYPfwSO6XGEskx1mA1ZW6ygw0MqsMwMESI1qF7ZltkS2QciAKAHYSoAGVoPWUgAEGZiiwaU04QpZnXNh2S5fKwY7yLjrqDbOfqsOv5u31t8IBu33YPZdq0021ynLl3k9WF01J4IvsouaVK1cBcxxTzUQaU0xD0pppqrFYtLSNcusFRYLMdygkCT2a7+G/hQBdNOa5zE7SxDFUtgK8tnSDoQADaL7wAxWXChil5LiiFYHQ2JgWs2RaL5omDlClZE6gEqWnflhRwAqVVLyKdMLM0SeX+lOBH+9aSilVED1h7RHnW9Xwito8hvOgHb4ce4GsnadkLdYb4y68+osn1nWtcF/y/6Obqk3Qvf6G4H5sfm+M0RQ+B+bX83xmr5rKrVnTh+C9IUVE/voAN8mpUkaGBIJiYiBBIIJM9h/fspFmZtKy1y/Yw5GjkXrmsxbwzqwBI4veNoATutvrwPT1zz4vLjrJIgXbNyzvmHtkXUA55kF48PmjzFdAKwczmddCSpyHFYu17T2ry4q0hfq9HiLa+m9sHMroPpPbYscvFbjxJyg7Rp4qSzKw2MtYkZ8NdS4RowDa6H0XU9ZGGo1AI1BHKRncQwPIqf7aH1VbtHY2HxHz9i1djcXRWIjdBImhD8lcNM5bv4fKcR0fcbfS5I7Iq1W1kzGrCTcoA2jt3C2m6O9iLVpjvFxwhA46MZmOFb2LYPbzqQR1XDAyCJBkEbwROvbU8DgrdlAlm2lpBuVFCD2LWPsC3DY7DqALaYgi2BoB0+Gs3nA4R0l1z66L5aBYUUtchlMRSV5APMT7RTTXQco9PNQmnBoAelUQaqfGWw4tm4gcgkIWAYgDUgTMR+1EhBeDT1mXdtWQYzZoZQ5BAVAwnOzOQuUDiCddN+lYV9sRjUCsptIRF1EZSbdxLiMC76EPbJVwqkA9A4b5xQsOpbFKl7m/tPagtKYBdgufKAQAuaC7uAQigZm5kI0AnSsOyt/E3BcDZEAfonItuiNmyOqL/jAwy5mAMISCFu5a27mDF7o2vWwLiGeq7ZFZWVwJ6pdc6IwBEAoOWpyrz1P+nDkKHTOolVCyKcHhQgyrIWAOsczEAEKrE6wo0Gs6a8ZKFRp5qySU09RzU9u3nbLw3t3cB6/2B5ikNZ5IJwNuev2Qvdz9f7DtrC2yfPvoD6PwLXTg1zW1h55/wAvwLR07mtv4/BdbRbhJLn6Zfgfmx3t8ZogGh8APNr+b4zREUVeTDD8F6QppW1LEhY03k7h2dp7J5UxiRmnLrMAk9g6uuvOrrWJIKgKAsqI46sBw0G/dr31LnY0pjcy7kXcVbs2zmFi502IfgG6NhasjhmOfOQNyoJ1cGujWsD5DiMDaDfODOL/AD6fO3Tz2m7mPIyI0itnFdJA6LJmkenmiPy6zXPM5nYklki80hWBsLaeJxGDXEBLOa7ZW5atguNWXNkdjz3ZgNCZg7qvwG3Vv3EWwMyhS14mQbZMqtojhdzBpB9EWzPpLJIzYpzXOYnbN5bN6+Dh4tteAttmV2Fm46RnzGGbLp1DqwEGi9rbUNu8lsXbNkNbd814TJV0XKo6RPrSdTupXIDYrF2IpXE44ERN+069qthLKz7yOPy1pYG4Wthi9u5M9e2IQ6nd1m3RHpHUGs3CsDtDEACMuGwwc/WLXMQV90BvfFMCzKRI3wzDlAkx+kVHOO7v0P61fdHXf8Q+BKiRzrqTOBqHBCKeKExN8I6KLbOX1OUDQK9tMxmJjpAdNwDHgJp/6vh95uARO8OsSDqZGggEjs1GhFFyFD4NCKyNobJS9ezMM6Nae3cXMQCQGRTA6pIS7eXrHTMDBIkE3do2E9JspyhusjgxIGsroQSNDqJGlSXatkhT0ghiAphoJL9GADEelp6idwJpN0sauRTb2QmZnYZmuZTdJ9F2CIpcoNAxCKOI0MAS06JWfSJPf38t1Z93bdpXw6ktGIRmttlOWFayAGkSuY3ljMB2wSKf/rFs5cpLBsm4EHzhtQYIn0bqNz1jfpRdSgtbNCKehtn4pb1u3dWctxVYZlKmGE6g6iiaokVKmmlQAmPrO4DmeVH4azlETqdSeZ/3p3AUPgrc9Y9y93E+vd3Dtoysq6tjowaP+THNc9tT559fq/AtdDXO7U+ef8v9Navp/J+vwy67+2vf0y/AfNr+b4moih8CPNr+b4zREU6tWRh+C9IakUB37u+N3dup6TrII3SCPaN9Ioz8YGwp8sAJtuqnGIqydFAGJQDeyAQ6gSyAEaoAejtsDBEEGCCNQRvkc6BXFMCCQIEdUanvBMezlWb8miLVy/hAIt28l3Dg6RavTNsTrCXFeBuCvbA3QMKqWmddFaeQd8mNnNh8Jh7DkFrVlLZImCUUAkTwojZ+CNtrx085eNwQOBt21103ypounqYNDn8X8mEuYe/by21vXDfZLwQZ0a7cdkYNGYMsrqDpl0o7H4S4byXUS08W3QrcYrGd0aQRbafRjcN4rSApRShDKcNmy9dUVtdEYssdhKr+1ZOwJOIx7b1OIRVP/qwthWHqfMPbW6PYONYnyLUnB2XaQ13PfYNqQcTca7lJ45c+WeSigRexksebH9Dl/tQe1MeLKZspd2IS3bWM1xyCQizoNASWOiqpY6Ci8ehtIzyXjcq28zsztAVeuBJY7zAEySACaHwGyLoY3bxtteYZdC2S0pg9FaJGokSzwC5AJgBFXe5aJnIqKtWjMvYNktG/iHa5dti5dIRjbtQMlzoVEE5AbVvrHrHKxOjspHwGBwpcC2bwdSdCGtnq57csCoIKlHExqTJnMDXSYjAF1ZHVWVlKsM51DCCJgHdQuG2P0dzOqMTkKCXDQGuG4xLO2ZizGdSYjSKIU7Bmlucq9zCISHtAW+le0XZlIK4ZLl/pYVZAFzDsgTQDJIAGlTxGDwL2WRCyIMPkOW2XVLV1isgKJElriyDEozEHozW+/wAn7MybBB4kZtepdWWyN1my3rnWOvWneBD4jZFl/TW5rlBJe8GOVlYSc0mGUHU78x+k0q1wFy+TC+UO18KF6Yi4zYdGNtUDoriekyhshBScKJO4BIOhgm7PGEFwWrTu7q7KNHbXDmwSGbLAAyWhJOu4TV+L2FhXTo3XqwVjpXUwRcBEhgYIuPP4uwQbawFrpBdGrgXAD0jMALpQuFBYgAm2ugGkabzVWPcm+nRFuDw4t20tqSQihQTEwogTAA3QKtpytNWhAiaWTMQvPf2Abz+w7yKVEYBdXPcPYJ/v+lJuFI6abqkgtRH+4pUqVc52iFc7tM+efvX+mtdFXO7T+eud6/01rfp/J+vw4+u8F7+mE7P+bH5vjaiKF2efNjvb4zRA38qdWrIw/BekYp2mwuEdIGJu5BagKUi8UBLAHR1gwdTMroDUtlbZe6CvRA3VsWbph4RjftgqFJXQFluiTu6Ib8wjN2f8q2fOXshcikmN5KG1aIXNo0XzfQazFkQDmE6GxNoLcuOFUKpBedZIDlFkTA6oGg0knnWNLl6m7WWgUti8+t66La8bdnSOYa8wznhqgtnfvqnBYNbePsdEuUeT4lrmpLEM+GFs3CxzMSyvBJMAHnWvh3QauCT+Ewv6antE+yhtlGMdjA2rOuHe2edkWygUHjlvC6x/9y89DEyyHhKXMm6KlURTiszpHmlVOMxIt23uNuRWc9yqSR+lc1Z2R0tpHxLXXv3EV3K4i9ZS3m6wS2ll1ACzlB9IwSxPESlwhVVKlSze22Yw1/8A9N3+m1QwcphLcb1sJB7RbFYl3Z+KIewMWOiuqyA3LPSXbeZYIV84zaTGcMZ3k6Cuju2QLRRdwTKOO5YH7VSUVZk3XUuAbM3BmH5p/eaQuv8AXPrC+AqIP660q2hHJL2ZMYh+YP5fAin8qcfVPtH9zVdNRCHdVyXDGnig9T+K0/lv3T6ivjQ5FKKLKeA7lXP+Ary0cnHqn9iai2ItHeB+ZD/cVRTGixD7tRYTZ/hj2CprYtndB7nP9moeoNbB3gH1Cnb8k3relBhwQ5sPXPxTU8PZyzBJk8Y5RwArOFlRuAHdpUldlIyDMToFZyqk7xJho3Hhx7aVVLjUqiumVlBXc2hdULeOTomvJb6MKS8XL4sq4cNE5iGIy6CRMjMWwu07lzB2Lwyq90YeeqSo6Z0UwM3DMYE0HZv27QW/ftdDbZ2aVvXLltbhMgm0FCh3bNBA1cj6TihbbWrf/j9CUCdDNo4670qxkuKLKZtcpj0GE5SNRv5pOs6TA3nJdLhVmRh1lGUEMoYSpJynUjeZgHSYGRtM+eud68Y/w1q/YWMQsyW1tAFnLf8Akm7eJVsk3FZc0wANWMAAcBVG0vnrnev9Na6em1fr8OLrvBe/phGA+bX83xmiKowA82v5vjNXiqq1ZGH4L0gbyG0QR0aQZkZRBly54fXJbvJNTt4ZE1VADu6oAJkjT1mKIAqDPBBEaE7wcskEb90id09lSkU2Wiw8+iPe/wBKzthHprxvprYS2bNpxuulrma46fw1Kqik+lDEaQWo2kvTXbeE1KXZe/qdbdmCyGPrs9tSNJUuOEVvY3GW7Fs3LrBLawJjTXRVUASSTACgSSQAKyrbmDpwqVFwUpqRFc61q7fGfENcw9k6Lh7bZbz8jeuIcytH0LZEa5mbhUNiWQ2ZVvqezH4kf/npCtSqW9C6q6adQn5dMRs7GRv8nugRvlkIAHaSaKxV4C4QTEsLa6aEqkxPD6Ud0UHb2bZkG8+IuZWDql269y2GQyGyroxBgjNMEAgSAasxNtbqMjgw2pyzmEvmUgjcymCDwKg1dNDUsyxcSlwpL7kwY3jUd41H6itO20wRu3juNc9szGs+a3cy9NagXNIBzTkuqo+g4BMT1SGXepo9C6ggPA4dX0e7XnVNXIiiux6EcP6K9wqyqlkCBBgDs8eFSDjdu5dscudWzNZIlT0qU0DFSppqU0CGpUhSpiIgU0U5NKmIaosPVuPcRqD7aemoAYYNLtgWiSMj2mMESGs3UvAHTcSo/K1Wvs9GN7WTcZGbccjW0TLAjQ9VW15zWDfwl9bly4jQM2b0yufXD7wu8qiXFEg7+3RYLYuMlWuXhIKEZbrkHq4INPVAb5vEAFgfnBpqQOepNbHZh1yvk6LBYZk06UsoLHKQumZiw1AnSdKydpHz1zvXt/w0orYGz7luTd1Y27aTnNxj0dy+0uzDUxcHZMwAIFCbSPnrnev9NK26byfr8ObrvBe/phOzx5sfm+M0TFU7P+bX83xtREU6vJkYfgvSIldDBjkeXbRWHvLlC6LAjLO7WI11OvtoZASeqC3M8B6z/aavs2OsC5E6lVB7IJO7gSN3E7+EVRGZthzMoC2lsw3HS5Zu3bDKjJNtLZzLcKmCt5CBBWdw3mZmKpXZgS4ly4z3rwBK3LzBskQs27dsLbQkH0lAMEzyrWs4Qggs2YjjETpGsk+wQKWOTQN9WZ7jE+yAfVWaVNxrVdY3oCdpkmIk/wBuA9VPUopq1OcVMRTxSoAy9tWHGXEWQWuWgZQEDpbbQXt66ZtA6n6yRIDtSG3rEsC4GXPmmAVyXFTrDeMxYEAjdNacVl4/YNq4rKxcBukzQRr0rq7gyCCCVAgg6e2pc7FKNy87UtZ1TOsnPHWETbKAqTMT1xU8Nj7d2Ajq0gkAHWAxUmPxAj1UHf2EjhELP0a5wUkQ4e4LhVjlzABwpGUqdN8UTs7ZwslirMzNGZmIlirOZOUAT140AEKKauB2wMNopnVEYOWZ10I6vRoGMz3r29ccNRXa2zbJuAkKEfISWWSwzSMqksuik9YCRqKswOzEtRlzQohQTuXKFCiBuAAjjzJoTaOxjcy5LrLlum6oZVZVZ8+aAACwJcnKxPIEUpqCEGnalkf4i7iQJ1MKrGPU6n868xV+FxC3EV0Mq6hl4aMJHdoayrWwoKEuxAa6zqI67Xbtu4JLSwVDbUAAjRRw0rTwdoJbRASwVQoJ3kKIEwBrpypqdxONi8mlUacVSJFNNTxTVRI1KnikKAIiiMA8dTlqvdxHqJ9hHKqRSJIhhvBnv4EesSKTUqB01WuTSrndpg9Nc71/prXRIwIBBkHUVz20189c14r/AE1pdP5P1+D67+2o5+mF4H5sfm+NqIRcxM6KPSMxOm7s01J7fYLhWi3z9L420rWt2QEynXTXtJ3n1mfbSxHDY8Cm6lekD3iDuXNAjIRB13MAe0R2A8Iq6zYIaWMmAB7AJP6+8edRzBT13kgaCNQDG+NTuGum6r1cHUGRzrJtxkdFNKbl6k6VC4rH27ZhmgxIUBmYjdIVQSdeyhW2sSSLdi6/MkLZAHMi8yvH5TUGxGx6K/hH7VLMJAkSdw4mImPaPbWXaOKZBpYsabyXxB7NItAacJO+qdoYG4TbLXQxVbwJkWT13skZYDaKFIJO+QDvkbVVPZHFStJNpWBmNYMEcjAMH1Ee2mZwCASAToBxOkkD1An1GubxuyMS2UJcVNSXKu41OHtW41nMJVjJ624zvki3s11v23LDo0Z4m4xIFw4gKgVpE+ctiZnqxuAoTfBULk3HuARJiSAJ4k8BzNPWDh9kXOmW5cuBgl5rgEt9JMUAY3AxetJG6LE8QBu002S0h6VNNKmIRFKKRpTTAeagy/69vZUqU0CIq09/EVIGoMO3Xh7OInWkrf7/AL91EATphTAxUqAFSpA0qokVKKVKaALsE8ErwPWHYfpD1yD7azNoDz1zvXh/DWjWfLDfVM+rcf0JoPHHztzvX+mlPDX8m/j8JxnOGlw/pl2EE247W+NqIa4x9JifYvwwaGwJ6nrb42oiairVl0eK9IZRAgACr8G0MR9YT61IE+sEe7VM1PDemPwt+6VL0NKMmg9moTFqArEDU6bz9NhMcuenKiSQNSY79P1ofHDqjsZf3j96zo1OjE8WClqx9t7NuXbtl0bKqW76sBHWNy5hmVTKnqxaaSII011qGLv4hXudGubrHQqSD1bCoqmdBDOxj6StyNV2sdii6BbYNtj84yMjBemIlkaIJtLOsQWXTWKu5MwSazIHZd8lpuOdL8efdQWuC0FICjqiBc0lspaRruhZ2ViOlkv5rNaZUa69yMjYIwSw62XoLpnibvaTRuNx15LxCqWt5UMrbZiJuIGBI1JykkBQ24zly9fIfaeNVGyWyzRcc5rTdVsl51tjUZlYqgkHq5o3kROSKzeZpbJ2betmybjs5UMHJvMwOZYkLlUEloPWkAExBArbmucv7RxYlVtjNmRZ6Nzo2MFpngDLpal4zdsRT4Dbd24xWFJF/IVCNKp0t1VY5Q3VcJoxgSjbt1NOCWmzo81Imud2BevvdZ7ocBgSQysiqRawsKiNui504njDHUEV0BNWiWoJTTqp5SPCozXn3/yXs61h8C122MlxsRbL3ATnbPcYuSw11ndugADQAUNtaAlOR6Ge31er/YpprC20LGAW9i1sMciZbgtABinSAzlJAOU6zppPKicbtfohdY23ZbVoXWKFTIIY5UkiWhWPKAOYFK7kLeDUBpEf81zNn5V62luYd7TXgpsBrikXJtG5cIKAlVtiJJWTmXTWK2NlbSF9WYI6ZXZCGVlkr9JC6qWU8GgU1UhOl7hqseO/9PVTg1Bx7eB3x7aZXn/fbVElganFVzThqALJpiajmppoAkWrO1zNruIHqCKB+kUfNAMeu/4h8C1pRuY4u3v9DsIOqO9/jaraqwh6v5n+NqtmsqtWbUeK9CJ0qzCHrj8J/dahUdQQQNRr38x6xNSWnDkuCMSAS0iTJEgHdKzvBBPV4dnGN0AW2XMJHWgCIAYNABJ0H96tuOTGXNBGmUak8pOi+uoiyTAKwJM9YtOZSu8iTv48hUzybRsv9kHilULTSATvgT3/APNTmrMNRqUUqRYAEmAAJJO7TieygBpqKjfAAkyYESeZ5moWcQrqHQhlMwR2Eg79RBBFSoAmDSphSpgSmue+WvyebH4fycXVtKWVmY2zcbqGQAMygDvrfimMDU8NaTzBOMwfHOnQv5UyC2VcXSeomVgc3pEx1Z0k1jbO2HcXZwwzXD0r2cly46ywLWwmqgiSiBUifoSSTJJl/aOFuKrPldQLd5M1p23tFtlUpOct6IAzHgDWojhgGUyCAQd4IIkEd9KExy0c9jPk/cZcI63UXEYSRafoz0bK9sW3V0zyMyjeCSOFbmES4F86yu0n0VyKOQUEk+skyZ3DQXRTGnCQm2x5qLcx/bXfA/WlT1RIwanoTE423bzZ2C5QrPM6B2Kq2g1kgiBypDaNqY6RJzBPS+kTAA7zp36b9KUocMLmkGofyy3LDOJT0gdMu7fPOdOfCavIiiQJTQgBzP8AiHwLRINDIOs/4h8C1dO5lWtPf0wvCnq/mf4zV1VYb0T+J/jNWTUVamtHih5pppZqakMuwj6leeo79x/sfWaLrNLQQ31TPqOh/Qn2VoXLoUZiRH793Mms61mdGFVlD2M5R+5/QmpCopMa7+Pr1pya0OceoXbIdSh1DAqdY0YQRp2HhTzUWvBAXaAFGYnsXUnSgDJ2NtPDmyjLfQhgXl7lsOTcYsSwUgTruAo07SsfbWf5qeNC7EwVpMPaRVzBFFvM6AOTa6hzgic0gzRwsJ9RPdHhSUwU4kh/1Kz9ta/mp40htGz9ta/mJ41PoE+onujwpHDp9RPdHhTzFkQG0bP21r+YvjSOOtHTpbeunzi8uw1I4W39mnuL4U3kdr7O37i+FEMDFW3h+m6IXI82LucXUHXXEFg2ULlDhyTp1SNCpitjD3rSKqK9sKihVHSLoFUADfyiqMYcPbNtbiWwbri2g6MGWKlo3QNFJ15d1ZewLeFVEtBUdnuXmU9AYi7cu30BLJoOjPVJgHLpyqVkxvNG8cbb+0t++vjTHGW/tLfvr41EYG19lb/lr4UjgbX2Vv8Alr4VWZI/ldv7S376+NIYu39pb99fGonAWfsrX8tfCl5Ba+ytfy18KMwBMZhrN0mb4GYIuj2+rkcsGEgmesw1kQd2gNYmy9kYNxbugqkhCq9MGyql/p1t8JAujPO/UiYrpvILX2Vv+WvhQuMt4a3HSW7ayHIPRSALaF21VTEKCQDvgxMUoHc9id3Z1q43SaFs6vmUqZKIyAEwZ6rN2idIqWytnLh7S2rfoqWgdURmYtACgADXcBWXs3aViwlyTlDXbt0Klq5oDeyFAoSc6tAZQJEngCa1MdtWzZVWu3AqtmKtqQQtprhMgfUVm13xA1IFCaBzoG0Mg6z/AIh8C1facMAy7iARw0YSN/ZQ9v0rn4h8C1pTuY17e/pheGOh/E/xmrZofDHQ/jf4zVwapq1NKPFEpqE081FqQyU1WtsDUAD1c99SNNTEPTGmpGgYpprgkEEAggggjQgjUH1UqVAivC4dbahVmASdWZzLMWJLOSTqSdTVtZW09oXLd6zbW1mW4YZocxv0lVIWAAZYwcwGmpoFvlOEk3EHp4gEAlejGHLAdIX0JZQHkRCvO6CykqGdHNKawLPylVkLm06ACTniYz2dwnXMl5GBB+lrqIpsJ8oi95bfRgBnUBs4Iyvhmug7vSzLGUxow46UrkFrOgpVzmO+U/RM4ZAAjwWJ0yh7qs+kkBSiySAJffunFH/yNqR0BY9UBVMvIy9ICBP1b4WJzG0v1qLkOxnc38OHjNOhnRmWY4HKRmHYdKFw+x7SFGVWBT0eu8egUAILQwVCVUGcoOmutYX/AHc06W7RQ5AL3S+YzNiehaWEkASrDTWHE9Wa0Np7eNpLLC3mNxA+TMAwXPYDRMSVF0nhqoHGiUEVaG3SrM2NtTpkLnIsAEgPJXVgc8jT0cw7GHeRtqfKAWboTJmXIjlwdAruy6ndwEa6yeVFyiRWuYNyaVc9/wB22crvrlQWy27N5/LkgAyJLfSiop8sLJJUq6kXLlrrBVlrQGaJbVRKyw0AJJIAJBcgsqOjoXGYFLuXOCcufTMQD0iFGDAHXqsR2TO+KA2X8oEv9IU0CIGGYw5jPmld4AKjvDA7iJjsnbhvYfpmQWmzhCjOCQWZVAJ7STHOKcoUMIfYdkj0WJ62vSMDL3M7NIPpFhJb1bpFTx+ybN9FS4ga2pVlGoAKEFYjXSB6pHOjEcEAgggiQRqCOw8RS3HsP6f800kJtis2gqqo3KAo4wFED9BVCek/4h8C0UaDtjrPr9IfAtVTuZ4m3v6YWli4JACRmY6s3Fp4CpdFd5W/ebwpUqzvOjsrljdDd5W/eb/LTZLvK37zeFKlRf8AA+yuWIW7vK37zeFLo7vK37zf5aVKi/4F2VyxhavcrfvN4U/RXeVv3m8KelRf8D7K5ZE2bvK37W8KXQ3eVv3m/wAtKlRf8B2VyxGxd10t+83hUXw90iCLcRESxHdEbqVKi/4DsrljDCXACAtoBixYSQCWmSRl1Jkz30rWGuqAqraCidAWAGs6ALz1pUqL/gOyuWSFm9yt+83hT9Ff/h+83hSpUdx8B2FyxdDe/h+83hS6K9yt+83hSpUdx8B2Fyxnwl071tHfvLcRH1eQj1VIYa6BAFseto3d1KlR3GPsLlkVwl0TAtCTmOrakgAkwN8AewU/Q3v4fvN4UqVHcfAdhcsY4S6TJFqRuMtOscY7B7BT+TXv4ftbh6qVKl3GHYXLH8mu/wAP2t4Uxwl4g/N+1j69RSpUd1h/T08sl5Le/h+1vClY2a/WLFZJnQn6oHEdlKlR3GP+mo3k/9k=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30850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4" grpId="0" animBg="1"/>
      <p:bldP spid="5" grpId="0" animBg="1"/>
      <p:bldP spid="6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206</TotalTime>
  <Words>1015</Words>
  <Application>Microsoft Office PowerPoint</Application>
  <PresentationFormat>On-screen Show (4:3)</PresentationFormat>
  <Paragraphs>38</Paragraphs>
  <Slides>11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Arial</vt:lpstr>
      <vt:lpstr>Calibri</vt:lpstr>
      <vt:lpstr>Lucida Sans Unicode</vt:lpstr>
      <vt:lpstr>Verdana</vt:lpstr>
      <vt:lpstr>Wingdings 2</vt:lpstr>
      <vt:lpstr>Wingdings 3</vt:lpstr>
      <vt:lpstr>Concourse</vt:lpstr>
      <vt:lpstr>Mark 11:27-33</vt:lpstr>
      <vt:lpstr>The Debate Over Authority</vt:lpstr>
      <vt:lpstr> Jesus Puts Israel’s Leadership  in a Dilemma</vt:lpstr>
      <vt:lpstr>The Leadership Won’t Answer</vt:lpstr>
      <vt:lpstr>Applications</vt:lpstr>
      <vt:lpstr>1. Fallen Man’s Reliance on Other Authorities</vt:lpstr>
      <vt:lpstr>1. Fallen Man’s Reliance on Other Authorities</vt:lpstr>
      <vt:lpstr>2. We Have Every Reason to Believe  God’s Spokesmen</vt:lpstr>
      <vt:lpstr>2. We Have Every Reason to Believe  God’s Spokesmen</vt:lpstr>
      <vt:lpstr>PowerPoint Presentation</vt:lpstr>
      <vt:lpstr>3. We Must Have a Love for the Truth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Mark 11:27-33</dc:title>
  <dc:creator>Eric</dc:creator>
  <cp:lastModifiedBy>Christy</cp:lastModifiedBy>
  <cp:revision>26</cp:revision>
  <dcterms:created xsi:type="dcterms:W3CDTF">2014-04-02T15:06:35Z</dcterms:created>
  <dcterms:modified xsi:type="dcterms:W3CDTF">2014-04-11T15:44:01Z</dcterms:modified>
</cp:coreProperties>
</file>