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6" r:id="rId3"/>
    <p:sldId id="257" r:id="rId4"/>
    <p:sldId id="259" r:id="rId5"/>
    <p:sldId id="260" r:id="rId6"/>
    <p:sldId id="267" r:id="rId7"/>
    <p:sldId id="261" r:id="rId8"/>
    <p:sldId id="262" r:id="rId9"/>
    <p:sldId id="265" r:id="rId10"/>
    <p:sldId id="263" r:id="rId11"/>
  </p:sldIdLst>
  <p:sldSz cx="9144000" cy="6858000" type="screen4x3"/>
  <p:notesSz cx="6924675" cy="9210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91" autoAdjust="0"/>
  </p:normalViewPr>
  <p:slideViewPr>
    <p:cSldViewPr>
      <p:cViewPr varScale="1">
        <p:scale>
          <a:sx n="49" d="100"/>
          <a:sy n="49" d="100"/>
        </p:scale>
        <p:origin x="190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461645" y="194148"/>
            <a:ext cx="3803762" cy="516959"/>
          </a:xfrm>
          <a:prstGeom prst="rect">
            <a:avLst/>
          </a:prstGeom>
        </p:spPr>
        <p:txBody>
          <a:bodyPr vert="horz" lIns="104742" tIns="52372" rIns="104742" bIns="52372" rtlCol="0"/>
          <a:lstStyle>
            <a:lvl1pPr algn="l">
              <a:defRPr sz="1400"/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Interpreting The Olivet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Discourse: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cs typeface="Arial" panose="020B0604020202020204" pitchFamily="34" charset="0"/>
              </a:rPr>
              <a:t>Mark 13</a:t>
            </a:r>
          </a:p>
          <a:p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2923752" y="214478"/>
            <a:ext cx="3480831" cy="516959"/>
          </a:xfrm>
          <a:prstGeom prst="rect">
            <a:avLst/>
          </a:prstGeom>
        </p:spPr>
        <p:txBody>
          <a:bodyPr vert="horz" lIns="104742" tIns="52372" rIns="104742" bIns="52372" rtlCol="0"/>
          <a:lstStyle>
            <a:lvl1pPr algn="r">
              <a:defRPr sz="1400"/>
            </a:lvl1pPr>
          </a:lstStyle>
          <a:p>
            <a:r>
              <a:rPr lang="en-US" dirty="0" smtClean="0"/>
              <a:t>08/10/14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by Eric Douma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45" y="8474461"/>
            <a:ext cx="2285197" cy="695578"/>
          </a:xfrm>
          <a:prstGeom prst="rect">
            <a:avLst/>
          </a:prstGeom>
        </p:spPr>
      </p:pic>
      <p:sp>
        <p:nvSpPr>
          <p:cNvPr id="9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077634" y="8424900"/>
            <a:ext cx="3540526" cy="574102"/>
          </a:xfrm>
          <a:prstGeom prst="rect">
            <a:avLst/>
          </a:prstGeom>
        </p:spPr>
        <p:txBody>
          <a:bodyPr vert="horz" lIns="118005" tIns="59003" rIns="118005" bIns="59003" rtlCol="0" anchor="b"/>
          <a:lstStyle>
            <a:lvl1pPr algn="r">
              <a:defRPr sz="1600"/>
            </a:lvl1pPr>
          </a:lstStyle>
          <a:p>
            <a:pPr algn="l">
              <a:tabLst>
                <a:tab pos="3283896" algn="r"/>
                <a:tab pos="3885971" algn="r"/>
              </a:tabLst>
            </a:pPr>
            <a:r>
              <a:rPr lang="en-US" sz="1300" dirty="0"/>
              <a:t>www.gospelofgracefellowship.org	</a:t>
            </a:r>
            <a:fld id="{0BBBAE45-9901-4674-9676-D21FB25714E7}" type="slidenum">
              <a:rPr lang="en-US" sz="1300"/>
              <a:pPr algn="l">
                <a:tabLst>
                  <a:tab pos="3283896" algn="r"/>
                  <a:tab pos="3885971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19172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2380" y="0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48400E89-F177-4E5E-9962-3CA9EF9F2259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0563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2468" y="4375071"/>
            <a:ext cx="5539740" cy="4144804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2380" y="8748543"/>
            <a:ext cx="3000693" cy="460534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15358060-79E4-4E07-A912-1C86CB4D2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1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74C8B-258F-4458-8D81-A22B21E0EB7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43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74C8B-258F-4458-8D81-A22B21E0EB7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8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3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74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97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03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55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58060-79E4-4E07-A912-1C86CB4D26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A2F9FD-262D-4FB3-9FD0-DDC7607A44ED}" type="datetimeFigureOut">
              <a:rPr lang="en-US" smtClean="0"/>
              <a:t>8/7/2014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301BC1-6434-447F-83F7-E341CB1BC8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067762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 13</a:t>
            </a:r>
            <a:endParaRPr lang="en-US" sz="54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Interpreting The Olivet Discourse Part 2</a:t>
            </a:r>
          </a:p>
          <a:p>
            <a:pPr algn="ctr"/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Eric Douma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of Grace Fellowship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54864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Isaiah 26:16-17, 19-21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LORD, they sought You in distress;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could only whisper a prayer, Your chastening was upon them.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As the pregnant woman approaches the time to give birth,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writhes and cries out in her labor pains,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thus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were we before You, 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LORD…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dead will live;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corpses will rise. You who lie in the dust, awake and shout for joy,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your dew is as the dew of the dawn,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earth will give birth to the departed spirits.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Come, my people, enter into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rooms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your doors behind you;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 little while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indignation runs its course.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behold, the LORD is about to come out from His place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punish the inhabitants of the earth for their iniquity;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earth will reveal her bloodshed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 no longer cover her slain.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4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News: God’s People Are Exempt</a:t>
            </a:r>
            <a:endParaRPr lang="en-US" sz="3400" dirty="0"/>
          </a:p>
        </p:txBody>
      </p:sp>
      <p:sp>
        <p:nvSpPr>
          <p:cNvPr id="4" name="Rounded Rectangle 3"/>
          <p:cNvSpPr/>
          <p:nvPr/>
        </p:nvSpPr>
        <p:spPr>
          <a:xfrm>
            <a:off x="1670956" y="2514600"/>
            <a:ext cx="1795333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52400" y="4552545"/>
            <a:ext cx="8839200" cy="400455"/>
            <a:chOff x="152400" y="4552545"/>
            <a:chExt cx="8839200" cy="400455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8229600" y="4552545"/>
              <a:ext cx="7620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2400" y="4953000"/>
              <a:ext cx="9906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2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092891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 the timing of Christ’s return known or unknown?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7663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13:29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So also, when you see these things taking place,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know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he is near, at the very gates.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347663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13:32 ESV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But concerning that day or that hour,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one knows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not even the angels in heaven, nor the Son, but only the Father.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Interpretive Issues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5457095"/>
            <a:ext cx="9067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28600" y="5507059"/>
            <a:ext cx="3505200" cy="461665"/>
            <a:chOff x="228600" y="5507059"/>
            <a:chExt cx="3505200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228600" y="5507059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Church Age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981200" y="5707466"/>
              <a:ext cx="175260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638300" y="4923695"/>
            <a:ext cx="2095500" cy="461665"/>
            <a:chOff x="1638300" y="4923695"/>
            <a:chExt cx="209550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1638300" y="4923695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nknown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3048000" y="5170856"/>
              <a:ext cx="6858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050971" y="5452628"/>
            <a:ext cx="4082143" cy="461665"/>
            <a:chOff x="5050971" y="5452628"/>
            <a:chExt cx="4082143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6313714" y="5452628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Christ’s Kingdom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5050971" y="5685694"/>
              <a:ext cx="1273629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200400" y="5076095"/>
            <a:ext cx="2819400" cy="1528464"/>
            <a:chOff x="3200400" y="5076095"/>
            <a:chExt cx="2819400" cy="1528464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3810000" y="5076095"/>
              <a:ext cx="0" cy="5334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5029200" y="5076095"/>
              <a:ext cx="0" cy="53340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3200400" y="5683460"/>
              <a:ext cx="2819400" cy="921099"/>
              <a:chOff x="3200400" y="5683460"/>
              <a:chExt cx="2819400" cy="921099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200400" y="6142894"/>
                <a:ext cx="2819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 year tribulation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669973" y="5702024"/>
                <a:ext cx="304800" cy="53340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 flipH="1" flipV="1">
                <a:off x="3810000" y="5683460"/>
                <a:ext cx="304800" cy="55196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7"/>
          <p:cNvGrpSpPr/>
          <p:nvPr/>
        </p:nvGrpSpPr>
        <p:grpSpPr>
          <a:xfrm>
            <a:off x="3869873" y="4161695"/>
            <a:ext cx="1110342" cy="914400"/>
            <a:chOff x="3869873" y="4161695"/>
            <a:chExt cx="1110342" cy="914400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3924300" y="4542695"/>
              <a:ext cx="190500" cy="5334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869873" y="4161695"/>
              <a:ext cx="10885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known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4669973" y="4542695"/>
              <a:ext cx="310242" cy="5334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6292E-4E6C-427E-BF60-E9BB51D9A1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07909"/>
            <a:ext cx="88392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13:4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“Tell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will these things be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be the sign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all these things are going to be fulfilled?”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When will these things be?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What will be the sign?</a:t>
            </a:r>
          </a:p>
          <a:p>
            <a:pPr marL="109728" indent="0">
              <a:buNone/>
            </a:pP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B. Mark 13:5-31 (signs within the 70</a:t>
            </a:r>
            <a:r>
              <a:rPr lang="en-US" sz="2800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week)</a:t>
            </a:r>
          </a:p>
          <a:p>
            <a:pPr marL="109728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Mark 13:32-37 (when the 70</a:t>
            </a:r>
            <a:r>
              <a:rPr lang="en-US" sz="28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week comes)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Question and 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Answer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58000" y="1307909"/>
            <a:ext cx="5334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85800" y="2222309"/>
            <a:ext cx="2057400" cy="457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4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56260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Signs within 70</a:t>
            </a:r>
            <a:r>
              <a:rPr lang="en-US" sz="2800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Week (Mark 13:5-31)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13:5-6 false Christ’s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13:7 wars + rumors of war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13:8 earthquakes/famines/birth pangs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13:9-13 martyrdom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13:14-23 abomination of desolation + great trib.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13:24-31 cosmic signs/descent of Christ/ kingdom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When the 70</a:t>
            </a:r>
            <a:r>
              <a:rPr lang="en-US" sz="2800" u="sng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Week begins (Mark 13:32-37)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13:32 no one knows day or hour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13:33 no one knows when the time will come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13:34-35 no one knows when the master returns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13:36-37 be on the alert!</a:t>
            </a: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71"/>
            <a:ext cx="8229600" cy="587829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Signs Versus No Signs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9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13:32 ESV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that day or that hour, no one knows, not even the angels in heaven, nor the Son, but only the Father.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“Now concerning”</a:t>
            </a:r>
          </a:p>
          <a:p>
            <a:pPr marL="109728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12:26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concerning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fact that the dead rise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again…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Cor. 7:1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things about which you wrote, it is good for a man not to touch a woman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Cor. 8:1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concerning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things sacrificed to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idols…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5111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Significance of “</a:t>
            </a:r>
            <a:r>
              <a:rPr lang="en-US" sz="3600" dirty="0" err="1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De”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195209" y="2133600"/>
            <a:ext cx="2376791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5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092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Mark 13:35-36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Therefore, be on the alert—for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 not know when the master of the house is coming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whether in the evening, at midnight, or when the rooster crows, or in the morning—  </a:t>
            </a:r>
            <a:r>
              <a:rPr lang="en-US" sz="3000" u="sng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in case he should come suddenly and find you asleep.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Names For “70</a:t>
            </a:r>
            <a:r>
              <a:rPr lang="en-US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Week”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Lord” (1 Thess. 5:2; 2 Thess. 2:2)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Parousia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(Matt. 24:37; 2 Thess. 2:1))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“Tribulation” (Matt.24:29; Mark 13:24)</a:t>
            </a:r>
          </a:p>
          <a:p>
            <a:pPr marL="109728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4. “Days of the Son of Man” (Luke 17:22, 26)</a:t>
            </a:r>
          </a:p>
          <a:p>
            <a:pPr marL="109728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of trial” (Revelation 3:10)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Suddenness of 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3600" baseline="300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Week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685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10200"/>
          </a:xfrm>
        </p:spPr>
        <p:txBody>
          <a:bodyPr>
            <a:noAutofit/>
          </a:bodyPr>
          <a:lstStyle/>
          <a:p>
            <a:pPr marL="109728" indent="0">
              <a:spcAft>
                <a:spcPts val="1200"/>
              </a:spcAft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Matthew 24:37-39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coming of the Son of Man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will be just like the days of Noah.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“For as in those days before the flood they were eating and drinking, marrying and giving in marriage,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the day that Noah entered the ark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and they knew nothing until the flood came and swept them all away,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too will be the coming of the Son of Man. 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Thess. 5:2-3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you yourselves know full well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day of the Lord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will come just like a thief in the night.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While they are saying, “Peace and safety!” then destruction will come upon them suddenly like labor pains upon a woman with child, and they will not escape.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2771" y="32657"/>
            <a:ext cx="8229600" cy="72934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Suddenness of The 70</a:t>
            </a:r>
            <a:r>
              <a:rPr lang="en-US" sz="3600" baseline="300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Week</a:t>
            </a:r>
            <a:endParaRPr lang="en-US" sz="36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22226" y="2094690"/>
            <a:ext cx="8210145" cy="437745"/>
            <a:chOff x="422226" y="2094690"/>
            <a:chExt cx="8210145" cy="43774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22226" y="2532435"/>
              <a:ext cx="4855029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810000" y="2094690"/>
              <a:ext cx="4822371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>
            <a:off x="1882305" y="5286981"/>
            <a:ext cx="6425116" cy="972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04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Luke 17:26-30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as it happened in the days of Noah, so it will be also in the days of the Son of Man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they were eating, they were drinking, they were marrying, they were being given in marriage,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the day that Noah entered the ark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and the flood came and destroyed them all.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“It was the same as happened in the days of Lot: they were eating, they were drinking, they were buying, they were selling, they were planting, they were building;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on the day that Lot went out from Sodom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it rained fire and brimstone from heaven and destroyed them all.  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be just the same on the day that the Son of Man is revealed.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771"/>
            <a:ext cx="8305800" cy="892629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News: God’s People Are Exempt</a:t>
            </a:r>
            <a:endParaRPr lang="en-US" sz="340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73146" y="2649164"/>
            <a:ext cx="3207233" cy="475035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28600" y="4800598"/>
            <a:ext cx="8171234" cy="838202"/>
            <a:chOff x="228600" y="4800598"/>
            <a:chExt cx="8171234" cy="838202"/>
          </a:xfrm>
        </p:grpSpPr>
        <p:sp>
          <p:nvSpPr>
            <p:cNvPr id="5" name="Rounded Rectangle 4"/>
            <p:cNvSpPr/>
            <p:nvPr/>
          </p:nvSpPr>
          <p:spPr>
            <a:xfrm>
              <a:off x="5725999" y="4800598"/>
              <a:ext cx="2673835" cy="437747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28600" y="5238345"/>
              <a:ext cx="3810000" cy="400455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384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 Thessalonians 5:9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has not destined us for wrath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but for obtaining salvation through our Lord Jesus Christ…</a:t>
            </a:r>
          </a:p>
          <a:p>
            <a:pPr marL="109728" indent="0">
              <a:buNone/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US" sz="3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Revelation 3:10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Because you have kept the word of My perseverance, </a:t>
            </a:r>
            <a:r>
              <a:rPr lang="en-US" sz="3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also will keep you from the hour of testing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that hour which is about to come upon the whole world, to test those who dwell on the earth.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838200"/>
          </a:xfrm>
        </p:spPr>
        <p:txBody>
          <a:bodyPr>
            <a:normAutofit/>
          </a:bodyPr>
          <a:lstStyle/>
          <a:p>
            <a:pPr algn="ctr"/>
            <a:r>
              <a:rPr lang="en-US" sz="34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Good News: God’s People Are Exempt</a:t>
            </a:r>
            <a:endParaRPr lang="en-US" sz="3400" dirty="0"/>
          </a:p>
        </p:txBody>
      </p:sp>
      <p:sp>
        <p:nvSpPr>
          <p:cNvPr id="4" name="Rounded Rectangle 3"/>
          <p:cNvSpPr/>
          <p:nvPr/>
        </p:nvSpPr>
        <p:spPr>
          <a:xfrm>
            <a:off x="5573486" y="3315510"/>
            <a:ext cx="2503714" cy="533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505200" y="5257800"/>
            <a:ext cx="3276600" cy="9906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 of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0200" y="5753100"/>
            <a:ext cx="1752600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352800" y="5061857"/>
            <a:ext cx="0" cy="609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29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765</TotalTime>
  <Words>1049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Mark 13</vt:lpstr>
      <vt:lpstr>Interpretive Issues</vt:lpstr>
      <vt:lpstr>The Question and the Answer</vt:lpstr>
      <vt:lpstr>Signs Versus No Signs</vt:lpstr>
      <vt:lpstr>The Significance of “Peri De”</vt:lpstr>
      <vt:lpstr>The Suddenness of the 70th Week</vt:lpstr>
      <vt:lpstr>The Suddenness of The 70th Week</vt:lpstr>
      <vt:lpstr>Good News: God’s People Are Exempt</vt:lpstr>
      <vt:lpstr>Good News: God’s People Are Exempt</vt:lpstr>
      <vt:lpstr>Good News: God’s People Are Exempt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13</dc:title>
  <dc:creator>Eric</dc:creator>
  <cp:lastModifiedBy>Christy</cp:lastModifiedBy>
  <cp:revision>65</cp:revision>
  <cp:lastPrinted>2014-08-07T13:54:33Z</cp:lastPrinted>
  <dcterms:created xsi:type="dcterms:W3CDTF">2014-08-01T18:02:59Z</dcterms:created>
  <dcterms:modified xsi:type="dcterms:W3CDTF">2014-08-07T14:21:24Z</dcterms:modified>
</cp:coreProperties>
</file>