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
  </p:notesMasterIdLst>
  <p:handoutMasterIdLst>
    <p:handoutMasterId r:id="rId13"/>
  </p:handoutMasterIdLst>
  <p:sldIdLst>
    <p:sldId id="256" r:id="rId2"/>
    <p:sldId id="263" r:id="rId3"/>
    <p:sldId id="280" r:id="rId4"/>
    <p:sldId id="265" r:id="rId5"/>
    <p:sldId id="267" r:id="rId6"/>
    <p:sldId id="269" r:id="rId7"/>
    <p:sldId id="268" r:id="rId8"/>
    <p:sldId id="274" r:id="rId9"/>
    <p:sldId id="279" r:id="rId10"/>
    <p:sldId id="278" r:id="rId11"/>
  </p:sldIdLst>
  <p:sldSz cx="9144000" cy="6858000" type="screen4x3"/>
  <p:notesSz cx="6924675" cy="92106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104" userDrawn="1">
          <p15:clr>
            <a:srgbClr val="A4A3A4"/>
          </p15:clr>
        </p15:guide>
        <p15:guide id="2" pos="288" userDrawn="1">
          <p15:clr>
            <a:srgbClr val="A4A3A4"/>
          </p15:clr>
        </p15:guide>
      </p15:sldGuideLst>
    </p:ext>
    <p:ext uri="{2D200454-40CA-4A62-9FC3-DE9A4176ACB9}">
      <p15:notesGuideLst xmlns:p15="http://schemas.microsoft.com/office/powerpoint/2012/main">
        <p15:guide id="1" orient="horz" pos="2901">
          <p15:clr>
            <a:srgbClr val="A4A3A4"/>
          </p15:clr>
        </p15:guide>
        <p15:guide id="2" pos="218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D1CAB"/>
    <a:srgbClr val="336600"/>
    <a:srgbClr val="009A46"/>
    <a:srgbClr val="009900"/>
    <a:srgbClr val="FF0066"/>
    <a:srgbClr val="669900"/>
    <a:srgbClr val="486B70"/>
    <a:srgbClr val="768A76"/>
    <a:srgbClr val="527B80"/>
    <a:srgbClr val="52797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721" autoAdjust="0"/>
    <p:restoredTop sz="94434" autoAdjust="0"/>
  </p:normalViewPr>
  <p:slideViewPr>
    <p:cSldViewPr>
      <p:cViewPr varScale="1">
        <p:scale>
          <a:sx n="71" d="100"/>
          <a:sy n="71" d="100"/>
        </p:scale>
        <p:origin x="984" y="54"/>
      </p:cViewPr>
      <p:guideLst>
        <p:guide orient="horz" pos="1104"/>
        <p:guide pos="288"/>
      </p:guideLst>
    </p:cSldViewPr>
  </p:slideViewPr>
  <p:outlineViewPr>
    <p:cViewPr>
      <p:scale>
        <a:sx n="33" d="100"/>
        <a:sy n="33" d="100"/>
      </p:scale>
      <p:origin x="0" y="0"/>
    </p:cViewPr>
  </p:outlineViewPr>
  <p:notesTextViewPr>
    <p:cViewPr>
      <p:scale>
        <a:sx n="1" d="1"/>
        <a:sy n="1" d="1"/>
      </p:scale>
      <p:origin x="0" y="0"/>
    </p:cViewPr>
  </p:notesTextViewPr>
  <p:notesViewPr>
    <p:cSldViewPr showGuides="1">
      <p:cViewPr>
        <p:scale>
          <a:sx n="100" d="100"/>
          <a:sy n="100" d="100"/>
        </p:scale>
        <p:origin x="1788" y="-714"/>
      </p:cViewPr>
      <p:guideLst>
        <p:guide orient="horz" pos="2901"/>
        <p:guide pos="218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42296" y="8450718"/>
            <a:ext cx="2006600" cy="567833"/>
          </a:xfrm>
          <a:prstGeom prst="rect">
            <a:avLst/>
          </a:prstGeom>
        </p:spPr>
      </p:pic>
      <p:sp>
        <p:nvSpPr>
          <p:cNvPr id="7" name="Slide Number Placeholder 6"/>
          <p:cNvSpPr>
            <a:spLocks noGrp="1"/>
          </p:cNvSpPr>
          <p:nvPr>
            <p:ph type="sldNum" sz="quarter" idx="3"/>
          </p:nvPr>
        </p:nvSpPr>
        <p:spPr>
          <a:xfrm>
            <a:off x="2776537" y="8491537"/>
            <a:ext cx="3733800" cy="461962"/>
          </a:xfrm>
          <a:prstGeom prst="rect">
            <a:avLst/>
          </a:prstGeom>
        </p:spPr>
        <p:txBody>
          <a:bodyPr vert="horz" lIns="91440" tIns="45720" rIns="91440" bIns="45720" rtlCol="0" anchor="ctr" anchorCtr="0"/>
          <a:lstStyle>
            <a:lvl1pPr algn="r">
              <a:defRPr sz="1200"/>
            </a:lvl1pPr>
          </a:lstStyle>
          <a:p>
            <a:pPr algn="l" defTabSz="1143000">
              <a:tabLst>
                <a:tab pos="3486150" algn="r"/>
              </a:tabLst>
            </a:pPr>
            <a:r>
              <a:rPr lang="en-US" dirty="0" smtClean="0"/>
              <a:t>www.gospelofgracefellowship.org	Page </a:t>
            </a:r>
            <a:fld id="{EDB2B2A1-32A7-43D3-85C6-9E5B68A11F74}" type="slidenum">
              <a:rPr lang="en-US" smtClean="0"/>
              <a:pPr algn="l" defTabSz="1143000">
                <a:tabLst>
                  <a:tab pos="3486150" algn="r"/>
                </a:tabLst>
              </a:pPr>
              <a:t>‹#›</a:t>
            </a:fld>
            <a:endParaRPr lang="en-US" dirty="0"/>
          </a:p>
        </p:txBody>
      </p:sp>
      <p:sp>
        <p:nvSpPr>
          <p:cNvPr id="4" name="TextBox 3"/>
          <p:cNvSpPr txBox="1"/>
          <p:nvPr/>
        </p:nvSpPr>
        <p:spPr>
          <a:xfrm>
            <a:off x="450765" y="276582"/>
            <a:ext cx="1831527" cy="523220"/>
          </a:xfrm>
          <a:prstGeom prst="rect">
            <a:avLst/>
          </a:prstGeom>
          <a:noFill/>
        </p:spPr>
        <p:txBody>
          <a:bodyPr wrap="none" rtlCol="0">
            <a:spAutoFit/>
          </a:bodyPr>
          <a:lstStyle/>
          <a:p>
            <a:r>
              <a:rPr lang="en-US" sz="1400" dirty="0"/>
              <a:t>The Circumcised </a:t>
            </a:r>
            <a:r>
              <a:rPr lang="en-US" sz="1400" dirty="0" smtClean="0"/>
              <a:t>Heart</a:t>
            </a:r>
          </a:p>
          <a:p>
            <a:r>
              <a:rPr lang="en-US" sz="1400" dirty="0" smtClean="0"/>
              <a:t>Colossians 2:11,12</a:t>
            </a:r>
            <a:endParaRPr lang="en-US" sz="1400" dirty="0"/>
          </a:p>
        </p:txBody>
      </p:sp>
      <p:sp>
        <p:nvSpPr>
          <p:cNvPr id="5" name="TextBox 4"/>
          <p:cNvSpPr txBox="1"/>
          <p:nvPr/>
        </p:nvSpPr>
        <p:spPr>
          <a:xfrm>
            <a:off x="5269395" y="319087"/>
            <a:ext cx="1164742" cy="461665"/>
          </a:xfrm>
          <a:prstGeom prst="rect">
            <a:avLst/>
          </a:prstGeom>
          <a:noFill/>
        </p:spPr>
        <p:txBody>
          <a:bodyPr wrap="none" rtlCol="0">
            <a:spAutoFit/>
          </a:bodyPr>
          <a:lstStyle/>
          <a:p>
            <a:pPr algn="r"/>
            <a:r>
              <a:rPr lang="en-US" sz="1200" dirty="0" smtClean="0"/>
              <a:t>01/25/15</a:t>
            </a:r>
          </a:p>
          <a:p>
            <a:pPr algn="r"/>
            <a:r>
              <a:rPr lang="en-US" sz="1200" dirty="0" smtClean="0"/>
              <a:t>by Bob DeWaay</a:t>
            </a:r>
            <a:endParaRPr lang="en-US" sz="1200" dirty="0"/>
          </a:p>
        </p:txBody>
      </p:sp>
    </p:spTree>
    <p:extLst>
      <p:ext uri="{BB962C8B-B14F-4D97-AF65-F5344CB8AC3E}">
        <p14:creationId xmlns:p14="http://schemas.microsoft.com/office/powerpoint/2010/main" val="1772030102"/>
      </p:ext>
    </p:extLst>
  </p:cSld>
  <p:clrMap bg1="lt1" tx1="dk1" bg2="lt2" tx2="dk2" accent1="accent1" accent2="accent2" accent3="accent3" accent4="accent4" accent5="accent5" accent6="accent6" hlink="hlink" folHlink="folHlink"/>
  <p:hf hdr="0" dt="0"/>
  <p:extLst mod="1">
    <p:ext uri="{56416CCD-93CA-4268-BC5B-53C4BB910035}">
      <p15:sldGuideLst xmlns:p15="http://schemas.microsoft.com/office/powerpoint/2012/main">
        <p15:guide id="1" orient="horz" pos="432" userDrawn="1">
          <p15:clr>
            <a:srgbClr val="F26B43"/>
          </p15:clr>
        </p15:guide>
        <p15:guide id="2" pos="2181"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0693" cy="460534"/>
          </a:xfrm>
          <a:prstGeom prst="rect">
            <a:avLst/>
          </a:prstGeom>
        </p:spPr>
        <p:txBody>
          <a:bodyPr vert="horz" lIns="92199" tIns="46099" rIns="92199" bIns="46099" rtlCol="0"/>
          <a:lstStyle>
            <a:lvl1pPr algn="l">
              <a:defRPr sz="1200"/>
            </a:lvl1pPr>
          </a:lstStyle>
          <a:p>
            <a:endParaRPr lang="en-US"/>
          </a:p>
        </p:txBody>
      </p:sp>
      <p:sp>
        <p:nvSpPr>
          <p:cNvPr id="3" name="Date Placeholder 2"/>
          <p:cNvSpPr>
            <a:spLocks noGrp="1"/>
          </p:cNvSpPr>
          <p:nvPr>
            <p:ph type="dt" idx="1"/>
          </p:nvPr>
        </p:nvSpPr>
        <p:spPr>
          <a:xfrm>
            <a:off x="3922380" y="0"/>
            <a:ext cx="3000693" cy="460534"/>
          </a:xfrm>
          <a:prstGeom prst="rect">
            <a:avLst/>
          </a:prstGeom>
        </p:spPr>
        <p:txBody>
          <a:bodyPr vert="horz" lIns="92199" tIns="46099" rIns="92199" bIns="46099" rtlCol="0"/>
          <a:lstStyle>
            <a:lvl1pPr algn="r">
              <a:defRPr sz="1200"/>
            </a:lvl1pPr>
          </a:lstStyle>
          <a:p>
            <a:fld id="{33CF0762-2550-4DDF-AD3A-0610BA36CAF8}" type="datetimeFigureOut">
              <a:rPr lang="en-US" smtClean="0"/>
              <a:pPr/>
              <a:t>1/23/2015</a:t>
            </a:fld>
            <a:endParaRPr lang="en-US"/>
          </a:p>
        </p:txBody>
      </p:sp>
      <p:sp>
        <p:nvSpPr>
          <p:cNvPr id="4" name="Slide Image Placeholder 3"/>
          <p:cNvSpPr>
            <a:spLocks noGrp="1" noRot="1" noChangeAspect="1"/>
          </p:cNvSpPr>
          <p:nvPr>
            <p:ph type="sldImg" idx="2"/>
          </p:nvPr>
        </p:nvSpPr>
        <p:spPr>
          <a:xfrm>
            <a:off x="1176337" y="642937"/>
            <a:ext cx="4606925" cy="3454400"/>
          </a:xfrm>
          <a:prstGeom prst="rect">
            <a:avLst/>
          </a:prstGeom>
          <a:noFill/>
          <a:ln w="12700">
            <a:solidFill>
              <a:prstClr val="black"/>
            </a:solidFill>
          </a:ln>
        </p:spPr>
        <p:txBody>
          <a:bodyPr vert="horz" lIns="92199" tIns="46099" rIns="92199" bIns="46099" rtlCol="0" anchor="ctr"/>
          <a:lstStyle/>
          <a:p>
            <a:endParaRPr lang="en-US"/>
          </a:p>
        </p:txBody>
      </p:sp>
      <p:sp>
        <p:nvSpPr>
          <p:cNvPr id="5" name="Notes Placeholder 4"/>
          <p:cNvSpPr>
            <a:spLocks noGrp="1"/>
          </p:cNvSpPr>
          <p:nvPr>
            <p:ph type="body" sz="quarter" idx="3"/>
          </p:nvPr>
        </p:nvSpPr>
        <p:spPr>
          <a:xfrm>
            <a:off x="692468" y="4375071"/>
            <a:ext cx="5539740" cy="4144804"/>
          </a:xfrm>
          <a:prstGeom prst="rect">
            <a:avLst/>
          </a:prstGeom>
        </p:spPr>
        <p:txBody>
          <a:bodyPr vert="horz" lIns="92199" tIns="46099" rIns="92199" bIns="4609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748543"/>
            <a:ext cx="3000693" cy="460534"/>
          </a:xfrm>
          <a:prstGeom prst="rect">
            <a:avLst/>
          </a:prstGeom>
        </p:spPr>
        <p:txBody>
          <a:bodyPr vert="horz" lIns="92199" tIns="46099" rIns="92199" bIns="46099" rtlCol="0" anchor="b"/>
          <a:lstStyle>
            <a:lvl1pPr algn="l">
              <a:defRPr sz="1200"/>
            </a:lvl1pPr>
          </a:lstStyle>
          <a:p>
            <a:r>
              <a:rPr lang="en-US" smtClean="0"/>
              <a:t>Gospel Fruit</a:t>
            </a:r>
            <a:endParaRPr lang="en-US"/>
          </a:p>
        </p:txBody>
      </p:sp>
      <p:sp>
        <p:nvSpPr>
          <p:cNvPr id="7" name="Slide Number Placeholder 6"/>
          <p:cNvSpPr>
            <a:spLocks noGrp="1"/>
          </p:cNvSpPr>
          <p:nvPr>
            <p:ph type="sldNum" sz="quarter" idx="5"/>
          </p:nvPr>
        </p:nvSpPr>
        <p:spPr>
          <a:xfrm>
            <a:off x="3922380" y="8748543"/>
            <a:ext cx="3000693" cy="460534"/>
          </a:xfrm>
          <a:prstGeom prst="rect">
            <a:avLst/>
          </a:prstGeom>
        </p:spPr>
        <p:txBody>
          <a:bodyPr vert="horz" lIns="92199" tIns="46099" rIns="92199" bIns="46099" rtlCol="0" anchor="b"/>
          <a:lstStyle>
            <a:lvl1pPr algn="r">
              <a:defRPr sz="1200"/>
            </a:lvl1pPr>
          </a:lstStyle>
          <a:p>
            <a:fld id="{34F010B0-0E12-42F5-B6F7-9ABF38D2BB27}" type="slidenum">
              <a:rPr lang="en-US" smtClean="0"/>
              <a:pPr/>
              <a:t>‹#›</a:t>
            </a:fld>
            <a:endParaRPr lang="en-US"/>
          </a:p>
        </p:txBody>
      </p:sp>
    </p:spTree>
    <p:extLst>
      <p:ext uri="{BB962C8B-B14F-4D97-AF65-F5344CB8AC3E}">
        <p14:creationId xmlns:p14="http://schemas.microsoft.com/office/powerpoint/2010/main" val="3252764228"/>
      </p:ext>
    </p:extLst>
  </p:cSld>
  <p:clrMap bg1="lt1" tx1="dk1" bg2="lt2" tx2="dk2" accent1="accent1" accent2="accent2" accent3="accent3" accent4="accent4" accent5="accent5" accent6="accent6" hlink="hlink" folHlink="folHlink"/>
  <p:hf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76338" y="642938"/>
            <a:ext cx="4606925" cy="3454400"/>
          </a:xfrm>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mn-lt"/>
                <a:ea typeface="+mn-ea"/>
                <a:cs typeface="+mn-cs"/>
              </a:rPr>
              <a:t>In him also you were circumcised with a circumcision made without hands, by putting off the body of the flesh, by the circumcision of Christ, having been buried with him in baptism, in which you were also raised with him through faith in the powerful working of God, who raised him from the dead.</a:t>
            </a:r>
            <a:endParaRPr lang="en-US" sz="1200" b="1" kern="1200" baseline="0" dirty="0" smtClean="0">
              <a:solidFill>
                <a:schemeClr val="tx1"/>
              </a:solidFill>
              <a:latin typeface="+mn-lt"/>
              <a:ea typeface="+mn-ea"/>
              <a:cs typeface="+mn-cs"/>
            </a:endParaRPr>
          </a:p>
          <a:p>
            <a:endParaRPr lang="en-US"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(Colossians 2:11, 12 – ESV)</a:t>
            </a:r>
            <a:endParaRPr lang="en-US" dirty="0" smtClean="0"/>
          </a:p>
        </p:txBody>
      </p:sp>
      <p:sp>
        <p:nvSpPr>
          <p:cNvPr id="4" name="Slide Number Placeholder 3"/>
          <p:cNvSpPr>
            <a:spLocks noGrp="1"/>
          </p:cNvSpPr>
          <p:nvPr>
            <p:ph type="sldNum" sz="quarter" idx="10"/>
          </p:nvPr>
        </p:nvSpPr>
        <p:spPr/>
        <p:txBody>
          <a:bodyPr/>
          <a:lstStyle/>
          <a:p>
            <a:fld id="{34F010B0-0E12-42F5-B6F7-9ABF38D2BB27}" type="slidenum">
              <a:rPr lang="en-US" smtClean="0"/>
              <a:pPr/>
              <a:t>1</a:t>
            </a:fld>
            <a:endParaRPr lang="en-US"/>
          </a:p>
        </p:txBody>
      </p:sp>
      <p:sp>
        <p:nvSpPr>
          <p:cNvPr id="5" name="Footer Placeholder 4"/>
          <p:cNvSpPr>
            <a:spLocks noGrp="1"/>
          </p:cNvSpPr>
          <p:nvPr>
            <p:ph type="ftr" sz="quarter" idx="11"/>
          </p:nvPr>
        </p:nvSpPr>
        <p:spPr/>
        <p:txBody>
          <a:bodyPr/>
          <a:lstStyle/>
          <a:p>
            <a:r>
              <a:rPr lang="en-US" smtClean="0"/>
              <a:t>Gospel Fruit</a:t>
            </a:r>
            <a:endParaRPr lang="en-US"/>
          </a:p>
        </p:txBody>
      </p:sp>
    </p:spTree>
    <p:extLst>
      <p:ext uri="{BB962C8B-B14F-4D97-AF65-F5344CB8AC3E}">
        <p14:creationId xmlns:p14="http://schemas.microsoft.com/office/powerpoint/2010/main" val="403426974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76338" y="642938"/>
            <a:ext cx="4606925" cy="34544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4F010B0-0E12-42F5-B6F7-9ABF38D2BB27}" type="slidenum">
              <a:rPr lang="en-US" smtClean="0"/>
              <a:pPr/>
              <a:t>10</a:t>
            </a:fld>
            <a:endParaRPr lang="en-US"/>
          </a:p>
        </p:txBody>
      </p:sp>
      <p:sp>
        <p:nvSpPr>
          <p:cNvPr id="5" name="Footer Placeholder 4"/>
          <p:cNvSpPr>
            <a:spLocks noGrp="1"/>
          </p:cNvSpPr>
          <p:nvPr>
            <p:ph type="ftr" sz="quarter" idx="11"/>
          </p:nvPr>
        </p:nvSpPr>
        <p:spPr/>
        <p:txBody>
          <a:bodyPr/>
          <a:lstStyle/>
          <a:p>
            <a:r>
              <a:rPr lang="en-US" smtClean="0"/>
              <a:t>Gospel Fruit</a:t>
            </a:r>
            <a:endParaRPr lang="en-US"/>
          </a:p>
        </p:txBody>
      </p:sp>
    </p:spTree>
    <p:extLst>
      <p:ext uri="{BB962C8B-B14F-4D97-AF65-F5344CB8AC3E}">
        <p14:creationId xmlns:p14="http://schemas.microsoft.com/office/powerpoint/2010/main" val="11820305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76338" y="642938"/>
            <a:ext cx="4606925" cy="3454400"/>
          </a:xfrm>
        </p:spPr>
      </p:sp>
      <p:sp>
        <p:nvSpPr>
          <p:cNvPr id="3" name="Notes Placeholder 2"/>
          <p:cNvSpPr>
            <a:spLocks noGrp="1"/>
          </p:cNvSpPr>
          <p:nvPr>
            <p:ph type="body" idx="1"/>
          </p:nvPr>
        </p:nvSpPr>
        <p:spPr/>
        <p:txBody>
          <a:bodyPr/>
          <a:lstStyle/>
          <a:p>
            <a:endParaRPr lang="en-US" baseline="0" dirty="0" smtClean="0"/>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34F010B0-0E12-42F5-B6F7-9ABF38D2BB27}" type="slidenum">
              <a:rPr lang="en-US" smtClean="0"/>
              <a:pPr/>
              <a:t>2</a:t>
            </a:fld>
            <a:endParaRPr lang="en-US"/>
          </a:p>
        </p:txBody>
      </p:sp>
      <p:sp>
        <p:nvSpPr>
          <p:cNvPr id="5" name="Footer Placeholder 4"/>
          <p:cNvSpPr>
            <a:spLocks noGrp="1"/>
          </p:cNvSpPr>
          <p:nvPr>
            <p:ph type="ftr" sz="quarter" idx="11"/>
          </p:nvPr>
        </p:nvSpPr>
        <p:spPr/>
        <p:txBody>
          <a:bodyPr/>
          <a:lstStyle/>
          <a:p>
            <a:r>
              <a:rPr lang="en-US" smtClean="0"/>
              <a:t>Gospel Fruit</a:t>
            </a:r>
            <a:endParaRPr lang="en-US"/>
          </a:p>
        </p:txBody>
      </p:sp>
    </p:spTree>
    <p:extLst>
      <p:ext uri="{BB962C8B-B14F-4D97-AF65-F5344CB8AC3E}">
        <p14:creationId xmlns:p14="http://schemas.microsoft.com/office/powerpoint/2010/main" val="11820305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76338" y="642938"/>
            <a:ext cx="4606925" cy="3454400"/>
          </a:xfrm>
        </p:spPr>
      </p:sp>
      <p:sp>
        <p:nvSpPr>
          <p:cNvPr id="3" name="Notes Placeholder 2"/>
          <p:cNvSpPr>
            <a:spLocks noGrp="1"/>
          </p:cNvSpPr>
          <p:nvPr>
            <p:ph type="body" idx="1"/>
          </p:nvPr>
        </p:nvSpPr>
        <p:spPr/>
        <p:txBody>
          <a:bodyPr/>
          <a:lstStyle/>
          <a:p>
            <a:endParaRPr lang="en-US" baseline="0" dirty="0" smtClean="0"/>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34F010B0-0E12-42F5-B6F7-9ABF38D2BB27}" type="slidenum">
              <a:rPr lang="en-US" smtClean="0"/>
              <a:pPr/>
              <a:t>3</a:t>
            </a:fld>
            <a:endParaRPr lang="en-US"/>
          </a:p>
        </p:txBody>
      </p:sp>
      <p:sp>
        <p:nvSpPr>
          <p:cNvPr id="5" name="Footer Placeholder 4"/>
          <p:cNvSpPr>
            <a:spLocks noGrp="1"/>
          </p:cNvSpPr>
          <p:nvPr>
            <p:ph type="ftr" sz="quarter" idx="11"/>
          </p:nvPr>
        </p:nvSpPr>
        <p:spPr/>
        <p:txBody>
          <a:bodyPr/>
          <a:lstStyle/>
          <a:p>
            <a:r>
              <a:rPr lang="en-US" smtClean="0"/>
              <a:t>Gospel Fruit</a:t>
            </a:r>
            <a:endParaRPr lang="en-US"/>
          </a:p>
        </p:txBody>
      </p:sp>
    </p:spTree>
    <p:extLst>
      <p:ext uri="{BB962C8B-B14F-4D97-AF65-F5344CB8AC3E}">
        <p14:creationId xmlns:p14="http://schemas.microsoft.com/office/powerpoint/2010/main" val="11820305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76338" y="642938"/>
            <a:ext cx="4606925" cy="34544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4F010B0-0E12-42F5-B6F7-9ABF38D2BB27}" type="slidenum">
              <a:rPr lang="en-US" smtClean="0"/>
              <a:pPr/>
              <a:t>4</a:t>
            </a:fld>
            <a:endParaRPr lang="en-US"/>
          </a:p>
        </p:txBody>
      </p:sp>
      <p:sp>
        <p:nvSpPr>
          <p:cNvPr id="5" name="Footer Placeholder 4"/>
          <p:cNvSpPr>
            <a:spLocks noGrp="1"/>
          </p:cNvSpPr>
          <p:nvPr>
            <p:ph type="ftr" sz="quarter" idx="11"/>
          </p:nvPr>
        </p:nvSpPr>
        <p:spPr/>
        <p:txBody>
          <a:bodyPr/>
          <a:lstStyle/>
          <a:p>
            <a:r>
              <a:rPr lang="en-US" smtClean="0"/>
              <a:t>Gospel Fruit</a:t>
            </a:r>
            <a:endParaRPr lang="en-US"/>
          </a:p>
        </p:txBody>
      </p:sp>
    </p:spTree>
    <p:extLst>
      <p:ext uri="{BB962C8B-B14F-4D97-AF65-F5344CB8AC3E}">
        <p14:creationId xmlns:p14="http://schemas.microsoft.com/office/powerpoint/2010/main" val="11820305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76338" y="642938"/>
            <a:ext cx="4606925" cy="3454400"/>
          </a:xfrm>
        </p:spPr>
      </p:sp>
      <p:sp>
        <p:nvSpPr>
          <p:cNvPr id="3" name="Notes Placeholder 2"/>
          <p:cNvSpPr>
            <a:spLocks noGrp="1"/>
          </p:cNvSpPr>
          <p:nvPr>
            <p:ph type="body" idx="1"/>
          </p:nvPr>
        </p:nvSpPr>
        <p:spPr/>
        <p:txBody>
          <a:bodyPr/>
          <a:lstStyle/>
          <a:p>
            <a:endParaRPr lang="en-US" dirty="0" smtClean="0"/>
          </a:p>
          <a:p>
            <a:endParaRPr lang="en-US" dirty="0"/>
          </a:p>
        </p:txBody>
      </p:sp>
      <p:sp>
        <p:nvSpPr>
          <p:cNvPr id="4" name="Slide Number Placeholder 3"/>
          <p:cNvSpPr>
            <a:spLocks noGrp="1"/>
          </p:cNvSpPr>
          <p:nvPr>
            <p:ph type="sldNum" sz="quarter" idx="10"/>
          </p:nvPr>
        </p:nvSpPr>
        <p:spPr/>
        <p:txBody>
          <a:bodyPr/>
          <a:lstStyle/>
          <a:p>
            <a:fld id="{34F010B0-0E12-42F5-B6F7-9ABF38D2BB27}" type="slidenum">
              <a:rPr lang="en-US" smtClean="0"/>
              <a:pPr/>
              <a:t>5</a:t>
            </a:fld>
            <a:endParaRPr lang="en-US"/>
          </a:p>
        </p:txBody>
      </p:sp>
      <p:sp>
        <p:nvSpPr>
          <p:cNvPr id="5" name="Footer Placeholder 4"/>
          <p:cNvSpPr>
            <a:spLocks noGrp="1"/>
          </p:cNvSpPr>
          <p:nvPr>
            <p:ph type="ftr" sz="quarter" idx="11"/>
          </p:nvPr>
        </p:nvSpPr>
        <p:spPr/>
        <p:txBody>
          <a:bodyPr/>
          <a:lstStyle/>
          <a:p>
            <a:r>
              <a:rPr lang="en-US" smtClean="0"/>
              <a:t>Gospel Fruit</a:t>
            </a:r>
            <a:endParaRPr lang="en-US"/>
          </a:p>
        </p:txBody>
      </p:sp>
    </p:spTree>
    <p:extLst>
      <p:ext uri="{BB962C8B-B14F-4D97-AF65-F5344CB8AC3E}">
        <p14:creationId xmlns:p14="http://schemas.microsoft.com/office/powerpoint/2010/main" val="11820305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76338" y="642938"/>
            <a:ext cx="4606925" cy="34544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4F010B0-0E12-42F5-B6F7-9ABF38D2BB27}" type="slidenum">
              <a:rPr lang="en-US" smtClean="0"/>
              <a:pPr/>
              <a:t>6</a:t>
            </a:fld>
            <a:endParaRPr lang="en-US"/>
          </a:p>
        </p:txBody>
      </p:sp>
      <p:sp>
        <p:nvSpPr>
          <p:cNvPr id="5" name="Footer Placeholder 4"/>
          <p:cNvSpPr>
            <a:spLocks noGrp="1"/>
          </p:cNvSpPr>
          <p:nvPr>
            <p:ph type="ftr" sz="quarter" idx="11"/>
          </p:nvPr>
        </p:nvSpPr>
        <p:spPr/>
        <p:txBody>
          <a:bodyPr/>
          <a:lstStyle/>
          <a:p>
            <a:r>
              <a:rPr lang="en-US" smtClean="0"/>
              <a:t>Gospel Fruit</a:t>
            </a:r>
            <a:endParaRPr lang="en-US"/>
          </a:p>
        </p:txBody>
      </p:sp>
    </p:spTree>
    <p:extLst>
      <p:ext uri="{BB962C8B-B14F-4D97-AF65-F5344CB8AC3E}">
        <p14:creationId xmlns:p14="http://schemas.microsoft.com/office/powerpoint/2010/main" val="11820305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76338" y="642938"/>
            <a:ext cx="4606925" cy="34544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4F010B0-0E12-42F5-B6F7-9ABF38D2BB27}" type="slidenum">
              <a:rPr lang="en-US" smtClean="0"/>
              <a:pPr/>
              <a:t>7</a:t>
            </a:fld>
            <a:endParaRPr lang="en-US"/>
          </a:p>
        </p:txBody>
      </p:sp>
      <p:sp>
        <p:nvSpPr>
          <p:cNvPr id="5" name="Footer Placeholder 4"/>
          <p:cNvSpPr>
            <a:spLocks noGrp="1"/>
          </p:cNvSpPr>
          <p:nvPr>
            <p:ph type="ftr" sz="quarter" idx="11"/>
          </p:nvPr>
        </p:nvSpPr>
        <p:spPr/>
        <p:txBody>
          <a:bodyPr/>
          <a:lstStyle/>
          <a:p>
            <a:r>
              <a:rPr lang="en-US" smtClean="0"/>
              <a:t>Gospel Fruit</a:t>
            </a:r>
            <a:endParaRPr lang="en-US"/>
          </a:p>
        </p:txBody>
      </p:sp>
    </p:spTree>
    <p:extLst>
      <p:ext uri="{BB962C8B-B14F-4D97-AF65-F5344CB8AC3E}">
        <p14:creationId xmlns:p14="http://schemas.microsoft.com/office/powerpoint/2010/main" val="11820305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76338" y="642938"/>
            <a:ext cx="4606925" cy="34544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4F010B0-0E12-42F5-B6F7-9ABF38D2BB27}" type="slidenum">
              <a:rPr lang="en-US" smtClean="0"/>
              <a:pPr/>
              <a:t>8</a:t>
            </a:fld>
            <a:endParaRPr lang="en-US"/>
          </a:p>
        </p:txBody>
      </p:sp>
      <p:sp>
        <p:nvSpPr>
          <p:cNvPr id="5" name="Footer Placeholder 4"/>
          <p:cNvSpPr>
            <a:spLocks noGrp="1"/>
          </p:cNvSpPr>
          <p:nvPr>
            <p:ph type="ftr" sz="quarter" idx="11"/>
          </p:nvPr>
        </p:nvSpPr>
        <p:spPr/>
        <p:txBody>
          <a:bodyPr/>
          <a:lstStyle/>
          <a:p>
            <a:r>
              <a:rPr lang="en-US" smtClean="0"/>
              <a:t>Gospel Fruit</a:t>
            </a:r>
            <a:endParaRPr lang="en-US"/>
          </a:p>
        </p:txBody>
      </p:sp>
    </p:spTree>
    <p:extLst>
      <p:ext uri="{BB962C8B-B14F-4D97-AF65-F5344CB8AC3E}">
        <p14:creationId xmlns:p14="http://schemas.microsoft.com/office/powerpoint/2010/main" val="118203053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76338" y="642938"/>
            <a:ext cx="4606925" cy="34544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4F010B0-0E12-42F5-B6F7-9ABF38D2BB27}" type="slidenum">
              <a:rPr lang="en-US" smtClean="0"/>
              <a:pPr/>
              <a:t>9</a:t>
            </a:fld>
            <a:endParaRPr lang="en-US"/>
          </a:p>
        </p:txBody>
      </p:sp>
      <p:sp>
        <p:nvSpPr>
          <p:cNvPr id="5" name="Footer Placeholder 4"/>
          <p:cNvSpPr>
            <a:spLocks noGrp="1"/>
          </p:cNvSpPr>
          <p:nvPr>
            <p:ph type="ftr" sz="quarter" idx="11"/>
          </p:nvPr>
        </p:nvSpPr>
        <p:spPr/>
        <p:txBody>
          <a:bodyPr/>
          <a:lstStyle/>
          <a:p>
            <a:r>
              <a:rPr lang="en-US" smtClean="0"/>
              <a:t>Gospel Fruit</a:t>
            </a:r>
            <a:endParaRPr lang="en-US"/>
          </a:p>
        </p:txBody>
      </p:sp>
    </p:spTree>
    <p:extLst>
      <p:ext uri="{BB962C8B-B14F-4D97-AF65-F5344CB8AC3E}">
        <p14:creationId xmlns:p14="http://schemas.microsoft.com/office/powerpoint/2010/main" val="11820305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3" name="Rectangle 12"/>
          <p:cNvSpPr/>
          <p:nvPr userDrawn="1"/>
        </p:nvSpPr>
        <p:spPr>
          <a:xfrm>
            <a:off x="0" y="3657600"/>
            <a:ext cx="9144000" cy="3200400"/>
          </a:xfrm>
          <a:prstGeom prst="rect">
            <a:avLst/>
          </a:prstGeom>
          <a:solidFill>
            <a:srgbClr val="3333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solidFill>
                <a:schemeClr val="bg1"/>
              </a:solidFill>
              <a:latin typeface="Calibri" panose="020F0502020204030204" pitchFamily="34" charset="0"/>
            </a:endParaRPr>
          </a:p>
        </p:txBody>
      </p:sp>
      <p:sp>
        <p:nvSpPr>
          <p:cNvPr id="9" name="Title 8"/>
          <p:cNvSpPr>
            <a:spLocks noGrp="1"/>
          </p:cNvSpPr>
          <p:nvPr>
            <p:ph type="ctrTitle"/>
          </p:nvPr>
        </p:nvSpPr>
        <p:spPr>
          <a:xfrm>
            <a:off x="0" y="1"/>
            <a:ext cx="9144000" cy="3582362"/>
          </a:xfrm>
          <a:solidFill>
            <a:srgbClr val="527B80"/>
          </a:solidFill>
        </p:spPr>
        <p:txBody>
          <a:bodyPr vert="horz" anchor="b">
            <a:normAutofit/>
            <a:scene3d>
              <a:camera prst="orthographicFront"/>
              <a:lightRig rig="soft" dir="t"/>
            </a:scene3d>
            <a:sp3d prstMaterial="softEdge">
              <a:bevelT w="25400" h="25400"/>
            </a:sp3d>
          </a:bodyPr>
          <a:lstStyle>
            <a:lvl1pPr algn="ctr">
              <a:defRPr sz="5400" b="1">
                <a:solidFill>
                  <a:schemeClr val="bg1"/>
                </a:solidFill>
                <a:effectLst>
                  <a:outerShdw blurRad="31750" dist="25400" dir="5400000" algn="tl" rotWithShape="0">
                    <a:srgbClr val="000000">
                      <a:alpha val="25000"/>
                    </a:srgbClr>
                  </a:outerShdw>
                </a:effectLst>
                <a:latin typeface="Calibri" panose="020F0502020204030204" pitchFamily="34" charset="0"/>
              </a:defRPr>
            </a:lvl1pPr>
            <a:extLst/>
          </a:lstStyle>
          <a:p>
            <a:r>
              <a:rPr kumimoji="0" lang="en-US" dirty="0" smtClean="0"/>
              <a:t>Click to edit Master title style</a:t>
            </a:r>
            <a:endParaRPr kumimoji="0" lang="en-US" dirty="0"/>
          </a:p>
        </p:txBody>
      </p:sp>
      <p:sp>
        <p:nvSpPr>
          <p:cNvPr id="17" name="Subtitle 16"/>
          <p:cNvSpPr>
            <a:spLocks noGrp="1"/>
          </p:cNvSpPr>
          <p:nvPr>
            <p:ph type="subTitle" idx="1"/>
          </p:nvPr>
        </p:nvSpPr>
        <p:spPr>
          <a:xfrm>
            <a:off x="685800" y="3733800"/>
            <a:ext cx="7772400" cy="1199704"/>
          </a:xfrm>
        </p:spPr>
        <p:txBody>
          <a:bodyPr lIns="45720" rIns="45720">
            <a:normAutofit/>
          </a:bodyPr>
          <a:lstStyle>
            <a:lvl1pPr marL="0" marR="64008" indent="0" algn="ctr">
              <a:buNone/>
              <a:defRPr sz="3200">
                <a:solidFill>
                  <a:schemeClr val="bg1"/>
                </a:solidFill>
                <a:latin typeface="Calibri" panose="020F0502020204030204" pitchFamily="34" charset="0"/>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dirty="0" smtClean="0"/>
              <a:t>Click to edit Master subtitle style</a:t>
            </a:r>
            <a:endParaRPr kumimoji="0" lang="en-US"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Text Placeholder 3"/>
          <p:cNvSpPr>
            <a:spLocks noGrp="1"/>
          </p:cNvSpPr>
          <p:nvPr>
            <p:ph type="body" sz="quarter" idx="10"/>
          </p:nvPr>
        </p:nvSpPr>
        <p:spPr>
          <a:xfrm>
            <a:off x="457200" y="1295400"/>
            <a:ext cx="8229600" cy="1219200"/>
          </a:xfrm>
        </p:spPr>
        <p:txBody>
          <a:bodyPr>
            <a:noAutofit/>
          </a:bodyPr>
          <a:lstStyle>
            <a:lvl1pPr marL="0" indent="0">
              <a:spcBef>
                <a:spcPts val="0"/>
              </a:spcBef>
              <a:spcAft>
                <a:spcPts val="600"/>
              </a:spcAft>
              <a:buNone/>
              <a:defRPr sz="3600" b="1" u="sng"/>
            </a:lvl1pPr>
            <a:lvl2pPr marL="344488" indent="0">
              <a:lnSpc>
                <a:spcPts val="3200"/>
              </a:lnSpc>
              <a:spcBef>
                <a:spcPts val="0"/>
              </a:spcBef>
              <a:spcAft>
                <a:spcPts val="600"/>
              </a:spcAft>
              <a:buNone/>
              <a:defRPr sz="3600"/>
            </a:lvl2pPr>
          </a:lstStyle>
          <a:p>
            <a:pPr lvl="0"/>
            <a:r>
              <a:rPr lang="en-US" dirty="0" smtClean="0"/>
              <a:t>Click to edit Master text styles</a:t>
            </a:r>
          </a:p>
          <a:p>
            <a:pPr lvl="1"/>
            <a:r>
              <a:rPr lang="en-US" dirty="0" smtClean="0"/>
              <a:t>Second level</a:t>
            </a:r>
          </a:p>
        </p:txBody>
      </p:sp>
      <p:sp>
        <p:nvSpPr>
          <p:cNvPr id="8" name="Text Placeholder 7"/>
          <p:cNvSpPr>
            <a:spLocks noGrp="1"/>
          </p:cNvSpPr>
          <p:nvPr>
            <p:ph type="body" sz="quarter" idx="11"/>
          </p:nvPr>
        </p:nvSpPr>
        <p:spPr>
          <a:xfrm>
            <a:off x="457200" y="3124200"/>
            <a:ext cx="8229600" cy="3200400"/>
          </a:xfrm>
        </p:spPr>
        <p:txBody>
          <a:bodyPr>
            <a:noAutofit/>
          </a:bodyPr>
          <a:lstStyle>
            <a:lvl1pPr marL="344488" indent="-344488">
              <a:lnSpc>
                <a:spcPts val="3200"/>
              </a:lnSpc>
              <a:spcBef>
                <a:spcPts val="0"/>
              </a:spcBef>
              <a:spcAft>
                <a:spcPts val="1200"/>
              </a:spcAft>
              <a:defRPr sz="3200"/>
            </a:lvl1pPr>
          </a:lstStyle>
          <a:p>
            <a:pPr lvl="0"/>
            <a:r>
              <a:rPr lang="en-US" dirty="0" smtClean="0"/>
              <a:t>Click to edit Master text styles</a:t>
            </a:r>
          </a:p>
        </p:txBody>
      </p:sp>
    </p:spTree>
    <p:extLst>
      <p:ext uri="{BB962C8B-B14F-4D97-AF65-F5344CB8AC3E}">
        <p14:creationId xmlns:p14="http://schemas.microsoft.com/office/powerpoint/2010/main" val="16944284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marL="274320" indent="-274320">
              <a:lnSpc>
                <a:spcPts val="3200"/>
              </a:lnSpc>
              <a:spcBef>
                <a:spcPts val="0"/>
              </a:spcBef>
              <a:spcAft>
                <a:spcPts val="1200"/>
              </a:spcAft>
              <a:buClr>
                <a:srgbClr val="558797"/>
              </a:buClr>
              <a:buSzPct val="80000"/>
              <a:buFont typeface="Wingdings" panose="05000000000000000000" pitchFamily="2" charset="2"/>
              <a:buChar char="§"/>
              <a:defRPr kumimoji="0" lang="en-US" sz="3200" kern="1200" dirty="0" smtClean="0">
                <a:solidFill>
                  <a:schemeClr val="tx1"/>
                </a:solidFill>
                <a:latin typeface="Calibri" panose="020F0502020204030204" pitchFamily="34" charset="0"/>
                <a:ea typeface="+mn-ea"/>
                <a:cs typeface="+mn-cs"/>
              </a:defRPr>
            </a:lvl1pPr>
            <a:lvl2pPr marL="274320" indent="-274320">
              <a:buFont typeface="Arial" panose="020B0604020202020204" pitchFamily="34" charset="0"/>
              <a:buChar char="•"/>
              <a:defRPr kumimoji="0" lang="en-US" sz="2800" kern="1200" dirty="0" smtClean="0">
                <a:solidFill>
                  <a:schemeClr val="tx1"/>
                </a:solidFill>
                <a:latin typeface="Calibri" panose="020F0502020204030204" pitchFamily="34" charset="0"/>
                <a:ea typeface="+mn-ea"/>
                <a:cs typeface="+mn-cs"/>
              </a:defRPr>
            </a:lvl2pPr>
            <a:lvl3pPr marL="928116" indent="-342900">
              <a:buFont typeface="Calibri" panose="020F0502020204030204" pitchFamily="34" charset="0"/>
              <a:buChar char="•"/>
              <a:defRPr sz="2400">
                <a:latin typeface="Calibri" panose="020F0502020204030204" pitchFamily="34" charset="0"/>
              </a:defRPr>
            </a:lvl3pPr>
            <a:lvl4pPr>
              <a:defRPr>
                <a:latin typeface="Calibri" panose="020F0502020204030204" pitchFamily="34" charset="0"/>
              </a:defRPr>
            </a:lvl4pPr>
            <a:lvl5pPr>
              <a:defRPr>
                <a:latin typeface="Calibri" panose="020F0502020204030204" pitchFamily="34" charset="0"/>
              </a:defRPr>
            </a:lvl5pPr>
            <a:extLst/>
          </a:lstStyle>
          <a:p>
            <a:pPr lvl="0" eaLnBrk="1" latinLnBrk="0" hangingPunct="1"/>
            <a:r>
              <a:rPr lang="en-US" dirty="0" smtClean="0"/>
              <a:t>Click to edit Master text styles</a:t>
            </a:r>
          </a:p>
          <a:p>
            <a:pPr marL="859536" lvl="2" indent="-274320" algn="l" rtl="0" eaLnBrk="1" latinLnBrk="0" hangingPunct="1">
              <a:spcBef>
                <a:spcPts val="400"/>
              </a:spcBef>
              <a:spcAft>
                <a:spcPts val="0"/>
              </a:spcAft>
              <a:buClr>
                <a:srgbClr val="558797"/>
              </a:buClr>
              <a:buSzPct val="80000"/>
              <a:buFont typeface="Wingdings" panose="05000000000000000000" pitchFamily="2" charset="2"/>
              <a:buChar char="§"/>
            </a:pPr>
            <a:r>
              <a:rPr lang="en-US" dirty="0" smtClean="0"/>
              <a:t>Second level</a:t>
            </a:r>
          </a:p>
        </p:txBody>
      </p:sp>
      <p:sp>
        <p:nvSpPr>
          <p:cNvPr id="7" name="Title 6"/>
          <p:cNvSpPr>
            <a:spLocks noGrp="1"/>
          </p:cNvSpPr>
          <p:nvPr>
            <p:ph type="title"/>
          </p:nvPr>
        </p:nvSpPr>
        <p:spPr/>
        <p:txBody>
          <a:bodyPr rtlCol="0">
            <a:normAutofit/>
          </a:bodyPr>
          <a:lstStyle>
            <a:lvl1pPr>
              <a:defRPr sz="3600">
                <a:solidFill>
                  <a:schemeClr val="bg1"/>
                </a:solidFill>
                <a:effectLst/>
                <a:latin typeface="Calibri" panose="020F0502020204030204" pitchFamily="34" charset="0"/>
              </a:defRPr>
            </a:lvl1pPr>
            <a:extLst/>
          </a:lstStyle>
          <a:p>
            <a:r>
              <a:rPr kumimoji="0" lang="en-US" dirty="0" smtClean="0"/>
              <a:t>Click to edit Master title style</a:t>
            </a:r>
            <a:endParaRPr kumimoji="0"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Title Placeholder 8"/>
          <p:cNvSpPr>
            <a:spLocks noGrp="1"/>
          </p:cNvSpPr>
          <p:nvPr>
            <p:ph type="title"/>
          </p:nvPr>
        </p:nvSpPr>
        <p:spPr>
          <a:xfrm>
            <a:off x="457200" y="152400"/>
            <a:ext cx="8229600" cy="838200"/>
          </a:xfrm>
          <a:prstGeom prst="rect">
            <a:avLst/>
          </a:prstGeom>
          <a:solidFill>
            <a:srgbClr val="527B80"/>
          </a:solidFill>
        </p:spPr>
        <p:txBody>
          <a:bodyPr vert="horz" anchor="ctr">
            <a:normAutofit/>
            <a:scene3d>
              <a:camera prst="orthographicFront"/>
              <a:lightRig rig="soft" dir="t"/>
            </a:scene3d>
            <a:sp3d prstMaterial="softEdge">
              <a:bevelT w="25400" h="25400"/>
            </a:sp3d>
          </a:bodyPr>
          <a:lstStyle>
            <a:extLst/>
          </a:lstStyle>
          <a:p>
            <a:r>
              <a:rPr kumimoji="0" lang="en-US" dirty="0" smtClean="0"/>
              <a:t>Click to edit Master title style</a:t>
            </a:r>
            <a:endParaRPr kumimoji="0" lang="en-US" dirty="0"/>
          </a:p>
        </p:txBody>
      </p:sp>
      <p:sp>
        <p:nvSpPr>
          <p:cNvPr id="30" name="Text Placeholder 29"/>
          <p:cNvSpPr>
            <a:spLocks noGrp="1"/>
          </p:cNvSpPr>
          <p:nvPr>
            <p:ph type="body" idx="1"/>
          </p:nvPr>
        </p:nvSpPr>
        <p:spPr>
          <a:xfrm>
            <a:off x="469900" y="1493838"/>
            <a:ext cx="8229600" cy="4525963"/>
          </a:xfrm>
          <a:prstGeom prst="rect">
            <a:avLst/>
          </a:prstGeom>
        </p:spPr>
        <p:txBody>
          <a:bodyPr vert="horz">
            <a:normAutofit/>
          </a:bodyPr>
          <a:lstStyle>
            <a:extLst/>
          </a:lstStyle>
          <a:p>
            <a:pPr lvl="0" eaLnBrk="1" latinLnBrk="0" hangingPunct="1"/>
            <a:r>
              <a:rPr kumimoji="0" lang="en-US" dirty="0" smtClean="0"/>
              <a:t>Click to edit Master text styles</a:t>
            </a:r>
          </a:p>
          <a:p>
            <a:pPr lvl="1" eaLnBrk="1" latinLnBrk="0" hangingPunct="1"/>
            <a:r>
              <a:rPr kumimoji="0" lang="en-US" dirty="0" smtClean="0"/>
              <a:t>Second level</a:t>
            </a:r>
          </a:p>
        </p:txBody>
      </p:sp>
      <p:sp>
        <p:nvSpPr>
          <p:cNvPr id="2" name="Rectangle 1"/>
          <p:cNvSpPr/>
          <p:nvPr userDrawn="1"/>
        </p:nvSpPr>
        <p:spPr>
          <a:xfrm>
            <a:off x="469900" y="6477000"/>
            <a:ext cx="8229600" cy="334961"/>
          </a:xfrm>
          <a:prstGeom prst="rect">
            <a:avLst/>
          </a:prstGeom>
          <a:solidFill>
            <a:srgbClr val="527B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914400">
              <a:tabLst>
                <a:tab pos="8004175" algn="r"/>
              </a:tabLst>
            </a:pPr>
            <a:r>
              <a:rPr lang="en-US" sz="1800" dirty="0" smtClean="0">
                <a:latin typeface="Calibri" panose="020F0502020204030204" pitchFamily="34" charset="0"/>
              </a:rPr>
              <a:t>The Circumcised Heart:</a:t>
            </a:r>
            <a:r>
              <a:rPr lang="en-US" sz="1800" baseline="0" dirty="0" smtClean="0">
                <a:latin typeface="Calibri" panose="020F0502020204030204" pitchFamily="34" charset="0"/>
              </a:rPr>
              <a:t> Colossians 2:11, 12	</a:t>
            </a:r>
            <a:fld id="{C8C25667-F11D-4A42-A9CA-3E80C5AE6884}" type="slidenum">
              <a:rPr lang="en-US" sz="1800" baseline="0" smtClean="0">
                <a:latin typeface="Calibri" panose="020F0502020204030204" pitchFamily="34" charset="0"/>
              </a:rPr>
              <a:t>‹#›</a:t>
            </a:fld>
            <a:endParaRPr lang="en-US" sz="1800" dirty="0" smtClean="0">
              <a:latin typeface="Calibri" panose="020F0502020204030204" pitchFamily="34" charset="0"/>
            </a:endParaRPr>
          </a:p>
        </p:txBody>
      </p:sp>
    </p:spTree>
  </p:cSld>
  <p:clrMap bg1="lt1" tx1="dk1" bg2="lt2" tx2="dk2" accent1="accent1" accent2="accent2" accent3="accent3" accent4="accent4" accent5="accent5" accent6="accent6" hlink="hlink" folHlink="folHlink"/>
  <p:sldLayoutIdLst>
    <p:sldLayoutId id="2147483661" r:id="rId1"/>
    <p:sldLayoutId id="2147483663" r:id="rId2"/>
    <p:sldLayoutId id="2147483662" r:id="rId3"/>
  </p:sldLayoutIdLst>
  <p:timing>
    <p:tnLst>
      <p:par>
        <p:cTn id="1" dur="indefinite" restart="never" nodeType="tmRoot"/>
      </p:par>
    </p:tnLst>
  </p:timing>
  <p:hf hdr="0" ftr="0" dt="0"/>
  <p:txStyles>
    <p:titleStyle>
      <a:lvl1pPr algn="ctr" rtl="0" eaLnBrk="1" latinLnBrk="0" hangingPunct="1">
        <a:spcBef>
          <a:spcPct val="0"/>
        </a:spcBef>
        <a:buNone/>
        <a:defRPr kumimoji="0" sz="4000" b="1" kern="1200">
          <a:solidFill>
            <a:schemeClr val="bg1"/>
          </a:solidFill>
          <a:effectLst>
            <a:outerShdw blurRad="31750" dist="25400" dir="5400000" algn="tl" rotWithShape="0">
              <a:srgbClr val="000000">
                <a:alpha val="25000"/>
              </a:srgbClr>
            </a:outerShdw>
          </a:effectLst>
          <a:latin typeface="Calibri" panose="020F0502020204030204" pitchFamily="34" charset="0"/>
          <a:ea typeface="+mj-ea"/>
          <a:cs typeface="+mj-cs"/>
        </a:defRPr>
      </a:lvl1pPr>
      <a:extLst/>
    </p:titleStyle>
    <p:bodyStyle>
      <a:lvl1pPr marL="365760" indent="-256032" algn="l" rtl="0" eaLnBrk="1" latinLnBrk="0" hangingPunct="1">
        <a:spcBef>
          <a:spcPts val="400"/>
        </a:spcBef>
        <a:spcAft>
          <a:spcPts val="0"/>
        </a:spcAft>
        <a:buClr>
          <a:srgbClr val="486B70"/>
        </a:buClr>
        <a:buSzPct val="80000"/>
        <a:buFont typeface="Wingdings" panose="05000000000000000000" pitchFamily="2" charset="2"/>
        <a:buChar char="§"/>
        <a:defRPr kumimoji="0" sz="2800" kern="1200">
          <a:solidFill>
            <a:schemeClr val="tx1"/>
          </a:solidFill>
          <a:latin typeface="Calibri" panose="020F0502020204030204" pitchFamily="34" charset="0"/>
          <a:ea typeface="+mn-ea"/>
          <a:cs typeface="+mn-cs"/>
        </a:defRPr>
      </a:lvl1pPr>
      <a:lvl2pPr marL="621792" indent="-228600" algn="l" rtl="0" eaLnBrk="1" latinLnBrk="0" hangingPunct="1">
        <a:spcBef>
          <a:spcPts val="324"/>
        </a:spcBef>
        <a:buClr>
          <a:srgbClr val="486B70"/>
        </a:buClr>
        <a:buFont typeface="Verdana" panose="020B0604030504040204" pitchFamily="34" charset="0"/>
        <a:buChar char="-"/>
        <a:defRPr kumimoji="0" sz="2400" kern="1200">
          <a:solidFill>
            <a:schemeClr val="tx1"/>
          </a:solidFill>
          <a:latin typeface="Calibri" panose="020F0502020204030204" pitchFamily="34" charset="0"/>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Calibri" panose="020F0502020204030204" pitchFamily="34" charset="0"/>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Calibri" panose="020F0502020204030204" pitchFamily="34" charset="0"/>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Calibri" panose="020F0502020204030204" pitchFamily="34" charset="0"/>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mtClean="0"/>
              <a:t>The Circumcised Heart</a:t>
            </a:r>
            <a:endParaRPr lang="en-US" dirty="0"/>
          </a:p>
        </p:txBody>
      </p:sp>
      <p:sp>
        <p:nvSpPr>
          <p:cNvPr id="3" name="Subtitle 2"/>
          <p:cNvSpPr>
            <a:spLocks noGrp="1"/>
          </p:cNvSpPr>
          <p:nvPr>
            <p:ph type="subTitle" idx="1"/>
          </p:nvPr>
        </p:nvSpPr>
        <p:spPr>
          <a:xfrm>
            <a:off x="685800" y="3733800"/>
            <a:ext cx="7772400" cy="3124200"/>
          </a:xfrm>
        </p:spPr>
        <p:txBody>
          <a:bodyPr>
            <a:normAutofit lnSpcReduction="10000"/>
          </a:bodyPr>
          <a:lstStyle/>
          <a:p>
            <a:r>
              <a:rPr lang="en-US" dirty="0" smtClean="0"/>
              <a:t>Colossians 2:11, 12</a:t>
            </a:r>
          </a:p>
          <a:p>
            <a:endParaRPr lang="en-US" dirty="0" smtClean="0"/>
          </a:p>
          <a:p>
            <a:r>
              <a:rPr lang="en-US" i="1" dirty="0" smtClean="0"/>
              <a:t>by Bob DeWaay</a:t>
            </a:r>
          </a:p>
          <a:p>
            <a:r>
              <a:rPr lang="en-US" dirty="0" smtClean="0"/>
              <a:t>Gospel of Grace Fellowship</a:t>
            </a:r>
          </a:p>
          <a:p>
            <a:endParaRPr lang="en-US" dirty="0" smtClean="0"/>
          </a:p>
          <a:p>
            <a:r>
              <a:rPr lang="en-US" dirty="0" smtClean="0"/>
              <a:t>January 25, 2015</a:t>
            </a:r>
            <a:endParaRPr lang="en-US" dirty="0"/>
          </a:p>
        </p:txBody>
      </p:sp>
    </p:spTree>
    <p:extLst>
      <p:ext uri="{BB962C8B-B14F-4D97-AF65-F5344CB8AC3E}">
        <p14:creationId xmlns:p14="http://schemas.microsoft.com/office/powerpoint/2010/main" val="17432201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smtClean="0"/>
              <a:t>Avoid False Assurance</a:t>
            </a:r>
            <a:endParaRPr lang="en-US" dirty="0"/>
          </a:p>
        </p:txBody>
      </p:sp>
      <p:sp>
        <p:nvSpPr>
          <p:cNvPr id="2" name="Text Placeholder 1"/>
          <p:cNvSpPr>
            <a:spLocks noGrp="1"/>
          </p:cNvSpPr>
          <p:nvPr>
            <p:ph type="body" sz="quarter" idx="10"/>
          </p:nvPr>
        </p:nvSpPr>
        <p:spPr/>
        <p:txBody>
          <a:bodyPr/>
          <a:lstStyle/>
          <a:p>
            <a:r>
              <a:rPr lang="en-US" sz="3400" dirty="0" smtClean="0"/>
              <a:t>1Corinthians 10:1, 2, 5  (NASB)</a:t>
            </a:r>
          </a:p>
          <a:p>
            <a:pPr lvl="1"/>
            <a:r>
              <a:rPr lang="en-US" sz="3000" dirty="0" smtClean="0"/>
              <a:t>For </a:t>
            </a:r>
            <a:r>
              <a:rPr lang="en-US" sz="3000" dirty="0" smtClean="0">
                <a:solidFill>
                  <a:srgbClr val="C00000"/>
                </a:solidFill>
              </a:rPr>
              <a:t>I do not want you to be unaware</a:t>
            </a:r>
            <a:r>
              <a:rPr lang="en-US" sz="3000" dirty="0" smtClean="0"/>
              <a:t>, brethren, that our fathers were all under the cloud and all passed through the sea; and all were </a:t>
            </a:r>
            <a:r>
              <a:rPr lang="en-US" sz="3000" dirty="0" smtClean="0">
                <a:solidFill>
                  <a:srgbClr val="0D1CAB"/>
                </a:solidFill>
              </a:rPr>
              <a:t>baptized</a:t>
            </a:r>
            <a:r>
              <a:rPr lang="en-US" sz="3000" dirty="0" smtClean="0"/>
              <a:t> into Moses in the cloud and </a:t>
            </a:r>
            <a:r>
              <a:rPr lang="en-US" sz="3000" dirty="0" smtClean="0">
                <a:solidFill>
                  <a:srgbClr val="0D1CAB"/>
                </a:solidFill>
              </a:rPr>
              <a:t>in the sea</a:t>
            </a:r>
            <a:r>
              <a:rPr lang="en-US" sz="3000" dirty="0" smtClean="0"/>
              <a:t>; . . . nevertheless, with most of them God was not well-pleased; </a:t>
            </a:r>
            <a:r>
              <a:rPr lang="en-US" sz="3000" dirty="0" smtClean="0">
                <a:solidFill>
                  <a:srgbClr val="7030A0"/>
                </a:solidFill>
              </a:rPr>
              <a:t>for they were laid low in the wilderness.</a:t>
            </a:r>
            <a:endParaRPr lang="en-US" sz="3000" dirty="0">
              <a:solidFill>
                <a:srgbClr val="7030A0"/>
              </a:solidFill>
            </a:endParaRPr>
          </a:p>
        </p:txBody>
      </p:sp>
      <p:sp>
        <p:nvSpPr>
          <p:cNvPr id="6" name="Text Placeholder 5"/>
          <p:cNvSpPr>
            <a:spLocks noGrp="1"/>
          </p:cNvSpPr>
          <p:nvPr>
            <p:ph type="body" sz="quarter" idx="11"/>
          </p:nvPr>
        </p:nvSpPr>
        <p:spPr>
          <a:xfrm>
            <a:off x="457200" y="4876800"/>
            <a:ext cx="8229600" cy="1447800"/>
          </a:xfrm>
        </p:spPr>
        <p:txBody>
          <a:bodyPr/>
          <a:lstStyle/>
          <a:p>
            <a:r>
              <a:rPr lang="en-US" dirty="0" smtClean="0"/>
              <a:t>Idolaters are lost whether baptized or not</a:t>
            </a:r>
          </a:p>
          <a:p>
            <a:r>
              <a:rPr lang="en-US" dirty="0" smtClean="0"/>
              <a:t>We are only raised to newness of life by faith in God’s powerful working</a:t>
            </a:r>
            <a:endParaRPr lang="en-US" dirty="0"/>
          </a:p>
        </p:txBody>
      </p:sp>
    </p:spTree>
    <p:extLst>
      <p:ext uri="{BB962C8B-B14F-4D97-AF65-F5344CB8AC3E}">
        <p14:creationId xmlns:p14="http://schemas.microsoft.com/office/powerpoint/2010/main" val="50435121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smtClean="0"/>
              <a:t>A Circumcision Made Without Hands</a:t>
            </a:r>
            <a:endParaRPr lang="en-US" dirty="0"/>
          </a:p>
        </p:txBody>
      </p:sp>
      <p:sp>
        <p:nvSpPr>
          <p:cNvPr id="4" name="Content Placeholder 1"/>
          <p:cNvSpPr>
            <a:spLocks noGrp="1"/>
          </p:cNvSpPr>
          <p:nvPr>
            <p:ph type="body" sz="quarter" idx="10"/>
          </p:nvPr>
        </p:nvSpPr>
        <p:spPr/>
        <p:txBody>
          <a:bodyPr/>
          <a:lstStyle/>
          <a:p>
            <a:r>
              <a:rPr lang="en-US" smtClean="0"/>
              <a:t>Colossians 2:11a (ESV)</a:t>
            </a:r>
          </a:p>
          <a:p>
            <a:pPr lvl="1"/>
            <a:r>
              <a:rPr lang="en-US" smtClean="0"/>
              <a:t>In him also you were circumcised with a circumcision made </a:t>
            </a:r>
            <a:r>
              <a:rPr lang="en-US" smtClean="0">
                <a:solidFill>
                  <a:srgbClr val="C00000"/>
                </a:solidFill>
              </a:rPr>
              <a:t>without hands</a:t>
            </a:r>
            <a:endParaRPr lang="en-US" dirty="0">
              <a:solidFill>
                <a:srgbClr val="C00000"/>
              </a:solidFill>
            </a:endParaRPr>
          </a:p>
        </p:txBody>
      </p:sp>
      <p:sp>
        <p:nvSpPr>
          <p:cNvPr id="11" name="Text Placeholder 10"/>
          <p:cNvSpPr>
            <a:spLocks noGrp="1"/>
          </p:cNvSpPr>
          <p:nvPr>
            <p:ph type="body" sz="quarter" idx="11"/>
          </p:nvPr>
        </p:nvSpPr>
        <p:spPr/>
        <p:txBody>
          <a:bodyPr/>
          <a:lstStyle/>
          <a:p>
            <a:pPr>
              <a:lnSpc>
                <a:spcPts val="3000"/>
              </a:lnSpc>
            </a:pPr>
            <a:r>
              <a:rPr lang="en-US" dirty="0" smtClean="0"/>
              <a:t>Colossians 2:10a = “you have been filled in Him”</a:t>
            </a:r>
          </a:p>
          <a:p>
            <a:pPr>
              <a:lnSpc>
                <a:spcPts val="3000"/>
              </a:lnSpc>
            </a:pPr>
            <a:r>
              <a:rPr lang="en-US" dirty="0" smtClean="0"/>
              <a:t>“In Whom” begins this verse and describes being complete in Christ</a:t>
            </a:r>
          </a:p>
          <a:p>
            <a:pPr>
              <a:lnSpc>
                <a:spcPts val="3000"/>
              </a:lnSpc>
            </a:pPr>
            <a:r>
              <a:rPr lang="en-US" dirty="0" smtClean="0"/>
              <a:t>“without hands” denotes a </a:t>
            </a:r>
            <a:r>
              <a:rPr lang="en-US" dirty="0" smtClean="0">
                <a:solidFill>
                  <a:srgbClr val="C00000"/>
                </a:solidFill>
              </a:rPr>
              <a:t>spiritual circumcision</a:t>
            </a:r>
            <a:r>
              <a:rPr lang="en-US" dirty="0" smtClean="0"/>
              <a:t>, that of the heart</a:t>
            </a:r>
          </a:p>
          <a:p>
            <a:pPr>
              <a:lnSpc>
                <a:spcPts val="3000"/>
              </a:lnSpc>
            </a:pPr>
            <a:r>
              <a:rPr lang="en-US" dirty="0" smtClean="0"/>
              <a:t>This is taught in Romans 2:28, 29</a:t>
            </a:r>
            <a:endParaRPr lang="en-US" dirty="0"/>
          </a:p>
        </p:txBody>
      </p:sp>
    </p:spTree>
    <p:extLst>
      <p:ext uri="{BB962C8B-B14F-4D97-AF65-F5344CB8AC3E}">
        <p14:creationId xmlns:p14="http://schemas.microsoft.com/office/powerpoint/2010/main" val="50435121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smtClean="0"/>
              <a:t>The Circumcision of Christ</a:t>
            </a:r>
            <a:endParaRPr lang="en-US" dirty="0"/>
          </a:p>
        </p:txBody>
      </p:sp>
      <p:sp>
        <p:nvSpPr>
          <p:cNvPr id="4" name="Content Placeholder 1"/>
          <p:cNvSpPr>
            <a:spLocks noGrp="1"/>
          </p:cNvSpPr>
          <p:nvPr>
            <p:ph type="body" sz="quarter" idx="10"/>
          </p:nvPr>
        </p:nvSpPr>
        <p:spPr/>
        <p:txBody>
          <a:bodyPr/>
          <a:lstStyle/>
          <a:p>
            <a:r>
              <a:rPr lang="en-US" dirty="0" smtClean="0"/>
              <a:t>Colossians 2:11b (ESV)</a:t>
            </a:r>
          </a:p>
          <a:p>
            <a:pPr lvl="1"/>
            <a:r>
              <a:rPr lang="en-US" dirty="0" smtClean="0"/>
              <a:t>by putting off the body of the flesh, </a:t>
            </a:r>
            <a:r>
              <a:rPr lang="en-US" dirty="0" smtClean="0">
                <a:solidFill>
                  <a:srgbClr val="C00000"/>
                </a:solidFill>
              </a:rPr>
              <a:t>by the circumcision of Christ</a:t>
            </a:r>
            <a:endParaRPr lang="en-US" dirty="0">
              <a:solidFill>
                <a:srgbClr val="C00000"/>
              </a:solidFill>
            </a:endParaRPr>
          </a:p>
        </p:txBody>
      </p:sp>
      <p:sp>
        <p:nvSpPr>
          <p:cNvPr id="6" name="Text Placeholder 5"/>
          <p:cNvSpPr>
            <a:spLocks noGrp="1"/>
          </p:cNvSpPr>
          <p:nvPr>
            <p:ph type="body" sz="quarter" idx="11"/>
          </p:nvPr>
        </p:nvSpPr>
        <p:spPr>
          <a:xfrm>
            <a:off x="457200" y="2971800"/>
            <a:ext cx="8229600" cy="3352800"/>
          </a:xfrm>
        </p:spPr>
        <p:txBody>
          <a:bodyPr/>
          <a:lstStyle/>
          <a:p>
            <a:r>
              <a:rPr lang="en-US" dirty="0" smtClean="0"/>
              <a:t>This denotes the “putting off of” that which is ruled by our fallen sinfulness (Romans 6:6)</a:t>
            </a:r>
          </a:p>
          <a:p>
            <a:r>
              <a:rPr lang="en-US" dirty="0" smtClean="0"/>
              <a:t>Christ is the One who does the circumcision of the heart (possessive genitive) </a:t>
            </a:r>
          </a:p>
          <a:p>
            <a:r>
              <a:rPr lang="en-US" dirty="0" smtClean="0"/>
              <a:t>The circumcision is done by Christ as He separates believers from the world of sin and death</a:t>
            </a:r>
            <a:endParaRPr lang="en-US" dirty="0"/>
          </a:p>
        </p:txBody>
      </p:sp>
    </p:spTree>
    <p:extLst>
      <p:ext uri="{BB962C8B-B14F-4D97-AF65-F5344CB8AC3E}">
        <p14:creationId xmlns:p14="http://schemas.microsoft.com/office/powerpoint/2010/main" val="50435121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smtClean="0"/>
              <a:t>Buried and Raised With Christ by Faith</a:t>
            </a:r>
            <a:endParaRPr lang="en-US" dirty="0"/>
          </a:p>
        </p:txBody>
      </p:sp>
      <p:sp>
        <p:nvSpPr>
          <p:cNvPr id="2" name="Content Placeholder 1"/>
          <p:cNvSpPr>
            <a:spLocks noGrp="1"/>
          </p:cNvSpPr>
          <p:nvPr>
            <p:ph type="body" sz="quarter" idx="10"/>
          </p:nvPr>
        </p:nvSpPr>
        <p:spPr/>
        <p:txBody>
          <a:bodyPr/>
          <a:lstStyle/>
          <a:p>
            <a:r>
              <a:rPr lang="en-US" dirty="0" smtClean="0"/>
              <a:t>Colossians 2:12 (ESV)</a:t>
            </a:r>
          </a:p>
          <a:p>
            <a:pPr lvl="1"/>
            <a:r>
              <a:rPr lang="en-US" dirty="0" smtClean="0">
                <a:solidFill>
                  <a:srgbClr val="0D1CAB"/>
                </a:solidFill>
              </a:rPr>
              <a:t>having been buried </a:t>
            </a:r>
            <a:r>
              <a:rPr lang="en-US" dirty="0" smtClean="0"/>
              <a:t>with him in baptism, in which </a:t>
            </a:r>
            <a:r>
              <a:rPr lang="en-US" dirty="0" smtClean="0">
                <a:solidFill>
                  <a:srgbClr val="C00000"/>
                </a:solidFill>
              </a:rPr>
              <a:t>you were also raised </a:t>
            </a:r>
            <a:r>
              <a:rPr lang="en-US" dirty="0" smtClean="0"/>
              <a:t>with him through faith in the powerful working of God, who raised him from the dead. </a:t>
            </a:r>
            <a:endParaRPr lang="en-US" dirty="0"/>
          </a:p>
        </p:txBody>
      </p:sp>
      <p:sp>
        <p:nvSpPr>
          <p:cNvPr id="4" name="Text Placeholder 3"/>
          <p:cNvSpPr>
            <a:spLocks noGrp="1"/>
          </p:cNvSpPr>
          <p:nvPr>
            <p:ph type="body" sz="quarter" idx="11"/>
          </p:nvPr>
        </p:nvSpPr>
        <p:spPr>
          <a:xfrm>
            <a:off x="457200" y="3810000"/>
            <a:ext cx="8229600" cy="2514600"/>
          </a:xfrm>
        </p:spPr>
        <p:txBody>
          <a:bodyPr/>
          <a:lstStyle/>
          <a:p>
            <a:r>
              <a:rPr lang="en-US" dirty="0" smtClean="0"/>
              <a:t>Only the dead are buried!</a:t>
            </a:r>
          </a:p>
          <a:p>
            <a:r>
              <a:rPr lang="en-US" dirty="0" smtClean="0"/>
              <a:t>Buried and raised are divine passives (i.e., by God)</a:t>
            </a:r>
          </a:p>
          <a:p>
            <a:r>
              <a:rPr lang="en-US" dirty="0" smtClean="0"/>
              <a:t>In baptism we by faith spiritually participate in Christ’s death, burial and resurrection</a:t>
            </a:r>
            <a:endParaRPr lang="en-US" dirty="0"/>
          </a:p>
        </p:txBody>
      </p:sp>
    </p:spTree>
    <p:extLst>
      <p:ext uri="{BB962C8B-B14F-4D97-AF65-F5344CB8AC3E}">
        <p14:creationId xmlns:p14="http://schemas.microsoft.com/office/powerpoint/2010/main" val="50435121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p:txBody>
          <a:bodyPr>
            <a:noAutofit/>
          </a:bodyPr>
          <a:lstStyle/>
          <a:p>
            <a:r>
              <a:rPr lang="en-US" sz="3600" dirty="0" smtClean="0"/>
              <a:t>“Circumcised”</a:t>
            </a:r>
          </a:p>
          <a:p>
            <a:r>
              <a:rPr lang="en-US" sz="3600" dirty="0" smtClean="0"/>
              <a:t>“Buried together”</a:t>
            </a:r>
          </a:p>
          <a:p>
            <a:r>
              <a:rPr lang="en-US" sz="3600" dirty="0" smtClean="0"/>
              <a:t>“Raised together”</a:t>
            </a:r>
          </a:p>
          <a:p>
            <a:endParaRPr lang="en-US" sz="3200" dirty="0" smtClean="0"/>
          </a:p>
          <a:p>
            <a:pPr marL="0" indent="0" algn="ctr">
              <a:buNone/>
            </a:pPr>
            <a:r>
              <a:rPr lang="en-US" sz="3200" dirty="0" smtClean="0"/>
              <a:t>This shows the solidarity of believers with Christ.</a:t>
            </a:r>
            <a:br>
              <a:rPr lang="en-US" sz="3200" dirty="0" smtClean="0"/>
            </a:br>
            <a:endParaRPr lang="en-US" sz="3200" dirty="0" smtClean="0"/>
          </a:p>
          <a:p>
            <a:pPr marL="0" indent="0" algn="ctr">
              <a:buNone/>
            </a:pPr>
            <a:r>
              <a:rPr lang="en-US" sz="3200" dirty="0" smtClean="0"/>
              <a:t>We do not need what the false teachers offer.</a:t>
            </a:r>
            <a:endParaRPr lang="en-US" sz="3200" dirty="0"/>
          </a:p>
        </p:txBody>
      </p:sp>
      <p:sp>
        <p:nvSpPr>
          <p:cNvPr id="3" name="Title 2"/>
          <p:cNvSpPr>
            <a:spLocks noGrp="1"/>
          </p:cNvSpPr>
          <p:nvPr>
            <p:ph type="title"/>
          </p:nvPr>
        </p:nvSpPr>
        <p:spPr/>
        <p:txBody>
          <a:bodyPr/>
          <a:lstStyle/>
          <a:p>
            <a:r>
              <a:rPr lang="en-US" smtClean="0"/>
              <a:t>Three Divine Passives</a:t>
            </a:r>
            <a:endParaRPr lang="en-US" dirty="0"/>
          </a:p>
        </p:txBody>
      </p:sp>
    </p:spTree>
    <p:extLst>
      <p:ext uri="{BB962C8B-B14F-4D97-AF65-F5344CB8AC3E}">
        <p14:creationId xmlns:p14="http://schemas.microsoft.com/office/powerpoint/2010/main" val="50435121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spcAft>
                <a:spcPts val="2400"/>
              </a:spcAft>
            </a:pPr>
            <a:r>
              <a:rPr lang="en-US" dirty="0" smtClean="0"/>
              <a:t>The circumcision of the heart was promised in the OT and fulfilled in Christ</a:t>
            </a:r>
          </a:p>
          <a:p>
            <a:pPr>
              <a:spcAft>
                <a:spcPts val="2400"/>
              </a:spcAft>
            </a:pPr>
            <a:r>
              <a:rPr lang="en-US" dirty="0" smtClean="0"/>
              <a:t>We need to take seriously the implications of our baptism</a:t>
            </a:r>
          </a:p>
          <a:p>
            <a:pPr>
              <a:spcAft>
                <a:spcPts val="2400"/>
              </a:spcAft>
            </a:pPr>
            <a:r>
              <a:rPr lang="en-US" dirty="0" smtClean="0"/>
              <a:t>There is no justification for infant baptism in this passage</a:t>
            </a:r>
          </a:p>
          <a:p>
            <a:pPr>
              <a:spcAft>
                <a:spcPts val="2400"/>
              </a:spcAft>
            </a:pPr>
            <a:r>
              <a:rPr lang="en-US" dirty="0" smtClean="0"/>
              <a:t>Beware false assurance from infant baptism</a:t>
            </a:r>
          </a:p>
        </p:txBody>
      </p:sp>
      <p:sp>
        <p:nvSpPr>
          <p:cNvPr id="3" name="Title 2"/>
          <p:cNvSpPr>
            <a:spLocks noGrp="1"/>
          </p:cNvSpPr>
          <p:nvPr>
            <p:ph type="title"/>
          </p:nvPr>
        </p:nvSpPr>
        <p:spPr/>
        <p:txBody>
          <a:bodyPr/>
          <a:lstStyle/>
          <a:p>
            <a:r>
              <a:rPr lang="en-US" smtClean="0"/>
              <a:t>Implications and Applications</a:t>
            </a:r>
            <a:endParaRPr lang="en-US" dirty="0"/>
          </a:p>
        </p:txBody>
      </p:sp>
    </p:spTree>
    <p:extLst>
      <p:ext uri="{BB962C8B-B14F-4D97-AF65-F5344CB8AC3E}">
        <p14:creationId xmlns:p14="http://schemas.microsoft.com/office/powerpoint/2010/main" val="50435121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The Promise of the Circumcised Heart</a:t>
            </a:r>
            <a:endParaRPr lang="en-US" dirty="0"/>
          </a:p>
        </p:txBody>
      </p:sp>
      <p:sp>
        <p:nvSpPr>
          <p:cNvPr id="3" name="Text Placeholder 2"/>
          <p:cNvSpPr>
            <a:spLocks noGrp="1"/>
          </p:cNvSpPr>
          <p:nvPr>
            <p:ph type="body" sz="quarter" idx="10"/>
          </p:nvPr>
        </p:nvSpPr>
        <p:spPr/>
        <p:txBody>
          <a:bodyPr/>
          <a:lstStyle/>
          <a:p>
            <a:r>
              <a:rPr lang="en-US" dirty="0" smtClean="0"/>
              <a:t>Deuteronomy 30:6  (NASB)</a:t>
            </a:r>
          </a:p>
          <a:p>
            <a:pPr lvl="1"/>
            <a:r>
              <a:rPr lang="en-US" dirty="0" smtClean="0"/>
              <a:t>Moreover </a:t>
            </a:r>
            <a:r>
              <a:rPr lang="en-US" dirty="0" smtClean="0">
                <a:solidFill>
                  <a:srgbClr val="C00000"/>
                </a:solidFill>
              </a:rPr>
              <a:t>the Lord your God will circumcise your heart </a:t>
            </a:r>
            <a:r>
              <a:rPr lang="en-US" dirty="0" smtClean="0"/>
              <a:t>and the heart of your descendants, to love the Lord your God with all your heart and with all your soul, </a:t>
            </a:r>
            <a:r>
              <a:rPr lang="en-US" dirty="0" smtClean="0">
                <a:solidFill>
                  <a:srgbClr val="C00000"/>
                </a:solidFill>
              </a:rPr>
              <a:t>so that you may live</a:t>
            </a:r>
            <a:r>
              <a:rPr lang="en-US" dirty="0" smtClean="0"/>
              <a:t>.</a:t>
            </a:r>
            <a:endParaRPr lang="en-US" dirty="0"/>
          </a:p>
        </p:txBody>
      </p:sp>
      <p:sp>
        <p:nvSpPr>
          <p:cNvPr id="7" name="Text Placeholder 6"/>
          <p:cNvSpPr>
            <a:spLocks noGrp="1"/>
          </p:cNvSpPr>
          <p:nvPr>
            <p:ph type="body" sz="quarter" idx="11"/>
          </p:nvPr>
        </p:nvSpPr>
        <p:spPr>
          <a:xfrm>
            <a:off x="457200" y="4191000"/>
            <a:ext cx="8229600" cy="2133600"/>
          </a:xfrm>
        </p:spPr>
        <p:txBody>
          <a:bodyPr/>
          <a:lstStyle/>
          <a:p>
            <a:r>
              <a:rPr lang="en-US" dirty="0" smtClean="0"/>
              <a:t>This is a description of regeneration</a:t>
            </a:r>
          </a:p>
          <a:p>
            <a:r>
              <a:rPr lang="en-US" dirty="0" smtClean="0"/>
              <a:t>Ezekiel 36:26, 27</a:t>
            </a:r>
          </a:p>
          <a:p>
            <a:r>
              <a:rPr lang="en-US" dirty="0" smtClean="0"/>
              <a:t>Philippians 3:3</a:t>
            </a:r>
            <a:endParaRPr lang="en-US" dirty="0"/>
          </a:p>
        </p:txBody>
      </p:sp>
    </p:spTree>
    <p:extLst>
      <p:ext uri="{BB962C8B-B14F-4D97-AF65-F5344CB8AC3E}">
        <p14:creationId xmlns:p14="http://schemas.microsoft.com/office/powerpoint/2010/main" val="50435121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Autofit/>
          </a:bodyPr>
          <a:lstStyle/>
          <a:p>
            <a:r>
              <a:rPr lang="en-US" dirty="0" smtClean="0"/>
              <a:t>Important Implications of Baptism</a:t>
            </a:r>
            <a:endParaRPr lang="en-US" dirty="0"/>
          </a:p>
        </p:txBody>
      </p:sp>
      <p:sp>
        <p:nvSpPr>
          <p:cNvPr id="4" name="Text Placeholder 3"/>
          <p:cNvSpPr>
            <a:spLocks noGrp="1"/>
          </p:cNvSpPr>
          <p:nvPr>
            <p:ph type="body" sz="quarter" idx="10"/>
          </p:nvPr>
        </p:nvSpPr>
        <p:spPr/>
        <p:txBody>
          <a:bodyPr/>
          <a:lstStyle/>
          <a:p>
            <a:r>
              <a:rPr lang="en-US" sz="3200" dirty="0"/>
              <a:t>Romans 6:3-4  (</a:t>
            </a:r>
            <a:r>
              <a:rPr lang="en-US" sz="3200" dirty="0" smtClean="0"/>
              <a:t>NASB)</a:t>
            </a:r>
          </a:p>
          <a:p>
            <a:pPr lvl="1"/>
            <a:r>
              <a:rPr lang="en-US" sz="2800" dirty="0" smtClean="0">
                <a:latin typeface="Arial" pitchFamily="34" charset="0"/>
                <a:cs typeface="Arial" pitchFamily="34" charset="0"/>
              </a:rPr>
              <a:t>Or </a:t>
            </a:r>
            <a:r>
              <a:rPr lang="en-US" sz="2800" dirty="0">
                <a:latin typeface="Arial" pitchFamily="34" charset="0"/>
                <a:cs typeface="Arial" pitchFamily="34" charset="0"/>
              </a:rPr>
              <a:t>do you not know that all of us who have been baptized into Christ Jesus have been </a:t>
            </a:r>
            <a:r>
              <a:rPr lang="en-US" sz="2800" dirty="0">
                <a:solidFill>
                  <a:srgbClr val="C00000"/>
                </a:solidFill>
                <a:latin typeface="Arial" pitchFamily="34" charset="0"/>
                <a:cs typeface="Arial" pitchFamily="34" charset="0"/>
              </a:rPr>
              <a:t>baptized into His death</a:t>
            </a:r>
            <a:r>
              <a:rPr lang="en-US" sz="2800" dirty="0">
                <a:latin typeface="Arial" pitchFamily="34" charset="0"/>
                <a:cs typeface="Arial" pitchFamily="34" charset="0"/>
              </a:rPr>
              <a:t>? Therefore we have been </a:t>
            </a:r>
            <a:r>
              <a:rPr lang="en-US" sz="2800" dirty="0">
                <a:solidFill>
                  <a:srgbClr val="C00000"/>
                </a:solidFill>
                <a:latin typeface="Arial" pitchFamily="34" charset="0"/>
                <a:cs typeface="Arial" pitchFamily="34" charset="0"/>
              </a:rPr>
              <a:t>buried</a:t>
            </a:r>
            <a:r>
              <a:rPr lang="en-US" sz="2800" dirty="0">
                <a:latin typeface="Arial" pitchFamily="34" charset="0"/>
                <a:cs typeface="Arial" pitchFamily="34" charset="0"/>
              </a:rPr>
              <a:t> with Him through baptism into death, so that as </a:t>
            </a:r>
            <a:r>
              <a:rPr lang="en-US" sz="2800" dirty="0">
                <a:solidFill>
                  <a:srgbClr val="0D1CAB"/>
                </a:solidFill>
                <a:latin typeface="Arial" pitchFamily="34" charset="0"/>
                <a:cs typeface="Arial" pitchFamily="34" charset="0"/>
              </a:rPr>
              <a:t>Christ was raised </a:t>
            </a:r>
            <a:r>
              <a:rPr lang="en-US" sz="2800" dirty="0">
                <a:latin typeface="Arial" pitchFamily="34" charset="0"/>
                <a:cs typeface="Arial" pitchFamily="34" charset="0"/>
              </a:rPr>
              <a:t>from the dead through the glory of the Father, so </a:t>
            </a:r>
            <a:r>
              <a:rPr lang="en-US" sz="2800" dirty="0">
                <a:solidFill>
                  <a:srgbClr val="0D1CAB"/>
                </a:solidFill>
                <a:latin typeface="Arial" pitchFamily="34" charset="0"/>
                <a:cs typeface="Arial" pitchFamily="34" charset="0"/>
              </a:rPr>
              <a:t>we too </a:t>
            </a:r>
            <a:r>
              <a:rPr lang="en-US" sz="2800" dirty="0">
                <a:latin typeface="Arial" pitchFamily="34" charset="0"/>
                <a:cs typeface="Arial" pitchFamily="34" charset="0"/>
              </a:rPr>
              <a:t>might walk in newness of life. </a:t>
            </a:r>
          </a:p>
        </p:txBody>
      </p:sp>
      <p:sp>
        <p:nvSpPr>
          <p:cNvPr id="6" name="Text Placeholder 5"/>
          <p:cNvSpPr>
            <a:spLocks noGrp="1"/>
          </p:cNvSpPr>
          <p:nvPr>
            <p:ph type="body" sz="quarter" idx="11"/>
          </p:nvPr>
        </p:nvSpPr>
        <p:spPr>
          <a:xfrm>
            <a:off x="457200" y="4876800"/>
            <a:ext cx="8229600" cy="1447800"/>
          </a:xfrm>
        </p:spPr>
        <p:txBody>
          <a:bodyPr/>
          <a:lstStyle/>
          <a:p>
            <a:r>
              <a:rPr lang="en-US" dirty="0"/>
              <a:t>Baptism is a physical act with spiritual implications</a:t>
            </a:r>
          </a:p>
          <a:p>
            <a:r>
              <a:rPr lang="en-US" dirty="0"/>
              <a:t>Baptism is by </a:t>
            </a:r>
            <a:r>
              <a:rPr lang="en-US" dirty="0" smtClean="0"/>
              <a:t>immersion</a:t>
            </a:r>
            <a:endParaRPr lang="en-US" dirty="0"/>
          </a:p>
        </p:txBody>
      </p:sp>
    </p:spTree>
    <p:extLst>
      <p:ext uri="{BB962C8B-B14F-4D97-AF65-F5344CB8AC3E}">
        <p14:creationId xmlns:p14="http://schemas.microsoft.com/office/powerpoint/2010/main" val="50435121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1"/>
          <p:cNvSpPr>
            <a:spLocks noGrp="1"/>
          </p:cNvSpPr>
          <p:nvPr>
            <p:ph idx="1"/>
          </p:nvPr>
        </p:nvSpPr>
        <p:spPr>
          <a:xfrm>
            <a:off x="469900" y="1493838"/>
            <a:ext cx="8369300" cy="4525963"/>
          </a:xfrm>
        </p:spPr>
        <p:txBody>
          <a:bodyPr>
            <a:noAutofit/>
          </a:bodyPr>
          <a:lstStyle/>
          <a:p>
            <a:r>
              <a:rPr lang="en-US" sz="3000" dirty="0" smtClean="0"/>
              <a:t>Infant baptism could not have applied to anyone </a:t>
            </a:r>
            <a:br>
              <a:rPr lang="en-US" sz="3000" dirty="0" smtClean="0"/>
            </a:br>
            <a:r>
              <a:rPr lang="en-US" sz="3000" dirty="0" smtClean="0"/>
              <a:t>in Colossae reading Paul’s letter</a:t>
            </a:r>
          </a:p>
          <a:p>
            <a:r>
              <a:rPr lang="en-US" sz="3000" dirty="0" smtClean="0"/>
              <a:t>Circumcision is spiritual (of the heart) and does </a:t>
            </a:r>
            <a:br>
              <a:rPr lang="en-US" sz="3000" dirty="0" smtClean="0"/>
            </a:br>
            <a:r>
              <a:rPr lang="en-US" sz="3000" dirty="0" smtClean="0"/>
              <a:t>not denote infant baptism which would be physical</a:t>
            </a:r>
          </a:p>
          <a:p>
            <a:r>
              <a:rPr lang="en-US" sz="3000" dirty="0" smtClean="0"/>
              <a:t>Infant baptism does not replace physical circumcision as a sign of entrance into the covenant</a:t>
            </a:r>
          </a:p>
          <a:p>
            <a:r>
              <a:rPr lang="en-US" sz="3000" dirty="0" smtClean="0"/>
              <a:t>One must be born again to enter the New Covenant (Jeremiah 31:31-34) Baptized infants </a:t>
            </a:r>
            <a:br>
              <a:rPr lang="en-US" sz="3000" dirty="0" smtClean="0"/>
            </a:br>
            <a:r>
              <a:rPr lang="en-US" sz="3000" dirty="0" smtClean="0"/>
              <a:t>are not thereby regenerate</a:t>
            </a:r>
          </a:p>
        </p:txBody>
      </p:sp>
      <p:sp>
        <p:nvSpPr>
          <p:cNvPr id="3" name="Title 2"/>
          <p:cNvSpPr>
            <a:spLocks noGrp="1"/>
          </p:cNvSpPr>
          <p:nvPr>
            <p:ph type="title"/>
          </p:nvPr>
        </p:nvSpPr>
        <p:spPr/>
        <p:txBody>
          <a:bodyPr>
            <a:normAutofit fontScale="90000"/>
          </a:bodyPr>
          <a:lstStyle/>
          <a:p>
            <a:r>
              <a:rPr lang="en-US" dirty="0" smtClean="0"/>
              <a:t>Colossians 2:11, 12 </a:t>
            </a:r>
            <a:br>
              <a:rPr lang="en-US" dirty="0" smtClean="0"/>
            </a:br>
            <a:r>
              <a:rPr lang="en-US" dirty="0" smtClean="0"/>
              <a:t>Do Not Teach or Imply Infant Baptism</a:t>
            </a:r>
            <a:endParaRPr lang="en-US" dirty="0"/>
          </a:p>
        </p:txBody>
      </p:sp>
    </p:spTree>
    <p:extLst>
      <p:ext uri="{BB962C8B-B14F-4D97-AF65-F5344CB8AC3E}">
        <p14:creationId xmlns:p14="http://schemas.microsoft.com/office/powerpoint/2010/main" val="50435121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13525</TotalTime>
  <Words>652</Words>
  <Application>Microsoft Office PowerPoint</Application>
  <PresentationFormat>On-screen Show (4:3)</PresentationFormat>
  <Paragraphs>84</Paragraphs>
  <Slides>10</Slides>
  <Notes>10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10</vt:i4>
      </vt:variant>
    </vt:vector>
  </HeadingPairs>
  <TitlesOfParts>
    <vt:vector size="17" baseType="lpstr">
      <vt:lpstr>Arial</vt:lpstr>
      <vt:lpstr>Calibri</vt:lpstr>
      <vt:lpstr>Lucida Sans Unicode</vt:lpstr>
      <vt:lpstr>Verdana</vt:lpstr>
      <vt:lpstr>Wingdings</vt:lpstr>
      <vt:lpstr>Wingdings 2</vt:lpstr>
      <vt:lpstr>Concourse</vt:lpstr>
      <vt:lpstr>The Circumcised Heart</vt:lpstr>
      <vt:lpstr>A Circumcision Made Without Hands</vt:lpstr>
      <vt:lpstr>The Circumcision of Christ</vt:lpstr>
      <vt:lpstr>Buried and Raised With Christ by Faith</vt:lpstr>
      <vt:lpstr>Three Divine Passives</vt:lpstr>
      <vt:lpstr>Implications and Applications</vt:lpstr>
      <vt:lpstr>The Promise of the Circumcised Heart</vt:lpstr>
      <vt:lpstr>Important Implications of Baptism</vt:lpstr>
      <vt:lpstr>Colossians 2:11, 12  Do Not Teach or Imply Infant Baptism</vt:lpstr>
      <vt:lpstr>Avoid False Assurance</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Revelation 1:1-3</dc:title>
  <dc:creator>Eric</dc:creator>
  <cp:lastModifiedBy>Christy</cp:lastModifiedBy>
  <cp:revision>548</cp:revision>
  <cp:lastPrinted>2015-01-22T22:35:08Z</cp:lastPrinted>
  <dcterms:created xsi:type="dcterms:W3CDTF">2014-02-05T15:11:40Z</dcterms:created>
  <dcterms:modified xsi:type="dcterms:W3CDTF">2015-01-23T18:30:33Z</dcterms:modified>
</cp:coreProperties>
</file>