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924675" cy="9210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>
      <p:cViewPr varScale="1">
        <p:scale>
          <a:sx n="71" d="100"/>
          <a:sy n="71" d="100"/>
        </p:scale>
        <p:origin x="127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4" d="100"/>
          <a:sy n="54" d="100"/>
        </p:scale>
        <p:origin x="280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535515" y="278685"/>
            <a:ext cx="3648177" cy="516959"/>
          </a:xfrm>
          <a:prstGeom prst="rect">
            <a:avLst/>
          </a:prstGeom>
        </p:spPr>
        <p:txBody>
          <a:bodyPr vert="horz" lIns="104739" tIns="52368" rIns="104739" bIns="52368" rtlCol="0"/>
          <a:lstStyle>
            <a:lvl1pPr algn="l">
              <a:defRPr sz="1400"/>
            </a:lvl1pPr>
          </a:lstStyle>
          <a:p>
            <a:r>
              <a:rPr lang="en-US" sz="1300" dirty="0"/>
              <a:t>Mark </a:t>
            </a:r>
            <a:r>
              <a:rPr lang="en-US" sz="1300" dirty="0"/>
              <a:t>14:43-52</a:t>
            </a:r>
            <a:endParaRPr lang="en-US" sz="1300" dirty="0"/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The Betrayal of God’s Faithful Son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059323" y="278685"/>
            <a:ext cx="3480831" cy="516959"/>
          </a:xfrm>
          <a:prstGeom prst="rect">
            <a:avLst/>
          </a:prstGeom>
        </p:spPr>
        <p:txBody>
          <a:bodyPr vert="horz" lIns="104739" tIns="52368" rIns="104739" bIns="52368" rtlCol="0"/>
          <a:lstStyle>
            <a:lvl1pPr algn="r">
              <a:defRPr sz="1400"/>
            </a:lvl1pPr>
          </a:lstStyle>
          <a:p>
            <a:r>
              <a:rPr lang="en-US" sz="1300" dirty="0"/>
              <a:t>02/08/15</a:t>
            </a:r>
            <a:r>
              <a:rPr lang="en-US" sz="1300" dirty="0"/>
              <a:t/>
            </a:r>
            <a:br>
              <a:rPr lang="en-US" sz="1300" dirty="0"/>
            </a:br>
            <a:r>
              <a:rPr lang="en-US" sz="1300" i="1" dirty="0"/>
              <a:t> Eric Douma</a:t>
            </a:r>
            <a:endParaRPr lang="en-US" sz="13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37" y="8476699"/>
            <a:ext cx="2492776" cy="726430"/>
          </a:xfrm>
          <a:prstGeom prst="rect">
            <a:avLst/>
          </a:prstGeom>
        </p:spPr>
      </p:pic>
      <p:sp>
        <p:nvSpPr>
          <p:cNvPr id="9" name="Slide Number Placeholder 4"/>
          <p:cNvSpPr txBox="1">
            <a:spLocks/>
          </p:cNvSpPr>
          <p:nvPr/>
        </p:nvSpPr>
        <p:spPr>
          <a:xfrm>
            <a:off x="3029866" y="8410939"/>
            <a:ext cx="3648179" cy="656363"/>
          </a:xfrm>
          <a:prstGeom prst="rect">
            <a:avLst/>
          </a:prstGeom>
        </p:spPr>
        <p:txBody>
          <a:bodyPr vert="horz" lIns="137422" tIns="68711" rIns="137422" bIns="68711" rtlCol="0" anchor="b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342509" algn="r"/>
                <a:tab pos="4524343" algn="r"/>
              </a:tabLst>
            </a:pPr>
            <a:r>
              <a:rPr lang="en-US" sz="1300" dirty="0"/>
              <a:t>www.gospelofgracefellowship.org	</a:t>
            </a:r>
            <a:fld id="{0BBBAE45-9901-4674-9676-D21FB25714E7}" type="slidenum">
              <a:rPr lang="en-US" sz="1300"/>
              <a:pPr algn="l">
                <a:tabLst>
                  <a:tab pos="3342509" algn="r"/>
                  <a:tab pos="4524343" algn="r"/>
                </a:tabLst>
              </a:pPr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084294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238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5FB659C7-7579-4330-8A76-F5857C76973D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0563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468" y="4375071"/>
            <a:ext cx="5539740" cy="4144804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238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B05A1605-2006-46AA-9C89-88C7D1E0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9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1605-2006-46AA-9C89-88C7D1E0E2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55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1605-2006-46AA-9C89-88C7D1E0E2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95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1605-2006-46AA-9C89-88C7D1E0E2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48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1605-2006-46AA-9C89-88C7D1E0E2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62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1605-2006-46AA-9C89-88C7D1E0E2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15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1605-2006-46AA-9C89-88C7D1E0E2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06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1605-2006-46AA-9C89-88C7D1E0E2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22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1605-2006-46AA-9C89-88C7D1E0E2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A1605-2006-46AA-9C89-88C7D1E0E2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D5B1FE-C48B-4060-8A2F-CD0E0FF9C698}" type="datetime1">
              <a:rPr lang="en-US" smtClean="0"/>
              <a:t>2/6/2015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CA31E3-2CCA-474C-B4FA-0CE14468C0C4}" type="datetime1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33571-84FA-4E83-B82B-0F58CFA2F1A0}" type="datetime1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756D8-4EF7-4E2B-BD24-444CB890E359}" type="datetime1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327002-A0B5-4FC8-A951-479E6E1F4284}" type="datetime1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F0B8D5-7A0C-485E-9439-132CC4F1838B}" type="datetime1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C60A80-CBE2-4EEA-AE64-D0AEC4551CFB}" type="datetime1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BDB6F-04D0-4CFE-852A-39BC0A7E2819}" type="datetime1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FB65C-58C6-45BC-BF0C-05CEE06506CD}" type="datetime1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CC83E1-22BA-4E0A-B2C8-CFF7B48D832E}" type="datetime1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79F332-30BB-436C-B062-D2D63DF38AEC}" type="datetime1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C6487D-0E1B-4EFD-BEFD-910379EC313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09E9BE-42A1-485B-BBAB-4FA81D8601B6}" type="datetime1">
              <a:rPr lang="en-US" smtClean="0"/>
              <a:t>2/6/2015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543800" y="6407944"/>
            <a:ext cx="139303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</a:defRPr>
            </a:lvl1pPr>
            <a:extLst/>
          </a:lstStyle>
          <a:p>
            <a:fld id="{EAC6487D-0E1B-4EFD-BEFD-910379EC3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991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14:43-52</a:t>
            </a:r>
            <a:endParaRPr lang="en-US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184" y="2262824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Betrayal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God’s Faithful Son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2500" y="3276600"/>
            <a:ext cx="72390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>
                <a:latin typeface="Calibri" panose="020F0502020204030204" pitchFamily="34" charset="0"/>
              </a:rPr>
              <a:t>by Eric Douma</a:t>
            </a:r>
          </a:p>
          <a:p>
            <a:pPr algn="ctr"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</a:rPr>
              <a:t>Gospel of Grace Fellowship</a:t>
            </a:r>
          </a:p>
          <a:p>
            <a:pPr algn="ctr"/>
            <a:r>
              <a:rPr lang="en-US" sz="3200" dirty="0">
                <a:latin typeface="Calibri" panose="020F0502020204030204" pitchFamily="34" charset="0"/>
              </a:rPr>
              <a:t>Feb. </a:t>
            </a:r>
            <a:r>
              <a:rPr lang="en-US" sz="3200" dirty="0" smtClean="0">
                <a:latin typeface="Calibri" panose="020F0502020204030204" pitchFamily="34" charset="0"/>
              </a:rPr>
              <a:t>8, </a:t>
            </a:r>
            <a:r>
              <a:rPr lang="en-US" sz="3200" dirty="0">
                <a:latin typeface="Calibri" panose="020F0502020204030204" pitchFamily="34" charset="0"/>
              </a:rPr>
              <a:t>2015</a:t>
            </a:r>
            <a:endParaRPr 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19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50:4-7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Lord GOD has given Me the tongue of disciples,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may know how to sustain the weary one with a word. He awakens Me morning by morning,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awakens My ear to listen as a disciple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u="sng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Lord GOD has opened My ear;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was not disobedient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did I turn back.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 gave My back to those who strike Me,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My cheeks to those who pluck out the beard; I did not cover My face from humiliation and spitting.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the Lord GOD helps Me,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 am not disgraced;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set My face like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Christ Alone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487D-0E1B-4EFD-BEFD-910379EC313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2578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14:43-44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Immediately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while He was still speaking, Judas, one of the twelve, came up accompanied by a crowd with swords and clubs,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were from the chief priests and the scribes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 elders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Now he who was betraying Him had given them a signal, saying, “Whomever I kiss, He is the one; seize Him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lead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Him away under guard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109728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Accusations against Jesus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09728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Blasphemy (2:7)</a:t>
            </a:r>
          </a:p>
          <a:p>
            <a:pPr marL="109728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Sabbath breaking (2:24; 3:2-6)</a:t>
            </a:r>
          </a:p>
          <a:p>
            <a:pPr marL="109728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3. Sorcery (3:22)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Is Handed Over </a:t>
            </a:r>
            <a:r>
              <a:rPr lang="en-US" sz="3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Israel’s Leadership</a:t>
            </a:r>
            <a:endParaRPr lang="en-US" sz="30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487D-0E1B-4EFD-BEFD-910379EC31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1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14:45-47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After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coming,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immediately went to Him, saying, “Rabbi!” and kissed Him.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They laid hands on Him and seized Him.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one of those who stood by drew his sword, and struck the slave of the high priest and cut off his ear.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Psalm 41:9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close friend in whom I trusted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who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ate my bread,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lifted up his heel against me.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Betrayal By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Friend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2133600"/>
            <a:ext cx="5029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487D-0E1B-4EFD-BEFD-910379EC31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9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257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14:48-50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Jesus said to them, “Have you come out with swords and clubs to arrest Me, as you would against a robber?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“Every day I was with you in the temple teaching, and you did not seize Me; but this has taken place to fulfill the Scriptures.”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they all left Him and fled.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Zechariah 13:7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“Awake, O sword, against My Shepherd, And against the man, My Associate,” Declares the LORD of hosts. “Strike the Shepherd that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sheep may be scattered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And I will turn My hand against the little ones.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All Abandoned Christ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0" y="2209800"/>
            <a:ext cx="4800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" y="2590800"/>
            <a:ext cx="6477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487D-0E1B-4EFD-BEFD-910379EC31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15:51-52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young man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was following Him, wearing nothing but a linen sheet over his naked body; and they seized him.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But he pulled free of the linen sheet and escaped naked.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16:5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Entering the tomb, they saw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young man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sitting at the right, wearing a white robe; and they were amazed. 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Amos 2:16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Even the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bravest among the warriors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will flee naked in that day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declares the LORD.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All Abandoned Christ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487D-0E1B-4EFD-BEFD-910379EC31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1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1.We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should remember that God’s deeds were done publically for all to see, while those who arrested Jesus did their deeds in secret.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The biblical passages about Gethsemane instruct us that Christ alone brings salvation to mankind.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  <a:endParaRPr lang="en-US" sz="40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487D-0E1B-4EFD-BEFD-910379EC31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9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14:48-49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Jesus said to them, “Have you come out with swords and clubs to arrest Me, as you would against a robber?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day I was with you in the temple teaching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you did not seize Me; but this has taken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place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fulfill the Scriptures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3:6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Pharisees went out and immediately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began conspiring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with the Herodians against Him, as to how they might destroy Him.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1.Christ’s Saving Work Was Public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487D-0E1B-4EFD-BEFD-910379EC31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4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/>
              <a:t>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John 18:20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Jesus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answered him,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spoken openly to the world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I always taught in synagogues and in the temple, where all the Jews come together;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spoke nothing in secret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3:25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whom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displayed publicly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 a propitiation in His blood through faith. This was to demonstrate His righteousness, because in the forbearance of God He passed over the sins previously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committed…</a:t>
            </a: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1.Christ’s Saving Work Was Public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487D-0E1B-4EFD-BEFD-910379EC31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1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5626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Isaiah 50:4-9 “The Servant’s Gethsemane”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50:1-2b      The unresponsive family (Israel)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50:2c-3      The competent Father (Yahweh)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50:4-9        The responsive Son (Christ)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50:2-3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Why was there no man when I came? When I called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why was there none to answer?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My hand so short that it cannot ransom? Or have I no power to deliver? Behold, I dry up the sea with My rebuke, I make the rivers a wilderness;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fish stink for lack of water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die of thirst.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clothe the heavens with blackness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make sackcloth their covering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Christ Alone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487D-0E1B-4EFD-BEFD-910379EC31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0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2217</TotalTime>
  <Words>892</Words>
  <Application>Microsoft Office PowerPoint</Application>
  <PresentationFormat>On-screen Show (4:3)</PresentationFormat>
  <Paragraphs>67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14:43-52</vt:lpstr>
      <vt:lpstr>Jesus Is Handed Over to Israel’s Leadership</vt:lpstr>
      <vt:lpstr>The Betrayal By a Friend</vt:lpstr>
      <vt:lpstr>They All Abandoned Christ</vt:lpstr>
      <vt:lpstr>They All Abandoned Christ</vt:lpstr>
      <vt:lpstr>Implications</vt:lpstr>
      <vt:lpstr>1.Christ’s Saving Work Was Public</vt:lpstr>
      <vt:lpstr>1.Christ’s Saving Work Was Public</vt:lpstr>
      <vt:lpstr>2. Christ Alone</vt:lpstr>
      <vt:lpstr>2. Christ Alone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14:43-52</dc:title>
  <dc:creator>Eric</dc:creator>
  <cp:lastModifiedBy>Christy</cp:lastModifiedBy>
  <cp:revision>40</cp:revision>
  <cp:lastPrinted>2015-02-06T21:34:46Z</cp:lastPrinted>
  <dcterms:created xsi:type="dcterms:W3CDTF">2015-02-02T20:09:25Z</dcterms:created>
  <dcterms:modified xsi:type="dcterms:W3CDTF">2015-02-06T21:41:43Z</dcterms:modified>
</cp:coreProperties>
</file>