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67" d="100"/>
          <a:sy n="67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19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 txBox="1">
            <a:spLocks/>
          </p:cNvSpPr>
          <p:nvPr/>
        </p:nvSpPr>
        <p:spPr>
          <a:xfrm>
            <a:off x="571217" y="292619"/>
            <a:ext cx="3891389" cy="542807"/>
          </a:xfrm>
          <a:prstGeom prst="rect">
            <a:avLst/>
          </a:prstGeom>
        </p:spPr>
        <p:txBody>
          <a:bodyPr vert="horz" lIns="110719" tIns="55359" rIns="110719" bIns="55359" rtlCol="0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Mark </a:t>
            </a:r>
            <a:r>
              <a:rPr lang="en-US" sz="1200" dirty="0"/>
              <a:t>14:66-72</a:t>
            </a:r>
            <a:endParaRPr lang="en-US" sz="1200" dirty="0"/>
          </a:p>
          <a:p>
            <a:r>
              <a:rPr lang="en-US" sz="1200" b="1" dirty="0">
                <a:cs typeface="Arial" panose="020B0604020202020204" pitchFamily="34" charset="0"/>
              </a:rPr>
              <a:t>The Denial of Christ by Peter</a:t>
            </a:r>
            <a:endParaRPr lang="en-US" sz="1200" b="1" dirty="0"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2769870" y="260156"/>
            <a:ext cx="3712886" cy="542807"/>
          </a:xfrm>
          <a:prstGeom prst="rect">
            <a:avLst/>
          </a:prstGeom>
        </p:spPr>
        <p:txBody>
          <a:bodyPr vert="horz" lIns="110719" tIns="55359" rIns="110719" bIns="55359" rtlCol="0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03/08/15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i="1" dirty="0"/>
              <a:t>by Eric Douma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04" y="8318269"/>
            <a:ext cx="2308225" cy="662139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>
          <a:xfrm>
            <a:off x="2751767" y="8194792"/>
            <a:ext cx="3891391" cy="689181"/>
          </a:xfrm>
          <a:prstGeom prst="rect">
            <a:avLst/>
          </a:prstGeom>
        </p:spPr>
        <p:txBody>
          <a:bodyPr vert="horz" lIns="145269" tIns="72635" rIns="145269" bIns="72635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533372" algn="r"/>
                <a:tab pos="4782691" algn="r"/>
              </a:tabLst>
            </a:pPr>
            <a:r>
              <a:rPr lang="en-US" sz="1200" dirty="0"/>
              <a:t>www.gospelofgracefellowship.org	</a:t>
            </a:r>
            <a:fld id="{0BBBAE45-9901-4674-9676-D21FB25714E7}" type="slidenum">
              <a:rPr lang="en-US" sz="1200"/>
              <a:pPr algn="l">
                <a:tabLst>
                  <a:tab pos="3533372" algn="r"/>
                  <a:tab pos="4782691" algn="r"/>
                </a:tabLst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96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6751717D-0836-4D6E-8903-7B292E2C53E7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C1824C79-20B4-4823-9421-3636508B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97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12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7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9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35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53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6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72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5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4C79-20B4-4823-9421-3636508B0B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2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CC3147-80C6-4890-9D38-19D444D76C2F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32E346-CF12-408F-BFEE-375647C46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067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14:66-72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The Denial of Christ </a:t>
            </a:r>
            <a:r>
              <a:rPr lang="en-US" sz="3200" dirty="0" smtClean="0">
                <a:latin typeface="Calibri" panose="020F0502020204030204" pitchFamily="34" charset="0"/>
              </a:rPr>
              <a:t>by Peter</a:t>
            </a:r>
          </a:p>
          <a:p>
            <a:pPr algn="ctr"/>
            <a:r>
              <a:rPr lang="en-US" sz="28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28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</a:rPr>
              <a:t>March </a:t>
            </a:r>
            <a:r>
              <a:rPr lang="en-US" sz="2800" dirty="0" smtClean="0">
                <a:latin typeface="Calibri" panose="020F0502020204030204" pitchFamily="34" charset="0"/>
              </a:rPr>
              <a:t>8, </a:t>
            </a:r>
            <a:r>
              <a:rPr lang="en-US" sz="2800" dirty="0">
                <a:latin typeface="Calibri" panose="020F0502020204030204" pitchFamily="34" charset="0"/>
              </a:rPr>
              <a:t>2015</a:t>
            </a:r>
          </a:p>
          <a:p>
            <a:pPr algn="ctr"/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334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14:27-28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said to them, “You will all fall away, for it is written, ‘I will strike the shepherd, and the sheep will be scattered.’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after I am raised up, I will go before you to Galilee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109728" indent="0">
              <a:buNone/>
            </a:pP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16:6-7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said to them, “Do not be amazed; you are looking for Jesus the Nazarene, who has been crucified.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 has risen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He is not here; behold, here is the place where they laid Him.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go, tell His disciples and Peter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‘He is going ahead of you to Galilee; there you will see Him, just as He told you.’ 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Christ’s Sheep Are Secure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40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dirty="0"/>
              <a:t>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21:15-17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Simon Peter, “Simon, son of John,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love Me more than these?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said to Him, “Yes, Lord; You know that I love You.” He said to him, “Tend My lambs.”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 said to him again a second time, “Simon, son of John,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love Me?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He said to Him, “Yes, Lord; You know that I love You.” He said to him, “Shepherd My sheep.”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 said to him the third time, “Simon, son of John,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love 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?” Peter was grieved because He said to him the third time, “Do you love Me?” And he said to Him, “Lord, You know all things; You know that I love You.” Jesus said to him, “Tend My sheep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Christ’s Sheep Are Secure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701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10:27-28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sheep hear My voice, and I know them, and they follow Me;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I give eternal life to them,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never perish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no one will snatch them out of My hand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8:38-39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am convinced that neither death, nor life, nor angels, nor principalities, nor things present, nor things to come, nor powers,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nor height, nor depth, nor any other created thing, will be able to separate us from the love of God, which is in Christ Jesus our Lord.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Christ’s Sheep Are Secure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62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483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Mark 14:32-42 -  Disciples are “asleep”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times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14:53-65 – Peter follows Jesus during trial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Mark 14:66-72 – Peter denies Christ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times</a:t>
            </a:r>
          </a:p>
          <a:p>
            <a:pPr marL="109728" indent="0">
              <a:buNone/>
            </a:pP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Faithful</a:t>
            </a:r>
          </a:p>
          <a:p>
            <a:pPr marL="109728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Peter: Unfaithful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Structure of Peter’s Denial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181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14:66-68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as Peter was below in the courtyard, one of the servant girls of the high priest came,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seeing Peter warming himself, she looked at him and said, “You also were with the Nazarene, Jesus.”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he denied it, saying,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neither know nor understand what you mean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 And he went out into the gateway and the rooster crowed. </a:t>
            </a: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Mishnah: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‘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Where is my ox?’ He said to him, ‘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 not know what you are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saying.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Peter’s First Denial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3657600"/>
            <a:ext cx="3886200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166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14:69-72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servant-girl saw him, and began once more to say to the bystanders, “This is one of them!”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again he denied it. And after a little while the bystanders were again saying to Peter, “Surely you are one of them, for you are a Galilean too.”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he began to curse and swear, “I do not know this man you are talking about!”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Immediately a rooster crowed a second time.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Peter remembered how Jesus had made the remark to him,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“Before a rooster crows twice, you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deny Me three times.” And he began to weep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Peter’s Second And Third Denial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286000"/>
            <a:ext cx="336987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8820" y="3581400"/>
            <a:ext cx="50847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8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8382000" cy="4525963"/>
          </a:xfrm>
        </p:spPr>
        <p:txBody>
          <a:bodyPr>
            <a:normAutofit/>
          </a:bodyPr>
          <a:lstStyle/>
          <a:p>
            <a:pPr marL="514350" indent="-404813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We should learn from Peter’s failure to humble ourselves and rely upon God’s power to persevere.</a:t>
            </a:r>
          </a:p>
          <a:p>
            <a:pPr marL="514350" indent="-404813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404813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404813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We should remember that Peter’s restoration proves that “Christ’s sheep” cannot be lost!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14:37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came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them sleeping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said to Peter, “Simon, are you asleep? Could you not keep watch for one hour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14:40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again He came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them sleeping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for their eyes were very heavy; and they did not know what to answer Him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14:41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came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third time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said to them,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still sleeping and resting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It is enough; the hour has come; behold, the Son of Man is being betrayed into the hands of sinners.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 Problem of  Trusting Self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62800" y="1843088"/>
            <a:ext cx="1676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2251710"/>
            <a:ext cx="2324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7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79309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Being on the alert: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Gregareo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found in the faith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Matt. 24:42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Therefore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the alert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for you do not know which day your Lord is coming.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Matt. 25:13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the alert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then, for you do not know the day nor the hour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Luke 12:37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“Blessed are those slaves whom the master will find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alert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comes…”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Trusting God’s Power Is Essential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55520" y="4813109"/>
            <a:ext cx="4069080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55509"/>
            <a:ext cx="8839200" cy="4940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9:24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Immediately the boy’s father cried out and said, “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 believe; help my unbelief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“His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cry expresses humanity and distress at being asked to manifest radical faith when unbelief is the form of human existence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9:28-29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came into the house, His disciples began questioning Him privately, “Why could we not drive it out?”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He said to them, “This kind cannot come out by anything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 prayer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  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88392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 Necessity of Prayer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Ephesians 6:14a, 17-18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therefore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take the helmet of salvation, and the sword of the Spirit, which is the word of God,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at all times in the Spirit, with all prayer and supplication. To that end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alert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all perseverance, making supplication for all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saints…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Colossians 4:2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Devote yourselves to prayer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keeping alert in it with an attitude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thanksgiving…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 Necessity of Prayer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N.T.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52424" y="5257800"/>
            <a:ext cx="2667000" cy="181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1000" y="3443288"/>
            <a:ext cx="1752600" cy="142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1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1390</TotalTime>
  <Words>1096</Words>
  <Application>Microsoft Office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14:66-72</vt:lpstr>
      <vt:lpstr>Structure of Peter’s Denial</vt:lpstr>
      <vt:lpstr>Peter’s First Denial</vt:lpstr>
      <vt:lpstr>Peter’s Second And Third Denial</vt:lpstr>
      <vt:lpstr>Applications</vt:lpstr>
      <vt:lpstr>1. The Problem of  Trusting Self</vt:lpstr>
      <vt:lpstr>1. Trusting God’s Power Is Essential</vt:lpstr>
      <vt:lpstr>1. The Necessity of Prayer in Mark</vt:lpstr>
      <vt:lpstr>1. The Necessity of Prayer in The N.T.</vt:lpstr>
      <vt:lpstr>2. Christ’s Sheep Are Secure</vt:lpstr>
      <vt:lpstr>2. Christ’s Sheep Are Secure</vt:lpstr>
      <vt:lpstr>2. Christ’s Sheep Are Secure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14:66-72</dc:title>
  <dc:creator>Eric</dc:creator>
  <cp:lastModifiedBy>Christy</cp:lastModifiedBy>
  <cp:revision>38</cp:revision>
  <cp:lastPrinted>2015-03-06T23:21:13Z</cp:lastPrinted>
  <dcterms:created xsi:type="dcterms:W3CDTF">2015-03-02T22:36:10Z</dcterms:created>
  <dcterms:modified xsi:type="dcterms:W3CDTF">2015-03-07T15:11:38Z</dcterms:modified>
</cp:coreProperties>
</file>