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65" r:id="rId4"/>
    <p:sldId id="267" r:id="rId5"/>
    <p:sldId id="257" r:id="rId6"/>
    <p:sldId id="258" r:id="rId7"/>
    <p:sldId id="260" r:id="rId8"/>
    <p:sldId id="261" r:id="rId9"/>
    <p:sldId id="269" r:id="rId10"/>
    <p:sldId id="263" r:id="rId11"/>
    <p:sldId id="268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382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33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0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92460" y="426763"/>
            <a:ext cx="3169921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r>
              <a:rPr lang="en-US" sz="1500" b="1" dirty="0">
                <a:cs typeface="Arial" panose="020B0604020202020204" pitchFamily="34" charset="0"/>
              </a:rPr>
              <a:t>Jesus: Our </a:t>
            </a:r>
            <a:r>
              <a:rPr lang="en-US" sz="1500" b="1" dirty="0">
                <a:cs typeface="Arial" panose="020B0604020202020204" pitchFamily="34" charset="0"/>
              </a:rPr>
              <a:t>Substitutionary Lamb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62381" y="426763"/>
            <a:ext cx="3169921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r>
              <a:rPr lang="en-US" dirty="0"/>
              <a:t>Eric </a:t>
            </a:r>
            <a:r>
              <a:rPr lang="en-US" dirty="0" smtClean="0"/>
              <a:t>Douma  (03/29/15)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52" y="8734184"/>
            <a:ext cx="2353169" cy="695246"/>
          </a:xfrm>
          <a:prstGeom prst="rect">
            <a:avLst/>
          </a:prstGeom>
        </p:spPr>
      </p:pic>
      <p:sp>
        <p:nvSpPr>
          <p:cNvPr id="7" name="Slide Number Placeholder 4"/>
          <p:cNvSpPr txBox="1">
            <a:spLocks/>
          </p:cNvSpPr>
          <p:nvPr/>
        </p:nvSpPr>
        <p:spPr>
          <a:xfrm>
            <a:off x="2935219" y="8604532"/>
            <a:ext cx="4150817" cy="723640"/>
          </a:xfrm>
          <a:prstGeom prst="rect">
            <a:avLst/>
          </a:prstGeom>
        </p:spPr>
        <p:txBody>
          <a:bodyPr vert="horz" lIns="153564" tIns="76783" rIns="153564" bIns="76783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735134" algn="r"/>
                <a:tab pos="5055791" algn="r"/>
              </a:tabLst>
            </a:pPr>
            <a:r>
              <a:rPr lang="en-US" sz="1300" dirty="0"/>
              <a:t>www.gospelofgracefellowship.org	</a:t>
            </a:r>
            <a:fld id="{0BBBAE45-9901-4674-9676-D21FB25714E7}" type="slidenum">
              <a:rPr lang="en-US" sz="1300"/>
              <a:pPr algn="l">
                <a:tabLst>
                  <a:tab pos="3735134" algn="r"/>
                  <a:tab pos="5055791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5575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74FE4482-ABAB-483B-A19C-90B565C9D6CC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684EACDA-E4D7-4F0E-80DA-4CD17C469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98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62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9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88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11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0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99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09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61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27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1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EACDA-E4D7-4F0E-80DA-4CD17C4697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4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AC1897-4103-4D15-AEBB-0EF2A076C22E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8B4C3F-6BA3-4E11-8ABE-D54F85E933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296362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Jesus: Our </a:t>
            </a:r>
            <a:b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Substitutionary Lamb</a:t>
            </a:r>
            <a:endParaRPr lang="en-US" sz="5400" dirty="0">
              <a:solidFill>
                <a:srgbClr val="0070C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426" y="23622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Behold</a:t>
            </a:r>
            <a:r>
              <a:rPr lang="en-US" sz="3200" b="1" dirty="0">
                <a:latin typeface="Calibri" panose="020F0502020204030204" pitchFamily="34" charset="0"/>
              </a:rPr>
              <a:t>, the Lamb of God who takes away </a:t>
            </a:r>
            <a:r>
              <a:rPr lang="en-US" sz="3200" b="1" dirty="0" smtClean="0">
                <a:latin typeface="Calibri" panose="020F0502020204030204" pitchFamily="34" charset="0"/>
              </a:rPr>
              <a:t/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the </a:t>
            </a:r>
            <a:r>
              <a:rPr lang="en-US" sz="3200" b="1" dirty="0">
                <a:latin typeface="Calibri" panose="020F0502020204030204" pitchFamily="34" charset="0"/>
              </a:rPr>
              <a:t>sin of the world! </a:t>
            </a:r>
            <a:r>
              <a:rPr lang="en-US" sz="3200" b="1" dirty="0" smtClean="0">
                <a:latin typeface="Calibri" panose="020F0502020204030204" pitchFamily="34" charset="0"/>
              </a:rPr>
              <a:t> (John 1:29)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9581" y="3763663"/>
            <a:ext cx="412209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latin typeface="Calibri" panose="020F0502020204030204" pitchFamily="34" charset="0"/>
              </a:rPr>
              <a:t>b</a:t>
            </a:r>
            <a:r>
              <a:rPr lang="en-US" sz="2800" i="1" dirty="0" smtClean="0">
                <a:latin typeface="Calibri" panose="020F0502020204030204" pitchFamily="34" charset="0"/>
              </a:rPr>
              <a:t>y Eric Douma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March 29, 2015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9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84109"/>
            <a:ext cx="87630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19:42-44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had known in this day, even you, the things which make for peace! But now they have been hidden from your eyes.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“For the days will come upon you when your enemies will throw up a barricade against you, and surround you and hem you in on every side,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they will level you to the ground and your children within you, and they will not leave in you one stone upon another,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you did not recognize the time of your visitation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Lamb Comes in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“Selection Day”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486400" y="1346009"/>
            <a:ext cx="167640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9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76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Christ Your Lamb Today!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05201"/>
            <a:ext cx="2829091" cy="2836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2643" y="1533405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13:8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Peter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said to Him, “Never shall You wash my feet!” Jesus answered him, “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 do not wash you, you have no part with 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404219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79309"/>
            <a:ext cx="8839200" cy="50166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5:4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You are not a God who takes pleasure in wickedness;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evil dwells with You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34:16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face of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 is against evildoers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cut off the memory of them from the earth.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3:10-12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 it is written: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is righteous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no, not one;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 one understands; no one seeks for God.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All have turned aside; together they have become worthless; no one does good, not even one.”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Need 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a Substitute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5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Hebrews 9:22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according to the Law, one may almost say, all things are cleansed with blood,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shedding of blood there is no forgiveness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Leviticus 17:11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the life of the flesh is in the blood, and I have given it to you on the altar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atonement for your souls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for it is the blood by reason of the life that makes atonement.’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Need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 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Substitute</a:t>
            </a:r>
            <a:endParaRPr lang="en-US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3352800"/>
            <a:ext cx="3352800" cy="46007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32510" y="4610100"/>
            <a:ext cx="2057400" cy="14478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13510" y="4837093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God’s Wrath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00400" y="5105400"/>
            <a:ext cx="1828800" cy="178266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38500" y="5314146"/>
            <a:ext cx="1676400" cy="8382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35880" y="47492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14900" y="59436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Substitute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6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sacrificial animals were not sufficient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sacrificial animals were a foreshadowing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Hebrews 10:4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impossible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the blood of bulls and goats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away sins.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Hebrews 10:1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Law, since it has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a shadow of the good things to come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not the very form of things, can never, by the same sacrifices which they offer continually year by year, make perfect those who draw near.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Sacrificial Animals Were Only Temporary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7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7909"/>
            <a:ext cx="85344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3:15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And I will put enmity between you and the woman, and between your seed and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seed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He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shall bruise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on the head,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shall bruise him on the heel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22:2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said, “Take now your son,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only son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whom you love, Isaac, and go to the land of Moriah, and offer him there as a burnt offering on one of the mountains of which I will tell you.”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96012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Substitute Foreshadowed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4843589"/>
            <a:ext cx="5181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1524000" y="2216988"/>
            <a:ext cx="685800" cy="44469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3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26909"/>
            <a:ext cx="8839200" cy="52452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22:7-8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Isaac spoke to Abraham his father and said, “My father!” And he said, “Here I am, my son.” And he said, “Behold, the fire and the wood, but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is the lamb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the burnt offering?”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Abraham said, “God will provide for Himself the lamb for the burnt offering, my son.” So the two of them walked on together.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Foreshadowing: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Isaac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Abraham’s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son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Isaac went up the hill with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on his back.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Occurred on the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Isaac went up the hill of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Mt. Moriah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Substitute Foreshadowed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95400" y="2873603"/>
            <a:ext cx="5791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80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22:12-14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said, “Do not stretch out your hand against the lad, and do nothing to him; for now I know that you fear God, since you have not withheld your son, your only son, from Me.”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Then Abraham raised his eyes and looked, and behold, behind him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ram caught in the thicket by his horns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Abraham went and took the ram and offered him up for a burnt offering in the place of his son.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Abraham called the name of that place The LORD Will Provide, as it is said to this day, “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 the mount of the LORD it will be provided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Substitute Foreshadowed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76400" y="4515134"/>
            <a:ext cx="3352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14800" y="4953000"/>
            <a:ext cx="3581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59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092891"/>
          </a:xfrm>
        </p:spPr>
        <p:txBody>
          <a:bodyPr>
            <a:noAutofit/>
          </a:bodyPr>
          <a:lstStyle/>
          <a:p>
            <a:pPr marL="109728" indent="0">
              <a:lnSpc>
                <a:spcPts val="3600"/>
              </a:lnSpc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Exodus 12:3-5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Speak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all the congregation of Israel, saying, ‘On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tenth of this month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are each one to take a lamb for themselves, according to their fathers’ households, a lamb for each household.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‘Now if the household is too small for a lamb, then he and his neighbor nearest to his house are to take one according to the number of persons in them; according to what each man should eat, you are to divide the lamb.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‘Your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lamb shall be an unblemished male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year old; you may take it from the sheep or from the goats.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Substitute Foreshadowed 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715000" y="1828800"/>
            <a:ext cx="289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4800" y="2273491"/>
            <a:ext cx="4495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2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Exodus 12:13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blood shall be a sign for you on the houses where you live;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 see the blood I will pass over you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no plague will befall you to destroy you when I strike the land of Egypt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Substitute Foreshadowed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160889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160889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909601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Arial" pitchFamily="34" charset="0"/>
                <a:cs typeface="Arial" pitchFamily="34" charset="0"/>
              </a:rPr>
              <a:t>First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Exodus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1818" y="3351535"/>
            <a:ext cx="48335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Nisan – Lamb selection</a:t>
            </a:r>
          </a:p>
          <a:p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2303" y="392070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14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Nisan –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Passover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1637" y="4424809"/>
            <a:ext cx="525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15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Unleavened Bread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743" y="4963418"/>
            <a:ext cx="38134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First Fruits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39519" y="2912072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Arial" pitchFamily="34" charset="0"/>
                <a:cs typeface="Arial" pitchFamily="34" charset="0"/>
              </a:rPr>
              <a:t>Jesus’ Passion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Week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60075" y="3354370"/>
            <a:ext cx="37940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Monday – Selection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286233" y="3920706"/>
            <a:ext cx="3260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Friday –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Crucifixion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57800" y="4421802"/>
            <a:ext cx="3886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Saturday – in the tomb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82821" y="4971994"/>
            <a:ext cx="36496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Sunday - resurrection</a:t>
            </a:r>
          </a:p>
          <a:p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04800" y="3354370"/>
            <a:ext cx="8382000" cy="53183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9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424</TotalTime>
  <Words>998</Words>
  <Application>Microsoft Office PowerPoint</Application>
  <PresentationFormat>On-screen Show (4:3)</PresentationFormat>
  <Paragraphs>69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Jesus: Our  Substitutionary Lamb</vt:lpstr>
      <vt:lpstr>The Need for a Substitute</vt:lpstr>
      <vt:lpstr>The Need for a Substitute</vt:lpstr>
      <vt:lpstr>Sacrificial Animals Were Only Temporary</vt:lpstr>
      <vt:lpstr>The Substitute Foreshadowed</vt:lpstr>
      <vt:lpstr>The Substitute Foreshadowed</vt:lpstr>
      <vt:lpstr>The Substitute Foreshadowed</vt:lpstr>
      <vt:lpstr>The Substitute Foreshadowed </vt:lpstr>
      <vt:lpstr>The Substitute Foreshadowed </vt:lpstr>
      <vt:lpstr>The Lamb Comes in on “Selection Day”</vt:lpstr>
      <vt:lpstr>Make Christ Your Lamb Today!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Jesus: The Lamb of God</dc:title>
  <dc:creator>Eric</dc:creator>
  <cp:lastModifiedBy>Christy</cp:lastModifiedBy>
  <cp:revision>48</cp:revision>
  <cp:lastPrinted>2015-03-28T14:13:00Z</cp:lastPrinted>
  <dcterms:created xsi:type="dcterms:W3CDTF">2015-03-19T18:00:21Z</dcterms:created>
  <dcterms:modified xsi:type="dcterms:W3CDTF">2015-03-28T14:13:30Z</dcterms:modified>
</cp:coreProperties>
</file>