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07" autoAdjust="0"/>
  </p:normalViewPr>
  <p:slideViewPr>
    <p:cSldViewPr>
      <p:cViewPr varScale="1">
        <p:scale>
          <a:sx n="59" d="100"/>
          <a:sy n="59" d="100"/>
        </p:scale>
        <p:origin x="9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61645" y="231067"/>
            <a:ext cx="3000693" cy="462133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Mark 15:16-20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The Lord of All Is Mocked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62337" y="231067"/>
            <a:ext cx="3000693" cy="462133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r>
              <a:rPr lang="en-US" dirty="0" smtClean="0"/>
              <a:t>By Eric Douma</a:t>
            </a:r>
          </a:p>
          <a:p>
            <a:r>
              <a:rPr lang="en-US" dirty="0" smtClean="0"/>
              <a:t>04/19/15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462337" y="8443119"/>
            <a:ext cx="3000693" cy="46213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pPr>
              <a:tabLst>
                <a:tab pos="2765969" algn="r"/>
              </a:tabLst>
            </a:pPr>
            <a:r>
              <a:rPr lang="en-US" dirty="0" smtClean="0"/>
              <a:t>www.ggf.church	</a:t>
            </a:r>
            <a:fld id="{D84934BD-627A-4187-B532-770B84B00E7A}" type="slidenum">
              <a:rPr lang="en-US" smtClean="0"/>
              <a:pPr>
                <a:tabLst>
                  <a:tab pos="2765969" algn="r"/>
                </a:tabLst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8" y="8426874"/>
            <a:ext cx="1543342" cy="47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38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9B830934-F023-4768-B566-6662BC4E98F6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0CEA08C4-9109-4403-B227-962C4876B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91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2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0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1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2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44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30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1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A08C4-9109-4403-B227-962C4876BD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1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4E4EE-3FAE-4AAA-9218-B316F6B3D447}" type="datetime1">
              <a:rPr lang="en-US" smtClean="0"/>
              <a:t>4/18/2015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882A8-0F2C-43E9-AC4D-A60F1ABA0EC5}" type="datetime1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B412B-2A64-401F-BFA2-AA60589CD2E6}" type="datetime1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0D525E-4C11-43EA-BF19-B8F7A54BA1CA}" type="datetime1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BC288-44F2-49D2-AE6A-8B939154E67A}" type="datetime1">
              <a:rPr lang="en-US" smtClean="0"/>
              <a:t>4/18/2015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F5437-8794-4560-81EA-DBACFBFBB75C}" type="datetime1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14EA3-70E7-475D-931B-A3F434146A65}" type="datetime1">
              <a:rPr lang="en-US" smtClean="0"/>
              <a:t>4/18/2015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52F05-F3FD-40CD-8F27-C39061CE63F9}" type="datetime1">
              <a:rPr lang="en-US" smtClean="0"/>
              <a:t>4/18/2015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23DEF-73EE-45FA-AAAD-3245888D9D6E}" type="datetime1">
              <a:rPr lang="en-US" smtClean="0"/>
              <a:t>4/18/2015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12CF9B-C458-44CC-B267-57C24A41D7E4}" type="datetime1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4E1795-9B5A-49C1-ADF6-9C2E08D35B0D}" type="datetime1">
              <a:rPr lang="en-US" smtClean="0"/>
              <a:t>4/18/2015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CFDD6F-724F-49A1-841F-620ECD1BEF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44AB23-EF6F-4E9F-8FDA-27868A7ACBA4}" type="datetime1">
              <a:rPr lang="en-US" smtClean="0"/>
              <a:t>4/18/2015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391400" y="6407944"/>
            <a:ext cx="12954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extLst/>
          </a:lstStyle>
          <a:p>
            <a:fld id="{B0CFDD6F-724F-49A1-841F-620ECD1BE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"/>
            <a:ext cx="7772400" cy="23631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Mark </a:t>
            </a:r>
            <a:r>
              <a:rPr lang="en-US" sz="5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15:16-20</a:t>
            </a:r>
            <a:br>
              <a:rPr lang="en-US" sz="54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Lord of All Is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Mocked</a:t>
            </a:r>
            <a:endParaRPr lang="en-US" sz="4000" dirty="0">
              <a:solidFill>
                <a:srgbClr val="0070C0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5096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</a:rPr>
              <a:t>April </a:t>
            </a:r>
            <a:r>
              <a:rPr lang="en-US" sz="3200" dirty="0" smtClean="0">
                <a:latin typeface="Calibri" panose="020F0502020204030204" pitchFamily="34" charset="0"/>
              </a:rPr>
              <a:t>19, </a:t>
            </a:r>
            <a:r>
              <a:rPr lang="en-US" sz="3200" dirty="0">
                <a:latin typeface="Calibri" panose="020F0502020204030204" pitchFamily="34" charset="0"/>
              </a:rPr>
              <a:t>2015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254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53:9-10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grave was assigned with wicked men,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He was with a rich man in His death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had done no violence,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there any deceit in His mouth.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the LORD was pleased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crush Him, putting Him to grief;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would render Himself as a guilt offering,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will see His offspring, He will prolong His days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good pleasure of the LORD will prosper in His hand.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Christ’s Humiliation Is Only Temporary!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60309"/>
            <a:ext cx="88392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1:1-2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Blessed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man who does not walk in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the wicked or stand in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sinners or sit in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mockers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his delight is in the law of the LORD, and on his law he meditates day and night.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Don’t heed their advice</a:t>
            </a: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Don’t do what they do</a:t>
            </a: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Don’t become one! (association)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Don’t Follow Mockers of God’s Promises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1536509"/>
            <a:ext cx="8382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3000" y="1993709"/>
            <a:ext cx="922020" cy="4152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359469"/>
            <a:ext cx="457200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36509"/>
            <a:ext cx="8839200" cy="3492691"/>
          </a:xfrm>
        </p:spPr>
        <p:txBody>
          <a:bodyPr/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Peter 3:3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Know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first of all, that in the last days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mockers will come with their mocking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following after their own lusts,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saying, “Where is the promise of His coming? For ever since the fathers fell asleep, all continues just as it was from the beginning of creation.”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7764"/>
            <a:ext cx="8686800" cy="106143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Don’t Follow Mockers of God’s Promises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181600" y="2831909"/>
            <a:ext cx="3429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289109"/>
            <a:ext cx="228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086600" y="1593659"/>
            <a:ext cx="1524000" cy="4152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7545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10:33-34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“…Behold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we are going up to Jerusalem, and the Son of Man will be delivered to the chief priests and the scribes; and they will condemn Him to death and will hand Him over to the Gentiles.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mock Him and spit on Him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scourge Him and kill Him, and three days later He will rise again.”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Foretells His Mockery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7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15:16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soldiers took Him away into the palace (that is,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Praetorium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), and they called together the whole Roman cohort.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Brought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Praetorium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2209800"/>
            <a:ext cx="23622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picture of fort antonia in jerusal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2" y="2827239"/>
            <a:ext cx="4516348" cy="318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ictures of herod's pala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348" y="2814925"/>
            <a:ext cx="3941852" cy="319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15:17-18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dressed Him up in purple, and after twisting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crown of thorns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they put it on Him;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they began to acclaim Him, “Hail, King of the Jews!”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3:18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Both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thorns and thistles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shall grow for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you;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will eat the plants of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field…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Kingship Is Mocked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62600" y="2667000"/>
            <a:ext cx="2438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3048000"/>
            <a:ext cx="838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15:19-20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kept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His head with a reed,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spitting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on Him, and kneeling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bowing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before Him.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After they had mocked Him, they took the purple robe off Him and put His own garments on Him. And they led Him out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crucify Him.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Beating, spitting, bowing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imperfect verbs (ongoing action)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Mocking = fulfills Psalm 22:6; Isaiah 53:3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Mocked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Beaten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3980" y="1905000"/>
            <a:ext cx="130302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We must remember that the humiliation and mockery of Jesus was prophesied and accomplished on behalf of His people.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We have to remember that Christ’s humiliation was temporary and that His exaltation is forever.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We must learn not to become a mocker in the promises of God.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4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22:6-8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I am a worm and not a man, 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reproach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men and despised by the people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who see me sneer at 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separate with the lip, they wag the head, saying,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“Commit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yourself to the LORD; let Him deliver him;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Him rescue him, because He delights in him.”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53:3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despised and forsaken of men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 man of sorrows and acquainted with grief; 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like one from whom men hide their face He was despised, and we did not esteem Him.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683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 Prophesied Humiliation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5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1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Philippians 2:5-8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attitude in yourselves which was also in Christ Jesus,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who, although He existed in the form of God, did not regard equality with God a thing to be grasped,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emptied Himself, taking the form of a bond-servant, and being made in the likeness of men.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Being found in appearance as a man,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humbled Himself by becoming obedient to the point of death, even death on a cross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Kenosis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Christ emptied Himself of divine attributes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Christ humbled Himself despite His being God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050"/>
            <a:ext cx="8382000" cy="81915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Christ Was Humiliated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2133600"/>
            <a:ext cx="26670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" y="5307330"/>
            <a:ext cx="533400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3581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Philippians 2:9-11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reason also, God highly exalted Him, and bestowed on Him the name which is above every name,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so that at the name of Jesus EVERY KNEE WILL BOW, of those who are in heaven and on earth and under the earth,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that every tongue will confess that Jesus Christ is Lord, to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glory of God the Father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Christ’s Humiliation Is Only Temporary!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105400" y="3981449"/>
            <a:ext cx="329565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581399"/>
            <a:ext cx="4191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4411979"/>
            <a:ext cx="3962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FDD6F-724F-49A1-841F-620ECD1BE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607</TotalTime>
  <Words>893</Words>
  <Application>Microsoft Office PowerPoint</Application>
  <PresentationFormat>On-screen Show (4:3)</PresentationFormat>
  <Paragraphs>67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Mark 15:16-20 The Lord of All Is Mocked</vt:lpstr>
      <vt:lpstr>Jesus Foretells His Mockery</vt:lpstr>
      <vt:lpstr>Jesus Brought to the Praetorium</vt:lpstr>
      <vt:lpstr>Jesus’ Kingship Is Mocked</vt:lpstr>
      <vt:lpstr>Jesus Is Mocked and Beaten</vt:lpstr>
      <vt:lpstr>Applications</vt:lpstr>
      <vt:lpstr>1. The Prophesied Humiliation of Christ</vt:lpstr>
      <vt:lpstr>1. Christ Was Humiliated for Us</vt:lpstr>
      <vt:lpstr>2. Christ’s Humiliation Is Only Temporary!</vt:lpstr>
      <vt:lpstr>2. Christ’s Humiliation Is Only Temporary!</vt:lpstr>
      <vt:lpstr>3. Don’t Follow Mockers of God’s Promises</vt:lpstr>
      <vt:lpstr>3. Don’t Follow Mockers of God’s Promises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15:16-21</dc:title>
  <dc:creator>Eric</dc:creator>
  <cp:lastModifiedBy>Christy</cp:lastModifiedBy>
  <cp:revision>47</cp:revision>
  <cp:lastPrinted>2015-04-18T12:49:55Z</cp:lastPrinted>
  <dcterms:created xsi:type="dcterms:W3CDTF">2015-04-13T18:24:04Z</dcterms:created>
  <dcterms:modified xsi:type="dcterms:W3CDTF">2015-04-18T12:49:59Z</dcterms:modified>
</cp:coreProperties>
</file>