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7" r:id="rId13"/>
  </p:sldIdLst>
  <p:sldSz cx="9144000" cy="6858000" type="screen4x3"/>
  <p:notesSz cx="6924675" cy="9210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3707" autoAdjust="0"/>
  </p:normalViewPr>
  <p:slideViewPr>
    <p:cSldViewPr>
      <p:cViewPr varScale="1">
        <p:scale>
          <a:sx n="59" d="100"/>
          <a:sy n="59" d="100"/>
        </p:scale>
        <p:origin x="91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4" d="100"/>
          <a:sy n="54" d="100"/>
        </p:scale>
        <p:origin x="2820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61645" y="231067"/>
            <a:ext cx="3000693" cy="462133"/>
          </a:xfrm>
          <a:prstGeom prst="rect">
            <a:avLst/>
          </a:prstGeom>
        </p:spPr>
        <p:txBody>
          <a:bodyPr vert="horz" lIns="92199" tIns="46099" rIns="92199" bIns="46099" rtlCol="0"/>
          <a:lstStyle>
            <a:lvl1pPr algn="l">
              <a:defRPr sz="1200"/>
            </a:lvl1pPr>
          </a:lstStyle>
          <a:p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>Mark 15:16-20</a:t>
            </a:r>
            <a:b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>The Lord of All Is Mocked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462337" y="231067"/>
            <a:ext cx="3000693" cy="462133"/>
          </a:xfrm>
          <a:prstGeom prst="rect">
            <a:avLst/>
          </a:prstGeom>
        </p:spPr>
        <p:txBody>
          <a:bodyPr vert="horz" lIns="92199" tIns="46099" rIns="92199" bIns="46099" rtlCol="0"/>
          <a:lstStyle>
            <a:lvl1pPr algn="r">
              <a:defRPr sz="1200"/>
            </a:lvl1pPr>
          </a:lstStyle>
          <a:p>
            <a:r>
              <a:rPr lang="en-US" dirty="0" smtClean="0"/>
              <a:t>By Eric Douma</a:t>
            </a:r>
          </a:p>
          <a:p>
            <a:r>
              <a:rPr lang="en-US" dirty="0" smtClean="0"/>
              <a:t>04/19/15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462337" y="8443119"/>
            <a:ext cx="3000693" cy="462132"/>
          </a:xfrm>
          <a:prstGeom prst="rect">
            <a:avLst/>
          </a:prstGeom>
        </p:spPr>
        <p:txBody>
          <a:bodyPr vert="horz" lIns="92199" tIns="46099" rIns="92199" bIns="46099" rtlCol="0" anchor="b"/>
          <a:lstStyle>
            <a:lvl1pPr algn="l">
              <a:defRPr sz="1200"/>
            </a:lvl1pPr>
          </a:lstStyle>
          <a:p>
            <a:pPr>
              <a:tabLst>
                <a:tab pos="2765969" algn="r"/>
              </a:tabLst>
            </a:pPr>
            <a:r>
              <a:rPr lang="en-US" dirty="0" smtClean="0"/>
              <a:t>www.ggf.church	</a:t>
            </a:r>
            <a:fld id="{D84934BD-627A-4187-B532-770B84B00E7A}" type="slidenum">
              <a:rPr lang="en-US" smtClean="0"/>
              <a:pPr>
                <a:tabLst>
                  <a:tab pos="2765969" algn="r"/>
                </a:tabLst>
              </a:pPr>
              <a:t>‹#›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468" y="8426874"/>
            <a:ext cx="1543342" cy="478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81381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0693" cy="460534"/>
          </a:xfrm>
          <a:prstGeom prst="rect">
            <a:avLst/>
          </a:prstGeom>
        </p:spPr>
        <p:txBody>
          <a:bodyPr vert="horz" lIns="92199" tIns="46099" rIns="92199" bIns="4609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22380" y="0"/>
            <a:ext cx="3000693" cy="460534"/>
          </a:xfrm>
          <a:prstGeom prst="rect">
            <a:avLst/>
          </a:prstGeom>
        </p:spPr>
        <p:txBody>
          <a:bodyPr vert="horz" lIns="92199" tIns="46099" rIns="92199" bIns="46099" rtlCol="0"/>
          <a:lstStyle>
            <a:lvl1pPr algn="r">
              <a:defRPr sz="1200"/>
            </a:lvl1pPr>
          </a:lstStyle>
          <a:p>
            <a:fld id="{9B830934-F023-4768-B566-6662BC4E98F6}" type="datetimeFigureOut">
              <a:rPr lang="en-US" smtClean="0"/>
              <a:t>4/18/2015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8875" y="690563"/>
            <a:ext cx="4606925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99" tIns="46099" rIns="92199" bIns="4609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2468" y="4375071"/>
            <a:ext cx="5539740" cy="4144804"/>
          </a:xfrm>
          <a:prstGeom prst="rect">
            <a:avLst/>
          </a:prstGeom>
        </p:spPr>
        <p:txBody>
          <a:bodyPr vert="horz" lIns="92199" tIns="46099" rIns="92199" bIns="4609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48543"/>
            <a:ext cx="3000693" cy="460534"/>
          </a:xfrm>
          <a:prstGeom prst="rect">
            <a:avLst/>
          </a:prstGeom>
        </p:spPr>
        <p:txBody>
          <a:bodyPr vert="horz" lIns="92199" tIns="46099" rIns="92199" bIns="4609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22380" y="8748543"/>
            <a:ext cx="3000693" cy="460534"/>
          </a:xfrm>
          <a:prstGeom prst="rect">
            <a:avLst/>
          </a:prstGeom>
        </p:spPr>
        <p:txBody>
          <a:bodyPr vert="horz" lIns="92199" tIns="46099" rIns="92199" bIns="46099" rtlCol="0" anchor="b"/>
          <a:lstStyle>
            <a:lvl1pPr algn="r">
              <a:defRPr sz="1200"/>
            </a:lvl1pPr>
          </a:lstStyle>
          <a:p>
            <a:fld id="{0CEA08C4-9109-4403-B227-962C4876BD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150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EA08C4-9109-4403-B227-962C4876BD1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09155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EA08C4-9109-4403-B227-962C4876BD1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6320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EA08C4-9109-4403-B227-962C4876BD1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0063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EA08C4-9109-4403-B227-962C4876BD1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1227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EA08C4-9109-4403-B227-962C4876BD1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0122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EA08C4-9109-4403-B227-962C4876BD1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7298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EA08C4-9109-4403-B227-962C4876BD1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5178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EA08C4-9109-4403-B227-962C4876BD1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9442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EA08C4-9109-4403-B227-962C4876BD1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0306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EA08C4-9109-4403-B227-962C4876BD1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2814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EA08C4-9109-4403-B227-962C4876BD1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9194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034E4EE-3FAE-4AAA-9218-B316F6B3D447}" type="datetime1">
              <a:rPr lang="en-US" smtClean="0"/>
              <a:t>4/18/2015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0CFDD6F-724F-49A1-841F-620ECD1BEF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2882A8-0F2C-43E9-AC4D-A60F1ABA0EC5}" type="datetime1">
              <a:rPr lang="en-US" smtClean="0"/>
              <a:t>4/18/2015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CFDD6F-724F-49A1-841F-620ECD1BEF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9B412B-2A64-401F-BFA2-AA60589CD2E6}" type="datetime1">
              <a:rPr lang="en-US" smtClean="0"/>
              <a:t>4/18/2015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CFDD6F-724F-49A1-841F-620ECD1BEF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0D525E-4C11-43EA-BF19-B8F7A54BA1CA}" type="datetime1">
              <a:rPr lang="en-US" smtClean="0"/>
              <a:t>4/18/2015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CFDD6F-724F-49A1-841F-620ECD1BEF4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0BC288-44F2-49D2-AE6A-8B939154E67A}" type="datetime1">
              <a:rPr lang="en-US" smtClean="0"/>
              <a:t>4/18/2015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CFDD6F-724F-49A1-841F-620ECD1BEF4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4F5437-8794-4560-81EA-DBACFBFBB75C}" type="datetime1">
              <a:rPr lang="en-US" smtClean="0"/>
              <a:t>4/18/2015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CFDD6F-724F-49A1-841F-620ECD1BEF4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614EA3-70E7-475D-931B-A3F434146A65}" type="datetime1">
              <a:rPr lang="en-US" smtClean="0"/>
              <a:t>4/18/2015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CFDD6F-724F-49A1-841F-620ECD1BEF4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A52F05-F3FD-40CD-8F27-C39061CE63F9}" type="datetime1">
              <a:rPr lang="en-US" smtClean="0"/>
              <a:t>4/18/2015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CFDD6F-724F-49A1-841F-620ECD1BEF44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123DEF-73EE-45FA-AAAD-3245888D9D6E}" type="datetime1">
              <a:rPr lang="en-US" smtClean="0"/>
              <a:t>4/18/2015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CFDD6F-724F-49A1-841F-620ECD1BEF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B12CF9B-C458-44CC-B267-57C24A41D7E4}" type="datetime1">
              <a:rPr lang="en-US" smtClean="0"/>
              <a:t>4/18/2015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CFDD6F-724F-49A1-841F-620ECD1BEF4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24E1795-9B5A-49C1-ADF6-9C2E08D35B0D}" type="datetime1">
              <a:rPr lang="en-US" smtClean="0"/>
              <a:t>4/18/2015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0CFDD6F-724F-49A1-841F-620ECD1BEF44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844AB23-EF6F-4E9F-8FDA-27868A7ACBA4}" type="datetime1">
              <a:rPr lang="en-US" smtClean="0"/>
              <a:t>4/18/2015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391400" y="6407944"/>
            <a:ext cx="12954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2000" b="0">
                <a:solidFill>
                  <a:schemeClr val="tx1"/>
                </a:solidFill>
                <a:latin typeface="Calibri" panose="020F0502020204030204" pitchFamily="34" charset="0"/>
              </a:defRPr>
            </a:lvl1pPr>
            <a:extLst/>
          </a:lstStyle>
          <a:p>
            <a:fld id="{B0CFDD6F-724F-49A1-841F-620ECD1BEF4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"/>
            <a:ext cx="7772400" cy="2363162"/>
          </a:xfrm>
        </p:spPr>
        <p:txBody>
          <a:bodyPr>
            <a:normAutofit/>
          </a:bodyPr>
          <a:lstStyle/>
          <a:p>
            <a:pPr algn="ctr"/>
            <a:r>
              <a:rPr lang="en-US" sz="5400" dirty="0" smtClean="0">
                <a:solidFill>
                  <a:srgbClr val="0070C0"/>
                </a:solidFill>
                <a:effectLst/>
                <a:latin typeface="Calibri" panose="020F0502020204030204" pitchFamily="34" charset="0"/>
                <a:cs typeface="Arial" panose="020B0604020202020204" pitchFamily="34" charset="0"/>
              </a:rPr>
              <a:t>Mark </a:t>
            </a:r>
            <a:r>
              <a:rPr lang="en-US" sz="5400" dirty="0" smtClean="0">
                <a:solidFill>
                  <a:srgbClr val="0070C0"/>
                </a:solidFill>
                <a:effectLst/>
                <a:latin typeface="Calibri" panose="020F0502020204030204" pitchFamily="34" charset="0"/>
                <a:cs typeface="Arial" panose="020B0604020202020204" pitchFamily="34" charset="0"/>
              </a:rPr>
              <a:t>15:16-20</a:t>
            </a:r>
            <a:br>
              <a:rPr lang="en-US" sz="5400" dirty="0" smtClean="0">
                <a:solidFill>
                  <a:srgbClr val="0070C0"/>
                </a:solidFill>
                <a:effectLst/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400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cs typeface="Arial" panose="020B0604020202020204" pitchFamily="34" charset="0"/>
              </a:rPr>
              <a:t>The </a:t>
            </a:r>
            <a:r>
              <a:rPr lang="en-US" sz="400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Arial" panose="020B0604020202020204" pitchFamily="34" charset="0"/>
              </a:rPr>
              <a:t>Lord of All Is </a:t>
            </a:r>
            <a:r>
              <a:rPr lang="en-US" sz="400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cs typeface="Arial" panose="020B0604020202020204" pitchFamily="34" charset="0"/>
              </a:rPr>
              <a:t>Mocked</a:t>
            </a:r>
            <a:endParaRPr lang="en-US" sz="4000" dirty="0">
              <a:solidFill>
                <a:srgbClr val="0070C0"/>
              </a:solidFill>
              <a:effectLst/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915096"/>
            <a:ext cx="7772400" cy="1199704"/>
          </a:xfrm>
        </p:spPr>
        <p:txBody>
          <a:bodyPr>
            <a:noAutofit/>
          </a:bodyPr>
          <a:lstStyle/>
          <a:p>
            <a:pPr algn="ctr"/>
            <a:r>
              <a:rPr lang="en-US" sz="3200" i="1" dirty="0">
                <a:latin typeface="Calibri" panose="020F0502020204030204" pitchFamily="34" charset="0"/>
              </a:rPr>
              <a:t>by Eric Douma</a:t>
            </a:r>
          </a:p>
          <a:p>
            <a:pPr algn="ctr">
              <a:spcAft>
                <a:spcPts val="1200"/>
              </a:spcAft>
            </a:pPr>
            <a:r>
              <a:rPr lang="en-US" sz="3200" dirty="0">
                <a:latin typeface="Calibri" panose="020F0502020204030204" pitchFamily="34" charset="0"/>
              </a:rPr>
              <a:t>Gospel of Grace Fellowship</a:t>
            </a:r>
          </a:p>
          <a:p>
            <a:pPr algn="ctr"/>
            <a:r>
              <a:rPr lang="en-US" sz="3200" dirty="0">
                <a:latin typeface="Calibri" panose="020F0502020204030204" pitchFamily="34" charset="0"/>
              </a:rPr>
              <a:t>April </a:t>
            </a:r>
            <a:r>
              <a:rPr lang="en-US" sz="3200" dirty="0" smtClean="0">
                <a:latin typeface="Calibri" panose="020F0502020204030204" pitchFamily="34" charset="0"/>
              </a:rPr>
              <a:t>19, </a:t>
            </a:r>
            <a:r>
              <a:rPr lang="en-US" sz="3200" dirty="0">
                <a:latin typeface="Calibri" panose="020F0502020204030204" pitchFamily="34" charset="0"/>
              </a:rPr>
              <a:t>2015</a:t>
            </a:r>
          </a:p>
          <a:p>
            <a:pPr algn="ctr"/>
            <a:endParaRPr lang="en-US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1565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752600"/>
            <a:ext cx="8839200" cy="425469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Isaiah 53:9-10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His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grave was assigned with wicked men,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Yet He was with a rich man in His death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because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He had done no violence,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nor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was there any deceit in His mouth.  </a:t>
            </a:r>
            <a:r>
              <a:rPr lang="en-US" sz="2800" u="sng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But the LORD was pleased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crush Him, putting Him to grief;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if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He would render Himself as a guilt offering,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 will see His offspring, He will prolong His days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the good pleasure of the LORD will prosper in His hand.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228600"/>
            <a:ext cx="8382000" cy="762000"/>
          </a:xfrm>
        </p:spPr>
        <p:txBody>
          <a:bodyPr>
            <a:noAutofit/>
          </a:bodyPr>
          <a:lstStyle/>
          <a:p>
            <a:pPr algn="ctr"/>
            <a:r>
              <a:rPr lang="en-US" sz="36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Christ’s Humiliation Is Only Temporary!</a:t>
            </a:r>
            <a:endParaRPr lang="en-US" sz="3600" dirty="0"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FDD6F-724F-49A1-841F-620ECD1BEF4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862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460309"/>
            <a:ext cx="8839200" cy="478809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Psalm 1:1-2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Blessed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is the man who does not walk in the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counsel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of the wicked or stand in the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way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of sinners or sit in the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seat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mockers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r>
              <a:rPr lang="en-US" sz="2800" u="sng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But his delight is in the law of the LORD, and on his law he meditates day and night. 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Counsel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= Don’t heed their advice</a:t>
            </a:r>
          </a:p>
          <a:p>
            <a:pPr marL="109728" indent="0">
              <a:buNone/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Way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= Don’t do what they do</a:t>
            </a:r>
          </a:p>
          <a:p>
            <a:pPr marL="109728" indent="0">
              <a:buNone/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Seat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= Don’t become one! (association)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82000" cy="914400"/>
          </a:xfrm>
        </p:spPr>
        <p:txBody>
          <a:bodyPr>
            <a:noAutofit/>
          </a:bodyPr>
          <a:lstStyle/>
          <a:p>
            <a:pPr algn="ctr"/>
            <a:r>
              <a:rPr lang="en-US" sz="36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Don’t Follow Mockers of God’s Promises</a:t>
            </a:r>
            <a:endParaRPr lang="en-US" sz="3600" dirty="0"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620000" y="1536509"/>
            <a:ext cx="838200" cy="4572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953000" y="1993709"/>
            <a:ext cx="922020" cy="41529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981200" y="2359469"/>
            <a:ext cx="457200" cy="5334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FDD6F-724F-49A1-841F-620ECD1BEF4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545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4" grpId="0" animBg="1"/>
      <p:bldP spid="5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536509"/>
            <a:ext cx="8839200" cy="3492691"/>
          </a:xfrm>
        </p:spPr>
        <p:txBody>
          <a:bodyPr/>
          <a:lstStyle/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2 Peter 3:3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Know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this first of all, that in the last days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mockers will come with their mocking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following after their own lusts,  </a:t>
            </a:r>
            <a:r>
              <a:rPr lang="en-US" sz="2800" u="sng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and saying, “Where is the promise of His coming? For ever since the fathers fell asleep, all continues just as it was from the beginning of creation.”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157764"/>
            <a:ext cx="8686800" cy="1061436"/>
          </a:xfrm>
        </p:spPr>
        <p:txBody>
          <a:bodyPr>
            <a:noAutofit/>
          </a:bodyPr>
          <a:lstStyle/>
          <a:p>
            <a:pPr algn="ctr"/>
            <a:r>
              <a:rPr lang="en-US" sz="360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Don’t Follow Mockers of God’s Promises</a:t>
            </a:r>
            <a:endParaRPr lang="en-US" sz="3600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5181600" y="2831909"/>
            <a:ext cx="34290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04800" y="3289109"/>
            <a:ext cx="22860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7086600" y="1593659"/>
            <a:ext cx="1524000" cy="41529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FDD6F-724F-49A1-841F-620ECD1BEF4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190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219200"/>
            <a:ext cx="8763000" cy="4754563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Mark 10:33-34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“…Behold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we are going up to Jerusalem, and the Son of Man will be delivered to the chief priests and the scribes; and they will condemn Him to death and will hand Him over to the Gentiles.  </a:t>
            </a:r>
            <a:r>
              <a:rPr lang="en-US" sz="2800" u="sng" dirty="0">
                <a:latin typeface="Arial" panose="020B0604020202020204" pitchFamily="34" charset="0"/>
                <a:cs typeface="Arial" panose="020B0604020202020204" pitchFamily="34" charset="0"/>
              </a:rPr>
              <a:t>34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They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 mock Him and spit on Him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and scourge Him and kill Him, and three days later He will rise again.”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68362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Jesus Foretells His Mockery</a:t>
            </a:r>
            <a:endParaRPr lang="en-US" sz="3600" dirty="0"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FDD6F-724F-49A1-841F-620ECD1BEF4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579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295400"/>
            <a:ext cx="8610600" cy="471189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Mark 15:16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The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soldiers took Him away into the palace (that is,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Praetorium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), and they called together the whole Roman cohort.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95300" y="152400"/>
            <a:ext cx="8229600" cy="792162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Jesus Brought </a:t>
            </a:r>
            <a:r>
              <a:rPr lang="en-US" sz="36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sz="3600" dirty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36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 </a:t>
            </a:r>
            <a:r>
              <a:rPr lang="en-US" sz="36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Praetorium</a:t>
            </a:r>
            <a:endParaRPr lang="en-US" sz="3600" dirty="0"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429000" y="2209800"/>
            <a:ext cx="2362200" cy="4572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8" name="Picture 4" descr="Image result for picture of fort antonia in jerusale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852" y="2827239"/>
            <a:ext cx="4516348" cy="3180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 result for pictures of herod's palac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7348" y="2814925"/>
            <a:ext cx="3941852" cy="3197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FDD6F-724F-49A1-841F-620ECD1BEF4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36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295400"/>
            <a:ext cx="8839200" cy="471189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Mark 15:17-18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They dressed Him up in purple, and after twisting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crown of thorns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they put it on Him;  </a:t>
            </a:r>
            <a:r>
              <a:rPr lang="en-US" sz="2800" u="sng" dirty="0">
                <a:latin typeface="Arial" panose="020B0604020202020204" pitchFamily="34" charset="0"/>
                <a:cs typeface="Arial" panose="020B0604020202020204" pitchFamily="34" charset="0"/>
              </a:rPr>
              <a:t>18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and they began to acclaim Him, “Hail, King of the Jews!” 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Genesis 3:18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Both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thorns and thistles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it shall grow for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you;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nd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you will eat the plants of the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field…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Jesus’ Kingship Is Mocked</a:t>
            </a:r>
            <a:endParaRPr lang="en-US" sz="3600" dirty="0"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5562600" y="2667000"/>
            <a:ext cx="24384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81000" y="3048000"/>
            <a:ext cx="8382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FDD6F-724F-49A1-841F-620ECD1BEF4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317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990600"/>
            <a:ext cx="8839200" cy="501669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Mark 15:19-20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They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kept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beating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His head with a reed, and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spitting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on Him, and kneeling and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bowing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before Him.  </a:t>
            </a:r>
            <a:r>
              <a:rPr lang="en-US" sz="2800" u="sng" dirty="0"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After they had mocked Him, they took the purple robe off Him and put His own garments on Him. And they led Him out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crucify Him. 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Beating, spitting, bowing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= imperfect verbs (ongoing action)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Mocking = fulfills Psalm 22:6; Isaiah 53:3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92162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Jesus Is Mocked </a:t>
            </a:r>
            <a:r>
              <a:rPr lang="en-US" sz="36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36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Beaten</a:t>
            </a:r>
            <a:endParaRPr lang="en-US" sz="3600" dirty="0"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173980" y="1905000"/>
            <a:ext cx="1303020" cy="4572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FDD6F-724F-49A1-841F-620ECD1BEF4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977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486429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1. We must remember that the humiliation and mockery of Jesus was prophesied and accomplished on behalf of His people.</a:t>
            </a:r>
          </a:p>
          <a:p>
            <a:pPr marL="109728" indent="0">
              <a:buNone/>
            </a:pP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2. We have to remember that Christ’s humiliation was temporary and that His exaltation is forever.</a:t>
            </a:r>
          </a:p>
          <a:p>
            <a:pPr marL="109728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3. We must learn not to become a mocker in the promises of God.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38200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Applications</a:t>
            </a:r>
            <a:endParaRPr lang="en-US" sz="3600" dirty="0"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FDD6F-724F-49A1-841F-620ECD1BEF4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142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066800"/>
            <a:ext cx="8763000" cy="494049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Psalm 22:6-8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But I am a worm and not a man, 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reproach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of men and despised by the people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u="sng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who see me sneer at me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they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separate with the lip, they wag the head, saying, </a:t>
            </a: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“Commit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yourself to the LORD; let Him deliver him;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let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Him rescue him, because He delights in him.” 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Isaiah 53:3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 was despised and forsaken of men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A man of sorrows and acquainted with grief; 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nd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like one from whom men hide their face He was despised, and we did not esteem Him.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868362"/>
          </a:xfrm>
        </p:spPr>
        <p:txBody>
          <a:bodyPr>
            <a:noAutofit/>
          </a:bodyPr>
          <a:lstStyle/>
          <a:p>
            <a:pPr algn="ctr"/>
            <a:r>
              <a:rPr lang="en-US" sz="36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The Prophesied Humiliation </a:t>
            </a:r>
            <a:r>
              <a:rPr lang="en-US" sz="36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36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Christ</a:t>
            </a:r>
            <a:endParaRPr lang="en-US" sz="3600" dirty="0"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FDD6F-724F-49A1-841F-620ECD1BEF4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650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838200"/>
            <a:ext cx="8839200" cy="541020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Philippians 2:5-8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Have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this attitude in yourselves which was also in Christ Jesus,  </a:t>
            </a:r>
            <a:r>
              <a:rPr lang="en-US" sz="2800" u="sng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who, although He existed in the form of God, did not regard equality with God a thing to be grasped,  </a:t>
            </a:r>
            <a:r>
              <a:rPr lang="en-US" sz="2800" u="sng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but emptied Himself, taking the form of a bond-servant, and being made in the likeness of men.  </a:t>
            </a:r>
            <a:r>
              <a:rPr lang="en-US" sz="2800" u="sng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Being found in appearance as a man,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 humbled Himself by becoming obedient to the point of death, even death on a cross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8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Kenosis</a:t>
            </a:r>
          </a:p>
          <a:p>
            <a:pPr marL="109728" indent="0">
              <a:buNone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1. Christ emptied Himself of divine attributes</a:t>
            </a:r>
          </a:p>
          <a:p>
            <a:pPr marL="109728" indent="0">
              <a:buNone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2. Christ humbled Himself despite His being God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19050"/>
            <a:ext cx="8382000" cy="819150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Christ Was Humiliated </a:t>
            </a:r>
            <a:r>
              <a:rPr lang="en-US" sz="36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r>
              <a:rPr lang="en-US" sz="36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Us</a:t>
            </a:r>
            <a:endParaRPr lang="en-US" sz="3600" dirty="0"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638800" y="2133600"/>
            <a:ext cx="2667000" cy="4572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52400" y="5307330"/>
            <a:ext cx="533400" cy="457200"/>
          </a:xfrm>
          <a:prstGeom prst="ellipse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FDD6F-724F-49A1-841F-620ECD1BEF4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859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4" grpId="0" animBg="1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828800"/>
            <a:ext cx="8839200" cy="358140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Philippians 2:9-11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For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this reason also, God highly exalted Him, and bestowed on Him the name which is above every name,  </a:t>
            </a:r>
            <a:r>
              <a:rPr lang="en-US" sz="2800" u="sng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so that at the name of Jesus EVERY KNEE WILL BOW, of those who are in heaven and on earth and under the earth,  </a:t>
            </a:r>
            <a:r>
              <a:rPr lang="en-US" sz="2800" u="sng" dirty="0"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and that every tongue will confess that Jesus Christ is Lord, to the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glory of God the Father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30480"/>
            <a:ext cx="9144000" cy="1143000"/>
          </a:xfrm>
        </p:spPr>
        <p:txBody>
          <a:bodyPr>
            <a:noAutofit/>
          </a:bodyPr>
          <a:lstStyle/>
          <a:p>
            <a:pPr algn="ctr"/>
            <a:r>
              <a:rPr lang="en-US" sz="360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Christ’s Humiliation Is Only Temporary!</a:t>
            </a:r>
            <a:endParaRPr lang="en-US" sz="3600" dirty="0"/>
          </a:p>
        </p:txBody>
      </p:sp>
      <p:sp>
        <p:nvSpPr>
          <p:cNvPr id="4" name="Rectangle 3"/>
          <p:cNvSpPr/>
          <p:nvPr/>
        </p:nvSpPr>
        <p:spPr>
          <a:xfrm>
            <a:off x="5105400" y="3981449"/>
            <a:ext cx="3295650" cy="4572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381000" y="3581399"/>
            <a:ext cx="41910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81000" y="4411979"/>
            <a:ext cx="39624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FDD6F-724F-49A1-841F-620ECD1BEF4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969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607</TotalTime>
  <Words>893</Words>
  <Application>Microsoft Office PowerPoint</Application>
  <PresentationFormat>On-screen Show (4:3)</PresentationFormat>
  <Paragraphs>67</Paragraphs>
  <Slides>12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Calibri</vt:lpstr>
      <vt:lpstr>Lucida Sans Unicode</vt:lpstr>
      <vt:lpstr>Verdana</vt:lpstr>
      <vt:lpstr>Wingdings</vt:lpstr>
      <vt:lpstr>Wingdings 2</vt:lpstr>
      <vt:lpstr>Wingdings 3</vt:lpstr>
      <vt:lpstr>Concourse</vt:lpstr>
      <vt:lpstr>Mark 15:16-20 The Lord of All Is Mocked</vt:lpstr>
      <vt:lpstr>Jesus Foretells His Mockery</vt:lpstr>
      <vt:lpstr>Jesus Brought to the Praetorium</vt:lpstr>
      <vt:lpstr>Jesus’ Kingship Is Mocked</vt:lpstr>
      <vt:lpstr>Jesus Is Mocked and Beaten</vt:lpstr>
      <vt:lpstr>Applications</vt:lpstr>
      <vt:lpstr>1. The Prophesied Humiliation of Christ</vt:lpstr>
      <vt:lpstr>1. Christ Was Humiliated for Us</vt:lpstr>
      <vt:lpstr>2. Christ’s Humiliation Is Only Temporary!</vt:lpstr>
      <vt:lpstr>2. Christ’s Humiliation Is Only Temporary!</vt:lpstr>
      <vt:lpstr>3. Don’t Follow Mockers of God’s Promises</vt:lpstr>
      <vt:lpstr>3. Don’t Follow Mockers of God’s Promises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 15:16-21</dc:title>
  <dc:creator>Eric</dc:creator>
  <cp:lastModifiedBy>Christy</cp:lastModifiedBy>
  <cp:revision>47</cp:revision>
  <cp:lastPrinted>2015-04-18T12:49:55Z</cp:lastPrinted>
  <dcterms:created xsi:type="dcterms:W3CDTF">2015-04-13T18:24:04Z</dcterms:created>
  <dcterms:modified xsi:type="dcterms:W3CDTF">2015-04-18T12:49:59Z</dcterms:modified>
</cp:coreProperties>
</file>