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1" d="100"/>
          <a:sy n="51" d="100"/>
        </p:scale>
        <p:origin x="28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65334" y="293469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15:21-32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Jesus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Crucified For 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6770" y="293469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dirty="0" smtClean="0"/>
              <a:t>04/26/15</a:t>
            </a:r>
            <a:endParaRPr lang="en-US" dirty="0" smtClean="0"/>
          </a:p>
          <a:p>
            <a:r>
              <a:rPr lang="en-US" dirty="0" smtClean="0"/>
              <a:t>By Eric Douma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28508" y="8878611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 algn="l">
              <a:tabLst>
                <a:tab pos="2899837" algn="r"/>
              </a:tabLst>
            </a:pPr>
            <a:r>
              <a:rPr lang="en-US" dirty="0" smtClean="0"/>
              <a:t>www.ggf.church	</a:t>
            </a:r>
            <a:fld id="{07DA405A-6A41-4EA6-9DA0-68644AFD9072}" type="slidenum">
              <a:rPr lang="en-US" smtClean="0"/>
              <a:pPr algn="l">
                <a:tabLst>
                  <a:tab pos="2899837" algn="r"/>
                </a:tabLst>
              </a:pPr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1" y="8760229"/>
            <a:ext cx="2349119" cy="7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5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684C0E1-3459-435A-B59F-F41B2BAC66DE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5F859A-1C20-4245-97F4-63D878343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35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93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94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9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0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85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73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1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78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3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65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F859A-1C20-4245-97F4-63D8783437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9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84E81F-FBD0-4951-986E-E1610C889308}" type="datetime1">
              <a:rPr lang="en-US" smtClean="0"/>
              <a:t>4/27/2015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F9F17254-8A20-400A-9DF9-18EF83079974}" type="datetime1">
              <a:rPr lang="en-US" smtClean="0"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2538EE79-369E-45B1-9163-317837224FF1}" type="datetime1">
              <a:rPr lang="en-US" smtClean="0"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9B5FED4B-2E9E-491C-9869-E08E26AB7C53}" type="datetime1">
              <a:rPr lang="en-US" smtClean="0"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E5202FE7-BD02-4062-B89C-6F893B40A1F7}" type="datetime1">
              <a:rPr lang="en-US" smtClean="0"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81FF4A3E-2842-4EE6-B4BC-5D9D3B4E1A6A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854978A0-F37E-4A0E-A872-A5C4F7689CD8}" type="datetime1">
              <a:rPr lang="en-US" smtClean="0"/>
              <a:t>4/27/2015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AE9410FF-3406-42F6-BFA9-54B746966362}" type="datetime1">
              <a:rPr lang="en-US" smtClean="0"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9402CD0E-D4CD-4646-AB27-28D671742780}" type="datetime1">
              <a:rPr lang="en-US" smtClean="0"/>
              <a:t>4/27/2015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80BBDDF7-49EB-4AC7-8ED6-B7B8133E06A2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5E2898-DEDB-4FBD-BFE0-08773989CEEC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8A65AA-DA72-4B1C-8556-17EA3B1C4A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391400" y="6407944"/>
            <a:ext cx="162163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extLst/>
          </a:lstStyle>
          <a:p>
            <a:fld id="{598A65AA-DA72-4B1C-8556-17EA3B1C4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15:21-32</a:t>
            </a:r>
            <a:b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Jesus Is Crucified For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32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</a:rPr>
              <a:t>April </a:t>
            </a:r>
            <a:r>
              <a:rPr lang="en-US" sz="3200" dirty="0" smtClean="0">
                <a:latin typeface="Calibri" panose="020F0502020204030204" pitchFamily="34" charset="0"/>
              </a:rPr>
              <a:t>26, </a:t>
            </a:r>
            <a:r>
              <a:rPr lang="en-US" sz="3200" dirty="0">
                <a:latin typeface="Calibri" panose="020F0502020204030204" pitchFamily="34" charset="0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06593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Leviticus 16:7-10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shall take the two goats and present them before the LORD at the doorway of the tent of meeting.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Aaron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shall cast lots for the two goats, one lot for the LORD and the other lot for the scapegoat.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Aaron shall offer the goat on which the lot for the LORD fell, and make it a sin offering.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goat on which the lot for the scapegoat fell shall be presented alive before the LORD,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atonement upon it, to send it into the wilderness as the scapegoat.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Jesus : Outside The Gates For Us 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895600"/>
            <a:ext cx="19050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2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/>
          <a:lstStyle/>
          <a:p>
            <a:pPr marL="109728" indent="0">
              <a:buNone/>
            </a:pPr>
            <a:r>
              <a:rPr lang="en-US" dirty="0"/>
              <a:t>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Hebrews 13:10-12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have an altar from which those who serve the tabernacle have no right to eat.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the bodies of those animals whose blood is brought into the holy place by the high priest as an offering for sin, are burned outside the camp.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Therefore Jesus also, that He might sanctify the people through His own blood,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suffered outside the gate.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Jesus: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Outside The Gates For Us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3276600"/>
            <a:ext cx="4495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486400" y="1143000"/>
            <a:ext cx="6858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9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54864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15:23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tried to give Him wine mixed with myrrh;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He did not take it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25:6-8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LORD of hosts will prepare a lavish banquet for all peoples on this mountain;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banquet of aged wine,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choice pieces with marrow,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refined, aged wine.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And on this mountain He will swallow up the covering which is over all peoples,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even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veil which is stretched over all nations.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He will swallow up death for all time,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Lord GOD will wipe tears away from all faces,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He will remove the reproach of His people from all the earth;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LORD has spoken.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Jesus Refused Wine For Us!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2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15:21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pressed into service a passer-by coming from the country, Simon of Cyrene (the father of Alexander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Rufus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), to bear His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cross.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16:13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Greet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Rufus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 choice man in the Lord, also his mother and mine.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Witnesses to crucifixion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John, Simon of Cyrene, and the women.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Simon of Cyrene Bears Christ’s Cross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43400" y="1524000"/>
            <a:ext cx="26670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15:22-23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brought Him to the place Golgotha, which is translated, Place of a Skull.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They tried to give Him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wine mixed with myrrh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but He did not take it.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14:25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Truly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say to you,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will never again drink of the fruit of the vine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until that day when I drink it new in the kingdom of God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Takes All of God’s Punishment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1524000"/>
            <a:ext cx="2590800" cy="457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0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77290"/>
            <a:ext cx="8839200" cy="483000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15:24-25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crucified Him,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divided up His garments among themselves, casting lots for them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decide what each man should take.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It was the third hour when they crucified Him.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22:18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divide my garments among them,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my clothing they cast lots.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Christ Is Crucified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02430" y="1177290"/>
            <a:ext cx="22098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02430" y="2514600"/>
            <a:ext cx="235077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1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953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15:26-30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inscription of the charge against Him read, “THE KING OF THE JEWS.”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They crucified two robbers with Him, one on His right and one on His left.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Those passing by were hurling abuse at Him, wagging their heads, and saying, “Ha!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who are going to destroy the temple and rebuild it in three days,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save Yourself, and come down from the cross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!”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Jesus’ Enemies Mock Him On The Cross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90800" y="3048000"/>
            <a:ext cx="32766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2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/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15:31-32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the same way the chief priests also, along with the scribes, were mocking Him among themselves and saying, “He saved others; He cannot save Himself.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this Christ, the King of Israel, now come down from the cross, so that we may see and believe!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 Those who were crucified with Him were also insulting Him.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Christ’s Love Keeps Him On The Cross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9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953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We must know that Jesus’ crucifixion was necessary so that He could be a “curse” for us.</a:t>
            </a:r>
          </a:p>
          <a:p>
            <a:pPr marL="624078" indent="-514350">
              <a:buAutoNum type="arabicPeriod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We should know that Jesus’ death “outside the gates” symbolizes the removal of our sins.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We can remember today that Jesus forsook taking wine to keep His promises that He made to us!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8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Deuteronomy 21:22-23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a man has committed a sin worthy of death and he is put to death, and you hang him on a tree,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his corpse shall not hang all night on the tree, but you shall surely bury him on the same day (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he who is hanged is accursed of God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)…</a:t>
            </a: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Joshua 8:23, 29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they took alive the king of Ai and brought him to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Joshua…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hanged the king of Ai on a tree until evening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and at sunset Joshua gave command and they took his body down from the tree and threw it at the entrance of the city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gate…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Jesus Was A Curse For Us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8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/>
          <a:lstStyle/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Galatians 3:12-13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However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the Law is not of faith; on the contrary, “HE WHO PRACTICES THEM SHALL LIVE BY THEM.”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Christ redeemed us from the curse of the Law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having become a curse for 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—for it is written, “CURSED IS EVERYONE WHO HANGS ON A TREE”—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10:45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even the Son of Man did not come to be served, but to serve, and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give His life a ransom for many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Jesus Was A Curse For Us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65AA-DA72-4B1C-8556-17EA3B1C4A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9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3165</TotalTime>
  <Words>1016</Words>
  <Application>Microsoft Office PowerPoint</Application>
  <PresentationFormat>On-screen Show (4:3)</PresentationFormat>
  <Paragraphs>67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15:21-32 Jesus Is Crucified For Us</vt:lpstr>
      <vt:lpstr>Simon of Cyrene Bears Christ’s Cross</vt:lpstr>
      <vt:lpstr>Jesus Takes All of God’s Punishment</vt:lpstr>
      <vt:lpstr>Jesus Christ Is Crucified</vt:lpstr>
      <vt:lpstr>Jesus’ Enemies Mock Him On The Cross</vt:lpstr>
      <vt:lpstr>Christ’s Love Keeps Him On The Cross</vt:lpstr>
      <vt:lpstr>Applications</vt:lpstr>
      <vt:lpstr>1. Jesus Was A Curse For Us</vt:lpstr>
      <vt:lpstr>1. Jesus Was A Curse For Us</vt:lpstr>
      <vt:lpstr>2. Jesus : Outside The Gates For Us </vt:lpstr>
      <vt:lpstr>2. Jesus: Outside The Gates For Us </vt:lpstr>
      <vt:lpstr>3. Jesus Refused Wine For Us!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15:21-32</dc:title>
  <dc:creator>Eric</dc:creator>
  <cp:lastModifiedBy>Christy</cp:lastModifiedBy>
  <cp:revision>61</cp:revision>
  <cp:lastPrinted>2015-04-27T16:31:27Z</cp:lastPrinted>
  <dcterms:created xsi:type="dcterms:W3CDTF">2015-04-20T19:03:50Z</dcterms:created>
  <dcterms:modified xsi:type="dcterms:W3CDTF">2015-04-27T16:45:50Z</dcterms:modified>
</cp:coreProperties>
</file>