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82" r:id="rId4"/>
    <p:sldId id="283" r:id="rId5"/>
    <p:sldId id="269" r:id="rId6"/>
    <p:sldId id="268" r:id="rId7"/>
    <p:sldId id="284" r:id="rId8"/>
    <p:sldId id="274" r:id="rId9"/>
    <p:sldId id="280" r:id="rId10"/>
    <p:sldId id="285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288" userDrawn="1">
          <p15:clr>
            <a:srgbClr val="A4A3A4"/>
          </p15:clr>
        </p15:guide>
        <p15:guide id="3" orient="horz" pos="624" userDrawn="1">
          <p15:clr>
            <a:srgbClr val="A4A3A4"/>
          </p15:clr>
        </p15:guide>
        <p15:guide id="4" pos="5472" userDrawn="1">
          <p15:clr>
            <a:srgbClr val="A4A3A4"/>
          </p15:clr>
        </p15:guide>
        <p15:guide id="5" orient="horz" pos="19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CAB"/>
    <a:srgbClr val="009900"/>
    <a:srgbClr val="336600"/>
    <a:srgbClr val="009A46"/>
    <a:srgbClr val="FF0066"/>
    <a:srgbClr val="669900"/>
    <a:srgbClr val="486B70"/>
    <a:srgbClr val="768A76"/>
    <a:srgbClr val="527B80"/>
    <a:srgbClr val="527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1" autoAdjust="0"/>
    <p:restoredTop sz="94434" autoAdjust="0"/>
  </p:normalViewPr>
  <p:slideViewPr>
    <p:cSldViewPr>
      <p:cViewPr varScale="1">
        <p:scale>
          <a:sx n="67" d="100"/>
          <a:sy n="67" d="100"/>
        </p:scale>
        <p:origin x="1104" y="192"/>
      </p:cViewPr>
      <p:guideLst>
        <p:guide orient="horz" pos="96"/>
        <p:guide pos="288"/>
        <p:guide orient="horz" pos="624"/>
        <p:guide pos="5472"/>
        <p:guide orient="horz" pos="1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>
        <p:scale>
          <a:sx n="100" d="100"/>
          <a:sy n="100" d="100"/>
        </p:scale>
        <p:origin x="1788" y="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2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2933123" y="8851571"/>
            <a:ext cx="3944372" cy="481549"/>
          </a:xfrm>
          <a:prstGeom prst="rect">
            <a:avLst/>
          </a:prstGeom>
        </p:spPr>
        <p:txBody>
          <a:bodyPr vert="horz" lIns="95866" tIns="47933" rIns="95866" bIns="47933" rtlCol="0" anchor="ctr" anchorCtr="0"/>
          <a:lstStyle>
            <a:lvl1pPr algn="r">
              <a:defRPr sz="1300"/>
            </a:lvl1pPr>
          </a:lstStyle>
          <a:p>
            <a:pPr algn="l" defTabSz="1198321">
              <a:tabLst>
                <a:tab pos="3654880" algn="r"/>
              </a:tabLst>
            </a:pPr>
            <a:r>
              <a:rPr lang="en-US" dirty="0" smtClean="0"/>
              <a:t>www.gospelofgracefellowship.org	Page </a:t>
            </a:r>
            <a:fld id="{EDB2B2A1-32A7-43D3-85C6-9E5B68A11F74}" type="slidenum">
              <a:rPr lang="en-US" smtClean="0"/>
              <a:pPr algn="l" defTabSz="1198321">
                <a:tabLst>
                  <a:tab pos="3654880" algn="r"/>
                </a:tabLst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186" y="288309"/>
            <a:ext cx="3140758" cy="558467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r>
              <a:rPr lang="en-US" sz="1500" dirty="0"/>
              <a:t>Pleasing the Lord </a:t>
            </a:r>
            <a:r>
              <a:rPr lang="en-US" sz="1500" dirty="0"/>
              <a:t>in </a:t>
            </a:r>
            <a:r>
              <a:rPr lang="en-US" sz="1500" dirty="0"/>
              <a:t>Our </a:t>
            </a:r>
            <a:r>
              <a:rPr lang="en-US" sz="1500" dirty="0"/>
              <a:t>Relationships</a:t>
            </a:r>
            <a:br>
              <a:rPr lang="en-US" sz="1500" dirty="0"/>
            </a:br>
            <a:r>
              <a:rPr lang="en-US" sz="1500" dirty="0"/>
              <a:t>Colossians 3:20-22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5534255" y="332617"/>
            <a:ext cx="1262743" cy="496912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pPr algn="r"/>
            <a:r>
              <a:rPr lang="en-US" sz="1300" dirty="0"/>
              <a:t>09/06/15</a:t>
            </a:r>
          </a:p>
          <a:p>
            <a:pPr algn="r"/>
            <a:r>
              <a:rPr lang="en-US" sz="1300" dirty="0"/>
              <a:t>by Bob DeWaay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  <p:hf hdr="0" dt="0"/>
  <p:extLst mod="1">
    <p:ext uri="{56416CCD-93CA-4268-BC5B-53C4BB910035}">
      <p15:sldGuideLst xmlns:p15="http://schemas.microsoft.com/office/powerpoint/2012/main">
        <p15:guide id="1" orient="horz" pos="450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4763" y="669925"/>
            <a:ext cx="4802187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r>
              <a:rPr lang="en-US" smtClean="0"/>
              <a:t>Gospel Fruit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58657">
              <a:defRPr/>
            </a:pPr>
            <a:r>
              <a:rPr lang="en-US" sz="1300" dirty="0"/>
              <a:t>Children, obey your parents in everything, for this is pleasing in the Lord. </a:t>
            </a:r>
            <a:r>
              <a:rPr lang="en-US" sz="1300" b="1" baseline="30000" dirty="0"/>
              <a:t> </a:t>
            </a:r>
            <a:r>
              <a:rPr lang="en-US" sz="1300" dirty="0"/>
              <a:t>Fathers, do not provoke your children, so they will not become disheartened. Slaves, obey your earthly masters in every respect, not only when they are watching—like those who are strictly people-pleasers—but with a sincere heart, fearing the Lord. (Colossians 3:20-22 NET)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9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  <a:solidFill>
            <a:srgbClr val="527B80"/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 u="none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Verse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3048000"/>
            <a:ext cx="8229600" cy="3276600"/>
          </a:xfrm>
        </p:spPr>
        <p:txBody>
          <a:bodyPr>
            <a:noAutofit/>
          </a:bodyPr>
          <a:lstStyle>
            <a:lvl1pPr marL="225425" indent="-225425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 sz="3000" u="none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57200" y="1268896"/>
            <a:ext cx="8229600" cy="1626704"/>
          </a:xfrm>
        </p:spPr>
        <p:txBody>
          <a:bodyPr>
            <a:noAutofit/>
          </a:bodyPr>
          <a:lstStyle>
            <a:lvl1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b="1"/>
            </a:lvl1pPr>
            <a:lvl2pPr marL="119063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/>
            </a:lvl2pPr>
            <a:lvl3pPr marL="630936" indent="0">
              <a:buFontTx/>
              <a:buNone/>
              <a:defRPr/>
            </a:lvl3pPr>
            <a:lvl4pPr marL="914400" indent="0">
              <a:buFontTx/>
              <a:buNone/>
              <a:defRPr/>
            </a:lvl4pPr>
            <a:lvl5pPr marL="11430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76237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Verse +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4648200"/>
            <a:ext cx="8229600" cy="1676400"/>
          </a:xfrm>
        </p:spPr>
        <p:txBody>
          <a:bodyPr>
            <a:noAutofit/>
          </a:bodyPr>
          <a:lstStyle>
            <a:lvl1pPr marL="225425" indent="-225425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 sz="3000" u="none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57200" y="1268896"/>
            <a:ext cx="8229600" cy="3150704"/>
          </a:xfrm>
        </p:spPr>
        <p:txBody>
          <a:bodyPr>
            <a:noAutofit/>
          </a:bodyPr>
          <a:lstStyle>
            <a:lvl1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b="1"/>
            </a:lvl1pPr>
            <a:lvl2pPr marL="119063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/>
            </a:lvl2pPr>
            <a:lvl3pPr marL="630936" indent="0">
              <a:buFontTx/>
              <a:buNone/>
              <a:defRPr/>
            </a:lvl3pPr>
            <a:lvl4pPr marL="914400" indent="0">
              <a:buFontTx/>
              <a:buNone/>
              <a:defRPr/>
            </a:lvl4pPr>
            <a:lvl5pPr marL="11430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64042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(s)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57200" y="1268896"/>
            <a:ext cx="8229600" cy="4979504"/>
          </a:xfrm>
        </p:spPr>
        <p:txBody>
          <a:bodyPr>
            <a:noAutofit/>
          </a:bodyPr>
          <a:lstStyle>
            <a:lvl1pPr marL="0" indent="0">
              <a:buFontTx/>
              <a:buNone/>
              <a:defRPr b="1"/>
            </a:lvl1pPr>
            <a:lvl2pPr marL="119063" indent="0">
              <a:buFontTx/>
              <a:buNone/>
              <a:defRPr/>
            </a:lvl2pPr>
            <a:lvl3pPr marL="630936" indent="0">
              <a:buFontTx/>
              <a:buNone/>
              <a:defRPr/>
            </a:lvl3pPr>
            <a:lvl4pPr marL="914400" indent="0">
              <a:buFontTx/>
              <a:buNone/>
              <a:defRPr/>
            </a:lvl4pPr>
            <a:lvl5pPr marL="11430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117068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04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lications &amp; Im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371600"/>
            <a:ext cx="8229600" cy="4724400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defRPr sz="3200" u="none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04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lv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kumimoji="0" lang="en-US" dirty="0" smtClean="0"/>
              <a:t>Click to edit Master text styles</a:t>
            </a:r>
          </a:p>
          <a:p>
            <a:pPr marL="393192" lvl="1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477000"/>
            <a:ext cx="8229600" cy="33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tabLst>
                <a:tab pos="8004175" algn="r"/>
              </a:tabLst>
            </a:pPr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Pleasing</a:t>
            </a:r>
            <a:r>
              <a:rPr lang="en-US" sz="2000" i="1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the Lord</a:t>
            </a:r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: Colossians 3:20-22	</a:t>
            </a:r>
            <a:fld id="{C47A022D-94BD-4F4F-9BC4-5AED66B5181B}" type="slidenum">
              <a:rPr lang="en-US" sz="2000" i="1" smtClean="0">
                <a:solidFill>
                  <a:schemeClr val="tx1"/>
                </a:solidFill>
                <a:latin typeface="Calibri" panose="020F0502020204030204" pitchFamily="34" charset="0"/>
              </a:rPr>
              <a:pPr defTabSz="914400">
                <a:tabLst>
                  <a:tab pos="8004175" algn="r"/>
                </a:tabLst>
              </a:pPr>
              <a:t>‹#›</a:t>
            </a:fld>
            <a:endParaRPr lang="en-US" sz="2000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6" r:id="rId3"/>
    <p:sldLayoutId id="2147483665" r:id="rId4"/>
    <p:sldLayoutId id="2147483663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tx1"/>
          </a:solidFill>
          <a:effectLst/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lang="en-US" sz="3200" u="sng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274320" indent="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lang="en-US" sz="3200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Pleasing the Lord in Our Relationships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3124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Colossians 3:20-22</a:t>
            </a:r>
          </a:p>
          <a:p>
            <a:endParaRPr lang="en-US" dirty="0" smtClean="0"/>
          </a:p>
          <a:p>
            <a:r>
              <a:rPr lang="en-US" i="1" dirty="0" smtClean="0"/>
              <a:t>by Bob DeWaay</a:t>
            </a:r>
          </a:p>
          <a:p>
            <a:r>
              <a:rPr lang="en-US" dirty="0" smtClean="0"/>
              <a:t>Gospel of Grace Fellowship</a:t>
            </a:r>
          </a:p>
          <a:p>
            <a:endParaRPr lang="en-US" dirty="0" smtClean="0"/>
          </a:p>
          <a:p>
            <a:r>
              <a:rPr lang="en-US" dirty="0" smtClean="0"/>
              <a:t>September 6,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Come to Jesus the Good Shepherd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Jesus laid down His life so that we might be saved</a:t>
            </a:r>
          </a:p>
          <a:p>
            <a:r>
              <a:rPr lang="en-US" smtClean="0"/>
              <a:t>We are safe when we trust in Christ alone and serve Him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mtClean="0"/>
              <a:t>John 10:9 - 11  (NASB)</a:t>
            </a:r>
          </a:p>
          <a:p>
            <a:pPr lvl="1"/>
            <a:r>
              <a:rPr lang="en-US" smtClean="0"/>
              <a:t>I am the door; if anyone enters through Me, he will be saved, and will go in and out and find pasture. The thief comes only to steal and kill and destroy; I came that they may have life, and have it abundantly. I am the good shepherd; the good shepherd lays down His life for the sheep.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Children Must Obey Their Parents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r>
              <a:rPr lang="en-US" dirty="0" smtClean="0"/>
              <a:t>“Obey” is a strong word and different from the term “be submissive” for wives</a:t>
            </a:r>
          </a:p>
          <a:p>
            <a:r>
              <a:rPr lang="en-US" dirty="0" smtClean="0"/>
              <a:t>“Children” are those growing up, subjected to parents</a:t>
            </a:r>
          </a:p>
          <a:p>
            <a:r>
              <a:rPr lang="en-US" dirty="0" smtClean="0"/>
              <a:t>Children are addressed as responsible persons in the congregation</a:t>
            </a:r>
          </a:p>
          <a:p>
            <a:r>
              <a:rPr lang="en-US" dirty="0" smtClean="0"/>
              <a:t>“Pleasing” denotes conduct acceptable to God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mtClean="0"/>
              <a:t>Colossians 3:20 (NET)</a:t>
            </a:r>
          </a:p>
          <a:p>
            <a:pPr lvl="1"/>
            <a:r>
              <a:rPr lang="en-US" smtClean="0"/>
              <a:t>Children, obey your parents in everything, for this is pleasing in the Lord.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smtClean="0"/>
              <a:t>Fathers Must Not Be Harsh and Unreasonable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3429000"/>
            <a:ext cx="8229600" cy="3276600"/>
          </a:xfrm>
        </p:spPr>
        <p:txBody>
          <a:bodyPr/>
          <a:lstStyle/>
          <a:p>
            <a:r>
              <a:rPr lang="en-US" dirty="0" smtClean="0"/>
              <a:t>“Not provoke” is imperative in the Greek</a:t>
            </a:r>
          </a:p>
          <a:p>
            <a:r>
              <a:rPr lang="en-US" dirty="0" smtClean="0"/>
              <a:t>Provoke implies “stir up bitterness”</a:t>
            </a:r>
          </a:p>
          <a:p>
            <a:r>
              <a:rPr lang="en-US" dirty="0" smtClean="0"/>
              <a:t>Children are persons who bear God’s image</a:t>
            </a:r>
          </a:p>
          <a:p>
            <a:r>
              <a:rPr lang="en-US" dirty="0" smtClean="0"/>
              <a:t>Children could lose heart if the father is impossible to please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57200" y="1649896"/>
            <a:ext cx="8229600" cy="1626704"/>
          </a:xfrm>
        </p:spPr>
        <p:txBody>
          <a:bodyPr/>
          <a:lstStyle/>
          <a:p>
            <a:r>
              <a:rPr lang="en-US" smtClean="0"/>
              <a:t>Colossians 3:21  (NET)</a:t>
            </a:r>
          </a:p>
          <a:p>
            <a:pPr lvl="1"/>
            <a:r>
              <a:rPr lang="en-US" smtClean="0"/>
              <a:t>Fathers, do not provoke your children, so they will not become disheartened.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Slaves Must Obey Their Earthly Masters</a:t>
            </a:r>
            <a:endParaRPr lang="en-US" sz="36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3962400"/>
            <a:ext cx="8229600" cy="2362200"/>
          </a:xfrm>
        </p:spPr>
        <p:txBody>
          <a:bodyPr/>
          <a:lstStyle/>
          <a:p>
            <a:r>
              <a:rPr lang="en-US" dirty="0"/>
              <a:t>They are to obey “masters” but fear “The Master”</a:t>
            </a:r>
          </a:p>
          <a:p>
            <a:r>
              <a:rPr lang="en-US" dirty="0"/>
              <a:t>Christian slaves were to serve with singleness of </a:t>
            </a:r>
            <a:r>
              <a:rPr lang="en-US" dirty="0" smtClean="0"/>
              <a:t>heart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Colossians 3:22</a:t>
            </a:r>
            <a:r>
              <a:rPr lang="en-US" u="none" dirty="0" smtClean="0"/>
              <a:t>  (NET)</a:t>
            </a:r>
          </a:p>
          <a:p>
            <a:pPr lvl="1"/>
            <a:r>
              <a:rPr lang="en-US" dirty="0" smtClean="0"/>
              <a:t>Slaves, </a:t>
            </a:r>
            <a:r>
              <a:rPr lang="en-US" dirty="0" smtClean="0">
                <a:solidFill>
                  <a:srgbClr val="C00000"/>
                </a:solidFill>
              </a:rPr>
              <a:t>obey your earthly masters </a:t>
            </a:r>
            <a:r>
              <a:rPr lang="en-US" dirty="0" smtClean="0"/>
              <a:t>in every respect, not only when they are watching—like those who are strictly people-pleasers—but with a sincere heart, </a:t>
            </a:r>
            <a:r>
              <a:rPr lang="en-US" dirty="0" smtClean="0">
                <a:solidFill>
                  <a:srgbClr val="C00000"/>
                </a:solidFill>
              </a:rPr>
              <a:t>fearing the Lord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Implications and Applications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New Testament gives Christian principles but no compendium of case law</a:t>
            </a:r>
          </a:p>
          <a:p>
            <a:r>
              <a:rPr lang="en-US" dirty="0" smtClean="0"/>
              <a:t>Christians are to honor earthly relationships in a Christ-like manner</a:t>
            </a:r>
          </a:p>
          <a:p>
            <a:r>
              <a:rPr lang="en-US" dirty="0" smtClean="0"/>
              <a:t>Christians with authority over others must never abuse that authority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No NT Talmud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3810000"/>
            <a:ext cx="8229600" cy="2514600"/>
          </a:xfrm>
        </p:spPr>
        <p:txBody>
          <a:bodyPr/>
          <a:lstStyle/>
          <a:p>
            <a:r>
              <a:rPr lang="en-US" dirty="0"/>
              <a:t>Jesus applies Isaiah 29:13</a:t>
            </a:r>
          </a:p>
          <a:p>
            <a:r>
              <a:rPr lang="en-US" dirty="0"/>
              <a:t>Human traditions continually grow and expand over time</a:t>
            </a:r>
          </a:p>
          <a:p>
            <a:r>
              <a:rPr lang="en-US" dirty="0"/>
              <a:t>The Christian principles of Scripture are </a:t>
            </a:r>
            <a:r>
              <a:rPr lang="en-US" dirty="0" smtClean="0"/>
              <a:t>timeless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Mark 7:7, 8</a:t>
            </a:r>
            <a:r>
              <a:rPr lang="en-US" u="none" dirty="0" smtClean="0"/>
              <a:t>  (NASB)</a:t>
            </a:r>
          </a:p>
          <a:p>
            <a:pPr lvl="1"/>
            <a:r>
              <a:rPr lang="en-US" dirty="0" smtClean="0"/>
              <a:t>“But in vain do they worship Me, Teaching as doctrines the precepts of men.” Neglecting the commandment of God, you hold to the tradition of men.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Being Christ-Like in Our Relationships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3886200"/>
            <a:ext cx="8229600" cy="2438400"/>
          </a:xfrm>
        </p:spPr>
        <p:txBody>
          <a:bodyPr/>
          <a:lstStyle/>
          <a:p>
            <a:pPr lvl="0"/>
            <a:r>
              <a:rPr lang="en-US" dirty="0" smtClean="0"/>
              <a:t>Pleasing God in all things is a key principle</a:t>
            </a:r>
          </a:p>
          <a:p>
            <a:pPr lvl="0"/>
            <a:r>
              <a:rPr lang="en-US" dirty="0" smtClean="0"/>
              <a:t>Those who look to man for their well-being become bitter</a:t>
            </a:r>
          </a:p>
          <a:p>
            <a:pPr lvl="0"/>
            <a:r>
              <a:rPr lang="en-US" dirty="0" smtClean="0"/>
              <a:t>God will not fail us; Deut. 31:8; </a:t>
            </a:r>
            <a:r>
              <a:rPr lang="en-US" dirty="0" err="1" smtClean="0"/>
              <a:t>Heb</a:t>
            </a:r>
            <a:r>
              <a:rPr lang="en-US" dirty="0" smtClean="0"/>
              <a:t> 13:6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Colossians 1:10  (NASB)</a:t>
            </a:r>
          </a:p>
          <a:p>
            <a:pPr lvl="1"/>
            <a:r>
              <a:rPr lang="en-US" dirty="0" smtClean="0"/>
              <a:t>so that you will walk in a manner worthy of the Lord, to please Him in all respects, bearing fruit in every good work and increasing in the knowledge of God;</a:t>
            </a:r>
            <a:endParaRPr lang="en-US" dirty="0"/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457200" y="3886200"/>
            <a:ext cx="8229600" cy="2209800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86B70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 Not Abuse Authority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3173896"/>
            <a:ext cx="8229600" cy="3150704"/>
          </a:xfrm>
        </p:spPr>
        <p:txBody>
          <a:bodyPr/>
          <a:lstStyle/>
          <a:p>
            <a:r>
              <a:rPr lang="en-US" dirty="0" smtClean="0"/>
              <a:t>“Bring them up” is literally “nourish” in the imperative</a:t>
            </a:r>
          </a:p>
          <a:p>
            <a:r>
              <a:rPr lang="en-US" dirty="0" smtClean="0"/>
              <a:t>It is easy to be mean and nasty, but it is not how to be a godly father</a:t>
            </a:r>
          </a:p>
          <a:p>
            <a:r>
              <a:rPr lang="en-US" dirty="0" smtClean="0"/>
              <a:t>To instruct in the Lord we must be submitted to the Lordship of Christ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mtClean="0"/>
              <a:t>Ephesians 6:4   (NASB)</a:t>
            </a:r>
          </a:p>
          <a:p>
            <a:pPr lvl="1"/>
            <a:r>
              <a:rPr lang="en-US" smtClean="0"/>
              <a:t>Fathers, do not provoke your children to anger, but bring them up in the discipline and instruction of the Lord.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Do Not Abuse Authority in the Church</a:t>
            </a:r>
            <a:endParaRPr lang="en-US" sz="3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4419600"/>
            <a:ext cx="8686800" cy="1905000"/>
          </a:xfrm>
        </p:spPr>
        <p:txBody>
          <a:bodyPr/>
          <a:lstStyle/>
          <a:p>
            <a:r>
              <a:rPr lang="en-US" dirty="0"/>
              <a:t>Elders must feed the sheep and not abuse them</a:t>
            </a:r>
          </a:p>
          <a:p>
            <a:r>
              <a:rPr lang="en-US" dirty="0"/>
              <a:t>All are under Christ and the authority of Scripture</a:t>
            </a:r>
          </a:p>
          <a:p>
            <a:r>
              <a:rPr lang="en-US" dirty="0"/>
              <a:t>Elders are to be examples, not oppressors (</a:t>
            </a:r>
            <a:r>
              <a:rPr lang="en-US" dirty="0" err="1"/>
              <a:t>Eze</a:t>
            </a:r>
            <a:r>
              <a:rPr lang="en-US" dirty="0"/>
              <a:t>. 34:4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1Peter 5:2, 3</a:t>
            </a:r>
            <a:r>
              <a:rPr lang="en-US" u="none" dirty="0" smtClean="0"/>
              <a:t>  (NASB)</a:t>
            </a:r>
          </a:p>
          <a:p>
            <a:pPr lvl="1"/>
            <a:r>
              <a:rPr lang="en-US" dirty="0" smtClean="0"/>
              <a:t>shepherd the flock of God among you, exercising oversight not under compulsion, but voluntarily, according to the will of God; and not for sordid gain, but with eagerness; nor yet as lording it over those allotted to your charge, but proving to be examples to the flock.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19505</TotalTime>
  <Words>714</Words>
  <Application>Microsoft Office PowerPoint</Application>
  <PresentationFormat>On-screen Show (4:3)</PresentationFormat>
  <Paragraphs>84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Lucida Sans Unicode</vt:lpstr>
      <vt:lpstr>Verdana</vt:lpstr>
      <vt:lpstr>Wingdings</vt:lpstr>
      <vt:lpstr>Wingdings 2</vt:lpstr>
      <vt:lpstr>Concourse</vt:lpstr>
      <vt:lpstr>Pleasing the Lord in Our Relationships</vt:lpstr>
      <vt:lpstr>Children Must Obey Their Parents</vt:lpstr>
      <vt:lpstr>Fathers Must Not Be Harsh and Unreasonable</vt:lpstr>
      <vt:lpstr>Slaves Must Obey Their Earthly Masters</vt:lpstr>
      <vt:lpstr>Implications and Applications</vt:lpstr>
      <vt:lpstr>There Is No NT Talmud</vt:lpstr>
      <vt:lpstr>Being Christ-Like in Our Relationships</vt:lpstr>
      <vt:lpstr>Do Not Abuse Authority</vt:lpstr>
      <vt:lpstr>Do Not Abuse Authority in the Church</vt:lpstr>
      <vt:lpstr>Come to Jesus the Good Shepherd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716</cp:revision>
  <cp:lastPrinted>2015-09-02T21:01:46Z</cp:lastPrinted>
  <dcterms:created xsi:type="dcterms:W3CDTF">2014-02-05T15:11:40Z</dcterms:created>
  <dcterms:modified xsi:type="dcterms:W3CDTF">2015-09-02T21:02:23Z</dcterms:modified>
</cp:coreProperties>
</file>