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56" r:id="rId2"/>
    <p:sldId id="715" r:id="rId3"/>
    <p:sldId id="716" r:id="rId4"/>
    <p:sldId id="717" r:id="rId5"/>
    <p:sldId id="718" r:id="rId6"/>
    <p:sldId id="724" r:id="rId7"/>
    <p:sldId id="719" r:id="rId8"/>
    <p:sldId id="722" r:id="rId9"/>
    <p:sldId id="720" r:id="rId10"/>
    <p:sldId id="721" r:id="rId11"/>
    <p:sldId id="723" r:id="rId12"/>
  </p:sldIdLst>
  <p:sldSz cx="9144000" cy="6858000" type="screen4x3"/>
  <p:notesSz cx="6924675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0000CC"/>
    <a:srgbClr val="FF3300"/>
    <a:srgbClr val="CC0000"/>
    <a:srgbClr val="FFCC00"/>
    <a:srgbClr val="2E3303"/>
    <a:srgbClr val="000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4" autoAdjust="0"/>
    <p:restoredTop sz="75250" autoAdjust="0"/>
  </p:normalViewPr>
  <p:slideViewPr>
    <p:cSldViewPr>
      <p:cViewPr varScale="1">
        <p:scale>
          <a:sx n="52" d="100"/>
          <a:sy n="52" d="100"/>
        </p:scale>
        <p:origin x="1662" y="72"/>
      </p:cViewPr>
      <p:guideLst>
        <p:guide orient="horz" pos="4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0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404778" y="207648"/>
            <a:ext cx="2927084" cy="415295"/>
          </a:xfrm>
          <a:prstGeom prst="rect">
            <a:avLst/>
          </a:prstGeom>
        </p:spPr>
        <p:txBody>
          <a:bodyPr vert="horz" lIns="84206" tIns="42103" rIns="84206" bIns="42103" rtlCol="0"/>
          <a:lstStyle>
            <a:lvl1pPr algn="l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True Fellowship Is </a:t>
            </a:r>
            <a:b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Gospel Centric</a:t>
            </a:r>
            <a:endParaRPr lang="en-US" sz="1200" b="1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4605" y="201362"/>
            <a:ext cx="2855085" cy="373746"/>
          </a:xfrm>
          <a:prstGeom prst="rect">
            <a:avLst/>
          </a:prstGeom>
        </p:spPr>
        <p:txBody>
          <a:bodyPr vert="horz" lIns="78379" tIns="39189" rIns="78379" bIns="39189" rtlCol="0"/>
          <a:lstStyle>
            <a:lvl1pPr algn="r" eaLnBrk="0" hangingPunct="0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09/0714</a:t>
            </a:r>
          </a:p>
          <a:p>
            <a:pPr>
              <a:defRPr/>
            </a:pPr>
            <a:r>
              <a:rPr lang="en-US" i="1" dirty="0" smtClean="0"/>
              <a:t>by Bob DeWaay</a:t>
            </a:r>
            <a:endParaRPr lang="en-US" i="1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735320" y="8558854"/>
            <a:ext cx="3774370" cy="373745"/>
          </a:xfrm>
          <a:prstGeom prst="rect">
            <a:avLst/>
          </a:prstGeom>
        </p:spPr>
        <p:txBody>
          <a:bodyPr vert="horz" lIns="78379" tIns="39189" rIns="78379" bIns="39189" rtlCol="0" anchor="ctr"/>
          <a:lstStyle>
            <a:lvl1pPr algn="r" eaLnBrk="0" hangingPunct="0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z="1100" dirty="0" smtClean="0"/>
              <a:t>www.gospelofgracefellowship.org	</a:t>
            </a:r>
            <a:fld id="{26DA7E5C-FB8A-4BEA-BEBB-DFFAE99521FB}" type="slidenum">
              <a:rPr lang="en-US" sz="1100" smtClean="0"/>
              <a:t>‹#›</a:t>
            </a:fld>
            <a:endParaRPr 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78" y="8427790"/>
            <a:ext cx="2201185" cy="63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829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899" cy="46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2229" y="0"/>
            <a:ext cx="3000899" cy="46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0563"/>
            <a:ext cx="4606925" cy="345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07" y="4376036"/>
            <a:ext cx="5537262" cy="414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784"/>
            <a:ext cx="3000899" cy="46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229" y="8747784"/>
            <a:ext cx="3000899" cy="46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66" tIns="45233" rIns="90466" bIns="452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E895F528-BA87-46C6-9828-3DD8F2CCA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12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68315-B1C2-4214-AFCC-F09796C01E87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2689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454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151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75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114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011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394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  <a:p>
            <a:pPr lvl="1"/>
            <a:endParaRPr lang="en-US" sz="1100" dirty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008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981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96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1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3AC3-6BCC-45D8-8E59-72CD734FD4E2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55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96DD5C5-7F70-42B5-B503-C96E77A73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9FFDF-9155-48FD-AD11-70E6BF380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6BCD-5AEE-43C5-8D1A-A1827CEF4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8334-C311-4F13-AB96-5FF4483FE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EB1617-2F16-4DF5-8F2E-407D63B7F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0DCE7A-CE34-4E1F-A41D-CF35854A9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4097E1-C9FE-4D76-85B0-76FAE65D9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247553-6D57-4C41-9FF1-15C7B88C2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29FD4-9483-4D99-830D-1CB03D67D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E1BF1D-02CB-4CBE-AE90-BCFC903E2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EDA4841-164A-467C-B227-C90C89339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018462" y="6408738"/>
            <a:ext cx="995363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133381CB-3379-4DF5-91A3-47905839D0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93576" y="6858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Fellowship Is </a:t>
            </a: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Gospel Centric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7772400" cy="1199704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Presented by Bob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DeWaay</a:t>
            </a:r>
          </a:p>
          <a:p>
            <a:pPr algn="ctr">
              <a:spcBef>
                <a:spcPct val="5000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Gospel of Grace Fellowship</a:t>
            </a:r>
          </a:p>
          <a:p>
            <a:pPr algn="ctr">
              <a:spcBef>
                <a:spcPct val="5000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September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7, 2014</a:t>
            </a:r>
          </a:p>
          <a:p>
            <a:pPr algn="ctr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752600" y="4800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True Fellowship Means </a:t>
            </a:r>
            <a:br>
              <a:rPr lang="en-US" sz="3400" dirty="0" smtClean="0">
                <a:solidFill>
                  <a:srgbClr val="3333CC"/>
                </a:solidFill>
              </a:rPr>
            </a:br>
            <a:r>
              <a:rPr lang="en-US" sz="3400" dirty="0" smtClean="0">
                <a:solidFill>
                  <a:srgbClr val="3333CC"/>
                </a:solidFill>
              </a:rPr>
              <a:t>Separating from Darkness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379537"/>
            <a:ext cx="8610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2Corinthians 6:14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200" dirty="0"/>
              <a:t> </a:t>
            </a:r>
            <a:r>
              <a:rPr lang="en-US" sz="1200" dirty="0" smtClean="0"/>
              <a:t>	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Do not be bound together with unbelievers; for what partnership have righteousness and lawlessness, or </a:t>
            </a:r>
            <a:r>
              <a:rPr lang="en-US" sz="2800" dirty="0" smtClean="0">
                <a:solidFill>
                  <a:srgbClr val="C00000"/>
                </a:solidFill>
              </a:rPr>
              <a:t>what fellowship has </a:t>
            </a:r>
            <a:r>
              <a:rPr lang="en-US" sz="2800" dirty="0" smtClean="0">
                <a:solidFill>
                  <a:srgbClr val="008000"/>
                </a:solidFill>
              </a:rPr>
              <a:t>light</a:t>
            </a:r>
            <a:r>
              <a:rPr lang="en-US" sz="2800" dirty="0" smtClean="0">
                <a:solidFill>
                  <a:srgbClr val="C00000"/>
                </a:solidFill>
              </a:rPr>
              <a:t> with </a:t>
            </a:r>
            <a:r>
              <a:rPr lang="en-US" sz="2800" dirty="0" smtClean="0">
                <a:solidFill>
                  <a:srgbClr val="008000"/>
                </a:solidFill>
              </a:rPr>
              <a:t>darkness</a:t>
            </a:r>
            <a:r>
              <a:rPr lang="en-US" sz="2800" dirty="0" smtClean="0">
                <a:solidFill>
                  <a:srgbClr val="C00000"/>
                </a:solidFill>
              </a:rPr>
              <a:t>?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3894137"/>
            <a:ext cx="8763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Acts 2:40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And with many other words he solemnly testified and kept on exhorting them, saying, “</a:t>
            </a:r>
            <a:r>
              <a:rPr lang="en-US" sz="2800" dirty="0" smtClean="0">
                <a:solidFill>
                  <a:srgbClr val="C00000"/>
                </a:solidFill>
              </a:rPr>
              <a:t>Be saved from this perverse generation</a:t>
            </a:r>
            <a:r>
              <a:rPr lang="en-US" sz="2800" dirty="0" smtClean="0"/>
              <a:t>!”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18462" y="6645275"/>
            <a:ext cx="995363" cy="365125"/>
          </a:xfrm>
        </p:spPr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Called into True Fellowship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447800"/>
            <a:ext cx="8610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1Corinthians 1:8, 9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who will also confirm you to the end, blameless in the day of our Lord Jesus Christ. God is faithful, through whom </a:t>
            </a:r>
            <a:r>
              <a:rPr lang="en-US" sz="2800" dirty="0" smtClean="0">
                <a:solidFill>
                  <a:srgbClr val="C00000"/>
                </a:solidFill>
              </a:rPr>
              <a:t>you were called into fellowship with His Son, Jesus Christ</a:t>
            </a:r>
            <a:r>
              <a:rPr lang="en-US" sz="2800" dirty="0" smtClean="0"/>
              <a:t> our Lord.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Pietism Promotes Religious Oaths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James 5:12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But above all, my brethren, do not swear, either by heaven or by earth </a:t>
            </a:r>
            <a:r>
              <a:rPr lang="en-US" sz="2800" dirty="0" smtClean="0">
                <a:solidFill>
                  <a:srgbClr val="C00000"/>
                </a:solidFill>
              </a:rPr>
              <a:t>or with any other oath</a:t>
            </a:r>
            <a:r>
              <a:rPr lang="en-US" sz="2800" dirty="0" smtClean="0"/>
              <a:t>; but your yes is to be yes, and your no, no, so that you may not fall under judgment.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Matthew 5:34</a:t>
            </a:r>
            <a:r>
              <a:rPr lang="en-US" sz="2800" dirty="0" smtClean="0"/>
              <a:t> (NASB) 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“But I say to you, </a:t>
            </a:r>
            <a:r>
              <a:rPr lang="en-US" sz="2800" dirty="0" smtClean="0">
                <a:solidFill>
                  <a:srgbClr val="C00000"/>
                </a:solidFill>
              </a:rPr>
              <a:t>make no oath at all</a:t>
            </a:r>
            <a:r>
              <a:rPr lang="en-US" sz="2800" dirty="0" smtClean="0"/>
              <a:t>, either by heaven, for it is the throne of God,”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-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God Gives Grace to the Humble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James 4:6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But He gives a greater </a:t>
            </a:r>
            <a:r>
              <a:rPr lang="en-US" sz="2800" dirty="0" smtClean="0">
                <a:solidFill>
                  <a:srgbClr val="C00000"/>
                </a:solidFill>
              </a:rPr>
              <a:t>grace</a:t>
            </a:r>
            <a:r>
              <a:rPr lang="en-US" sz="2800" dirty="0" smtClean="0"/>
              <a:t>. Therefore it says, “God is opposed to the proud, but </a:t>
            </a:r>
            <a:r>
              <a:rPr lang="en-US" sz="2800" dirty="0" smtClean="0">
                <a:solidFill>
                  <a:srgbClr val="C00000"/>
                </a:solidFill>
              </a:rPr>
              <a:t>gives grace </a:t>
            </a:r>
            <a:r>
              <a:rPr lang="en-US" sz="2800" dirty="0" smtClean="0"/>
              <a:t>to the humble.”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1Peter 5:5</a:t>
            </a:r>
            <a:r>
              <a:rPr lang="en-US" sz="2800" dirty="0" smtClean="0"/>
              <a:t> (NASB) 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6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You younger men, likewise, be subject to your elders; and all of you, clothe yourselves with humility toward one another, for God is opposed to the proud, but </a:t>
            </a:r>
            <a:r>
              <a:rPr lang="en-US" sz="2800" dirty="0" smtClean="0">
                <a:solidFill>
                  <a:srgbClr val="C00000"/>
                </a:solidFill>
              </a:rPr>
              <a:t>gives grace to the humble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They Had Christian Fellowship and </a:t>
            </a:r>
            <a:br>
              <a:rPr lang="en-US" sz="3400" dirty="0" smtClean="0">
                <a:solidFill>
                  <a:srgbClr val="3333CC"/>
                </a:solidFill>
              </a:rPr>
            </a:br>
            <a:r>
              <a:rPr lang="en-US" sz="3400" dirty="0" smtClean="0">
                <a:solidFill>
                  <a:srgbClr val="3333CC"/>
                </a:solidFill>
              </a:rPr>
              <a:t>Practiced Bearing One Another’s Burdens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447800"/>
            <a:ext cx="8610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Acts 2:42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They were continually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devoting themselves to the apostles' teaching</a:t>
            </a:r>
            <a:r>
              <a:rPr lang="en-US" sz="2800" dirty="0" smtClean="0"/>
              <a:t> and to </a:t>
            </a:r>
            <a:r>
              <a:rPr lang="en-US" sz="2800" dirty="0" smtClean="0">
                <a:solidFill>
                  <a:srgbClr val="C00000"/>
                </a:solidFill>
              </a:rPr>
              <a:t>fellowship</a:t>
            </a:r>
            <a:r>
              <a:rPr lang="en-US" sz="2800" dirty="0" smtClean="0"/>
              <a:t>, to the breaking of bread and to prayer.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Acts 2:45</a:t>
            </a:r>
            <a:r>
              <a:rPr lang="en-US" sz="2800" dirty="0" smtClean="0"/>
              <a:t> 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14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and they began selling their property and possessions and were </a:t>
            </a:r>
            <a:r>
              <a:rPr lang="en-US" sz="2800" dirty="0" smtClean="0">
                <a:solidFill>
                  <a:srgbClr val="C00000"/>
                </a:solidFill>
              </a:rPr>
              <a:t>sharing them with all</a:t>
            </a:r>
            <a:r>
              <a:rPr lang="en-US" sz="2800" dirty="0" smtClean="0"/>
              <a:t>, as anyone might have need.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True Fellowship Is Grounded in the Gospel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447800"/>
            <a:ext cx="8610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1John 1:3, 4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what we have seen and heard we proclaim to you also, </a:t>
            </a:r>
            <a:r>
              <a:rPr lang="en-US" sz="2800" dirty="0" smtClean="0">
                <a:solidFill>
                  <a:srgbClr val="C00000"/>
                </a:solidFill>
              </a:rPr>
              <a:t>so that you too may have fellowship with us</a:t>
            </a:r>
            <a:r>
              <a:rPr lang="en-US" sz="2800" dirty="0" smtClean="0"/>
              <a:t>; and indeed our fellowship is with the Father, and with His Son Jesus Christ. These things we write, so that our joy may be made complete.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228600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True Fellowship Means Not Leaving </a:t>
            </a:r>
            <a:br>
              <a:rPr lang="en-US" sz="3400" dirty="0" smtClean="0">
                <a:solidFill>
                  <a:srgbClr val="3333CC"/>
                </a:solidFill>
              </a:rPr>
            </a:br>
            <a:r>
              <a:rPr lang="en-US" sz="3400" dirty="0" smtClean="0">
                <a:solidFill>
                  <a:srgbClr val="3333CC"/>
                </a:solidFill>
              </a:rPr>
              <a:t>Any Christian Behind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447800"/>
            <a:ext cx="8610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Hebrews 3:12, 13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Take care, brethren, that there not be </a:t>
            </a:r>
            <a:r>
              <a:rPr lang="en-US" sz="2800" dirty="0" smtClean="0">
                <a:solidFill>
                  <a:srgbClr val="C00000"/>
                </a:solidFill>
              </a:rPr>
              <a:t>in any one of you </a:t>
            </a:r>
            <a:r>
              <a:rPr lang="en-US" sz="2800" dirty="0" smtClean="0"/>
              <a:t>an evil, unbelieving heart that falls away from the living God. But </a:t>
            </a:r>
            <a:r>
              <a:rPr lang="en-US" sz="2800" dirty="0" smtClean="0">
                <a:solidFill>
                  <a:srgbClr val="C00000"/>
                </a:solidFill>
              </a:rPr>
              <a:t>encourage one another </a:t>
            </a:r>
            <a:r>
              <a:rPr lang="en-US" sz="2800" dirty="0" smtClean="0"/>
              <a:t>day after day, as long as it is still called “Today,” so that none of you will be hardened by the deceitfulness of sin.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41968" y="762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True Fellowship Means Walking in the Light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447800"/>
            <a:ext cx="8610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1John 1:5 - 7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This is the message we have heard from Him and announce to you, that God is </a:t>
            </a:r>
            <a:r>
              <a:rPr lang="en-US" sz="2800" dirty="0" smtClean="0">
                <a:solidFill>
                  <a:srgbClr val="0000CC"/>
                </a:solidFill>
              </a:rPr>
              <a:t>Light</a:t>
            </a:r>
            <a:r>
              <a:rPr lang="en-US" sz="2800" dirty="0" smtClean="0"/>
              <a:t>, and in Him there is </a:t>
            </a:r>
            <a:r>
              <a:rPr lang="en-US" sz="2800" dirty="0" smtClean="0">
                <a:solidFill>
                  <a:srgbClr val="0000CC"/>
                </a:solidFill>
              </a:rPr>
              <a:t>no darkness </a:t>
            </a:r>
            <a:r>
              <a:rPr lang="en-US" sz="2800" dirty="0" smtClean="0"/>
              <a:t>at all. If we say that we have fellowship with Him and yet walk in the </a:t>
            </a:r>
            <a:r>
              <a:rPr lang="en-US" sz="2800" dirty="0" smtClean="0">
                <a:solidFill>
                  <a:srgbClr val="0000CC"/>
                </a:solidFill>
              </a:rPr>
              <a:t>darkness</a:t>
            </a:r>
            <a:r>
              <a:rPr lang="en-US" sz="2800" dirty="0" smtClean="0"/>
              <a:t>, we lie and do not practice the truth; but if we walk in the </a:t>
            </a:r>
            <a:r>
              <a:rPr lang="en-US" sz="2800" dirty="0" smtClean="0">
                <a:solidFill>
                  <a:srgbClr val="0000CC"/>
                </a:solidFill>
              </a:rPr>
              <a:t>Light</a:t>
            </a:r>
            <a:r>
              <a:rPr lang="en-US" sz="2800" dirty="0" smtClean="0"/>
              <a:t> as He Himself is in the </a:t>
            </a:r>
            <a:r>
              <a:rPr lang="en-US" sz="2800" dirty="0" smtClean="0">
                <a:solidFill>
                  <a:srgbClr val="0000CC"/>
                </a:solidFill>
              </a:rPr>
              <a:t>Light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8000"/>
                </a:solidFill>
              </a:rPr>
              <a:t>we have fellowship with one another</a:t>
            </a:r>
            <a:r>
              <a:rPr lang="en-US" sz="2800" dirty="0" smtClean="0">
                <a:solidFill>
                  <a:srgbClr val="C00000"/>
                </a:solidFill>
              </a:rPr>
              <a:t>, and the blood of Jesus His Son cleanses us from all sin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14300" y="1524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True Fellowship Is Created by the Holy Spirit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228600" y="1447800"/>
            <a:ext cx="8610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Philippians 2:1, 2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Therefore if there is any encouragement in Christ, if there is any consolation of love, if there is any </a:t>
            </a:r>
            <a:r>
              <a:rPr lang="en-US" sz="2800" dirty="0" smtClean="0">
                <a:solidFill>
                  <a:srgbClr val="C00000"/>
                </a:solidFill>
              </a:rPr>
              <a:t>fellowship of the Spirit</a:t>
            </a:r>
            <a:r>
              <a:rPr lang="en-US" sz="2800" dirty="0" smtClean="0"/>
              <a:t>, if any affection and compassion, make my joy complete by being of the same mind, maintaining the same love, </a:t>
            </a:r>
            <a:r>
              <a:rPr lang="en-US" sz="2800" dirty="0" smtClean="0">
                <a:solidFill>
                  <a:srgbClr val="008000"/>
                </a:solidFill>
              </a:rPr>
              <a:t>united in spirit, intent on one purpose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152400" y="40433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400" dirty="0" smtClean="0">
                <a:solidFill>
                  <a:srgbClr val="3333CC"/>
                </a:solidFill>
              </a:rPr>
              <a:t>True Fellowship Means </a:t>
            </a:r>
            <a:br>
              <a:rPr lang="en-US" sz="3400" dirty="0" smtClean="0">
                <a:solidFill>
                  <a:srgbClr val="3333CC"/>
                </a:solidFill>
              </a:rPr>
            </a:br>
            <a:r>
              <a:rPr lang="en-US" sz="3400" dirty="0" smtClean="0">
                <a:solidFill>
                  <a:srgbClr val="3333CC"/>
                </a:solidFill>
              </a:rPr>
              <a:t>Obeying the Law of Christ</a:t>
            </a:r>
            <a:endParaRPr lang="en-US" sz="3400" dirty="0">
              <a:solidFill>
                <a:srgbClr val="3333CC"/>
              </a:solidFill>
            </a:endParaRPr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Galatians 6:2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C00000"/>
                </a:solidFill>
              </a:rPr>
              <a:t>Bear one another's burdens</a:t>
            </a:r>
            <a:r>
              <a:rPr lang="en-US" sz="2800" dirty="0" smtClean="0"/>
              <a:t>, and thereby fulfill the law of Christ.</a:t>
            </a: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2819400"/>
            <a:ext cx="8763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1John 3:23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 smtClean="0"/>
              <a:t>	This is </a:t>
            </a:r>
            <a:r>
              <a:rPr lang="en-US" sz="2800" dirty="0" smtClean="0">
                <a:solidFill>
                  <a:srgbClr val="C00000"/>
                </a:solidFill>
              </a:rPr>
              <a:t>His commandment</a:t>
            </a:r>
            <a:r>
              <a:rPr lang="en-US" sz="2800" dirty="0" smtClean="0"/>
              <a:t>, that we </a:t>
            </a:r>
            <a:r>
              <a:rPr lang="en-US" sz="2800" dirty="0" smtClean="0">
                <a:solidFill>
                  <a:srgbClr val="008000"/>
                </a:solidFill>
              </a:rPr>
              <a:t>believe</a:t>
            </a:r>
            <a:r>
              <a:rPr lang="en-US" sz="2800" dirty="0" smtClean="0"/>
              <a:t> in the name of His Son Jesus Christ, and </a:t>
            </a:r>
            <a:r>
              <a:rPr lang="en-US" sz="2800" dirty="0" smtClean="0">
                <a:solidFill>
                  <a:srgbClr val="008000"/>
                </a:solidFill>
              </a:rPr>
              <a:t>love one another</a:t>
            </a:r>
            <a:r>
              <a:rPr lang="en-US" sz="2800" dirty="0" smtClean="0"/>
              <a:t>, just as He commanded us.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8600" y="4648200"/>
            <a:ext cx="8839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u="sng" dirty="0" smtClean="0"/>
              <a:t>1John 4:21</a:t>
            </a:r>
            <a:r>
              <a:rPr lang="en-US" sz="2800" dirty="0" smtClean="0"/>
              <a:t> (NASB)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  <a:r>
              <a:rPr lang="en-US" sz="2800" dirty="0" smtClean="0"/>
              <a:t>	And </a:t>
            </a:r>
            <a:r>
              <a:rPr lang="en-US" sz="2800" dirty="0" smtClean="0">
                <a:solidFill>
                  <a:srgbClr val="C00000"/>
                </a:solidFill>
              </a:rPr>
              <a:t>this commandment </a:t>
            </a:r>
            <a:r>
              <a:rPr lang="en-US" sz="2800" dirty="0" smtClean="0"/>
              <a:t>we have from Him, that the one who loves God </a:t>
            </a:r>
            <a:r>
              <a:rPr lang="en-US" sz="2800" dirty="0" smtClean="0">
                <a:solidFill>
                  <a:srgbClr val="008000"/>
                </a:solidFill>
              </a:rPr>
              <a:t>should love his brother also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0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u="sng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8334-C311-4F13-AB96-5FF4483FECB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txDef>
      <a:spPr bwMode="auto">
        <a:noFill/>
        <a:ln w="38100">
          <a:solidFill>
            <a:schemeClr val="tx1"/>
          </a:solidFill>
          <a:miter lim="800000"/>
          <a:headEnd/>
          <a:tailEnd/>
        </a:ln>
      </a:spPr>
      <a:bodyPr wrap="square" rtlCol="0">
        <a:spAutoFit/>
      </a:bodyPr>
      <a:lstStyle>
        <a:defPPr marL="365125" indent="-255588">
          <a:buClr>
            <a:schemeClr val="accent1"/>
          </a:buClr>
          <a:buSzPct val="68000"/>
          <a:defRPr sz="28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60444</TotalTime>
  <Words>175</Words>
  <Application>Microsoft Office PowerPoint</Application>
  <PresentationFormat>On-screen Show (4:3)</PresentationFormat>
  <Paragraphs>232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Lucida Sans Unicode</vt:lpstr>
      <vt:lpstr>Verdana</vt:lpstr>
      <vt:lpstr>Wingdings 2</vt:lpstr>
      <vt:lpstr>Wingdings 3</vt:lpstr>
      <vt:lpstr>Concourse</vt:lpstr>
      <vt:lpstr>True Fellowship Is  Gospel Centric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Baptism</dc:title>
  <dc:creator>DeWaay</dc:creator>
  <cp:lastModifiedBy>Christy</cp:lastModifiedBy>
  <cp:revision>3162</cp:revision>
  <cp:lastPrinted>2014-09-06T15:29:36Z</cp:lastPrinted>
  <dcterms:created xsi:type="dcterms:W3CDTF">2004-04-07T22:52:17Z</dcterms:created>
  <dcterms:modified xsi:type="dcterms:W3CDTF">2014-09-06T16:43:07Z</dcterms:modified>
</cp:coreProperties>
</file>