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355600" rtl="0" fontAlgn="auto" latinLnBrk="0" hangingPunct="0">
      <a:lnSpc>
        <a:spcPct val="100000"/>
      </a:lnSpc>
      <a:spcBef>
        <a:spcPts val="4300"/>
      </a:spcBef>
      <a:spcAft>
        <a:spcPts val="0"/>
      </a:spcAft>
      <a:buClrTx/>
      <a:buSzTx/>
      <a:buFontTx/>
      <a:buNone/>
      <a:tabLst/>
      <a:defRPr b="1" baseline="0" cap="none" i="0" spc="36" strike="noStrike" sz="3600" u="none" kumimoji="0" normalizeH="0">
        <a:ln>
          <a:noFill/>
        </a:ln>
        <a:solidFill>
          <a:schemeClr val="accent1">
            <a:satOff val="36598"/>
            <a:lumOff val="-17227"/>
          </a:schemeClr>
        </a:solidFill>
        <a:effectLst/>
        <a:uFillTx/>
        <a:latin typeface="+mn-lt"/>
        <a:ea typeface="+mn-ea"/>
        <a:cs typeface="+mn-cs"/>
        <a:sym typeface="Graphik"/>
      </a:defRPr>
    </a:lvl1pPr>
    <a:lvl2pPr marL="0" marR="0" indent="457200" algn="l" defTabSz="355600" rtl="0" fontAlgn="auto" latinLnBrk="0" hangingPunct="0">
      <a:lnSpc>
        <a:spcPct val="100000"/>
      </a:lnSpc>
      <a:spcBef>
        <a:spcPts val="4300"/>
      </a:spcBef>
      <a:spcAft>
        <a:spcPts val="0"/>
      </a:spcAft>
      <a:buClrTx/>
      <a:buSzTx/>
      <a:buFontTx/>
      <a:buNone/>
      <a:tabLst/>
      <a:defRPr b="1" baseline="0" cap="none" i="0" spc="36" strike="noStrike" sz="3600" u="none" kumimoji="0" normalizeH="0">
        <a:ln>
          <a:noFill/>
        </a:ln>
        <a:solidFill>
          <a:schemeClr val="accent1">
            <a:satOff val="36598"/>
            <a:lumOff val="-17227"/>
          </a:schemeClr>
        </a:solidFill>
        <a:effectLst/>
        <a:uFillTx/>
        <a:latin typeface="+mn-lt"/>
        <a:ea typeface="+mn-ea"/>
        <a:cs typeface="+mn-cs"/>
        <a:sym typeface="Graphik"/>
      </a:defRPr>
    </a:lvl2pPr>
    <a:lvl3pPr marL="0" marR="0" indent="914400" algn="l" defTabSz="355600" rtl="0" fontAlgn="auto" latinLnBrk="0" hangingPunct="0">
      <a:lnSpc>
        <a:spcPct val="100000"/>
      </a:lnSpc>
      <a:spcBef>
        <a:spcPts val="4300"/>
      </a:spcBef>
      <a:spcAft>
        <a:spcPts val="0"/>
      </a:spcAft>
      <a:buClrTx/>
      <a:buSzTx/>
      <a:buFontTx/>
      <a:buNone/>
      <a:tabLst/>
      <a:defRPr b="1" baseline="0" cap="none" i="0" spc="36" strike="noStrike" sz="3600" u="none" kumimoji="0" normalizeH="0">
        <a:ln>
          <a:noFill/>
        </a:ln>
        <a:solidFill>
          <a:schemeClr val="accent1">
            <a:satOff val="36598"/>
            <a:lumOff val="-17227"/>
          </a:schemeClr>
        </a:solidFill>
        <a:effectLst/>
        <a:uFillTx/>
        <a:latin typeface="+mn-lt"/>
        <a:ea typeface="+mn-ea"/>
        <a:cs typeface="+mn-cs"/>
        <a:sym typeface="Graphik"/>
      </a:defRPr>
    </a:lvl3pPr>
    <a:lvl4pPr marL="0" marR="0" indent="1371600" algn="l" defTabSz="355600" rtl="0" fontAlgn="auto" latinLnBrk="0" hangingPunct="0">
      <a:lnSpc>
        <a:spcPct val="100000"/>
      </a:lnSpc>
      <a:spcBef>
        <a:spcPts val="4300"/>
      </a:spcBef>
      <a:spcAft>
        <a:spcPts val="0"/>
      </a:spcAft>
      <a:buClrTx/>
      <a:buSzTx/>
      <a:buFontTx/>
      <a:buNone/>
      <a:tabLst/>
      <a:defRPr b="1" baseline="0" cap="none" i="0" spc="36" strike="noStrike" sz="3600" u="none" kumimoji="0" normalizeH="0">
        <a:ln>
          <a:noFill/>
        </a:ln>
        <a:solidFill>
          <a:schemeClr val="accent1">
            <a:satOff val="36598"/>
            <a:lumOff val="-17227"/>
          </a:schemeClr>
        </a:solidFill>
        <a:effectLst/>
        <a:uFillTx/>
        <a:latin typeface="+mn-lt"/>
        <a:ea typeface="+mn-ea"/>
        <a:cs typeface="+mn-cs"/>
        <a:sym typeface="Graphik"/>
      </a:defRPr>
    </a:lvl4pPr>
    <a:lvl5pPr marL="0" marR="0" indent="1828800" algn="l" defTabSz="355600" rtl="0" fontAlgn="auto" latinLnBrk="0" hangingPunct="0">
      <a:lnSpc>
        <a:spcPct val="100000"/>
      </a:lnSpc>
      <a:spcBef>
        <a:spcPts val="4300"/>
      </a:spcBef>
      <a:spcAft>
        <a:spcPts val="0"/>
      </a:spcAft>
      <a:buClrTx/>
      <a:buSzTx/>
      <a:buFontTx/>
      <a:buNone/>
      <a:tabLst/>
      <a:defRPr b="1" baseline="0" cap="none" i="0" spc="36" strike="noStrike" sz="3600" u="none" kumimoji="0" normalizeH="0">
        <a:ln>
          <a:noFill/>
        </a:ln>
        <a:solidFill>
          <a:schemeClr val="accent1">
            <a:satOff val="36598"/>
            <a:lumOff val="-17227"/>
          </a:schemeClr>
        </a:solidFill>
        <a:effectLst/>
        <a:uFillTx/>
        <a:latin typeface="+mn-lt"/>
        <a:ea typeface="+mn-ea"/>
        <a:cs typeface="+mn-cs"/>
        <a:sym typeface="Graphik"/>
      </a:defRPr>
    </a:lvl5pPr>
    <a:lvl6pPr marL="0" marR="0" indent="2286000" algn="l" defTabSz="355600" rtl="0" fontAlgn="auto" latinLnBrk="0" hangingPunct="0">
      <a:lnSpc>
        <a:spcPct val="100000"/>
      </a:lnSpc>
      <a:spcBef>
        <a:spcPts val="4300"/>
      </a:spcBef>
      <a:spcAft>
        <a:spcPts val="0"/>
      </a:spcAft>
      <a:buClrTx/>
      <a:buSzTx/>
      <a:buFontTx/>
      <a:buNone/>
      <a:tabLst/>
      <a:defRPr b="1" baseline="0" cap="none" i="0" spc="36" strike="noStrike" sz="3600" u="none" kumimoji="0" normalizeH="0">
        <a:ln>
          <a:noFill/>
        </a:ln>
        <a:solidFill>
          <a:schemeClr val="accent1">
            <a:satOff val="36598"/>
            <a:lumOff val="-17227"/>
          </a:schemeClr>
        </a:solidFill>
        <a:effectLst/>
        <a:uFillTx/>
        <a:latin typeface="+mn-lt"/>
        <a:ea typeface="+mn-ea"/>
        <a:cs typeface="+mn-cs"/>
        <a:sym typeface="Graphik"/>
      </a:defRPr>
    </a:lvl6pPr>
    <a:lvl7pPr marL="0" marR="0" indent="2743200" algn="l" defTabSz="355600" rtl="0" fontAlgn="auto" latinLnBrk="0" hangingPunct="0">
      <a:lnSpc>
        <a:spcPct val="100000"/>
      </a:lnSpc>
      <a:spcBef>
        <a:spcPts val="4300"/>
      </a:spcBef>
      <a:spcAft>
        <a:spcPts val="0"/>
      </a:spcAft>
      <a:buClrTx/>
      <a:buSzTx/>
      <a:buFontTx/>
      <a:buNone/>
      <a:tabLst/>
      <a:defRPr b="1" baseline="0" cap="none" i="0" spc="36" strike="noStrike" sz="3600" u="none" kumimoji="0" normalizeH="0">
        <a:ln>
          <a:noFill/>
        </a:ln>
        <a:solidFill>
          <a:schemeClr val="accent1">
            <a:satOff val="36598"/>
            <a:lumOff val="-17227"/>
          </a:schemeClr>
        </a:solidFill>
        <a:effectLst/>
        <a:uFillTx/>
        <a:latin typeface="+mn-lt"/>
        <a:ea typeface="+mn-ea"/>
        <a:cs typeface="+mn-cs"/>
        <a:sym typeface="Graphik"/>
      </a:defRPr>
    </a:lvl7pPr>
    <a:lvl8pPr marL="0" marR="0" indent="3200400" algn="l" defTabSz="355600" rtl="0" fontAlgn="auto" latinLnBrk="0" hangingPunct="0">
      <a:lnSpc>
        <a:spcPct val="100000"/>
      </a:lnSpc>
      <a:spcBef>
        <a:spcPts val="4300"/>
      </a:spcBef>
      <a:spcAft>
        <a:spcPts val="0"/>
      </a:spcAft>
      <a:buClrTx/>
      <a:buSzTx/>
      <a:buFontTx/>
      <a:buNone/>
      <a:tabLst/>
      <a:defRPr b="1" baseline="0" cap="none" i="0" spc="36" strike="noStrike" sz="3600" u="none" kumimoji="0" normalizeH="0">
        <a:ln>
          <a:noFill/>
        </a:ln>
        <a:solidFill>
          <a:schemeClr val="accent1">
            <a:satOff val="36598"/>
            <a:lumOff val="-17227"/>
          </a:schemeClr>
        </a:solidFill>
        <a:effectLst/>
        <a:uFillTx/>
        <a:latin typeface="+mn-lt"/>
        <a:ea typeface="+mn-ea"/>
        <a:cs typeface="+mn-cs"/>
        <a:sym typeface="Graphik"/>
      </a:defRPr>
    </a:lvl8pPr>
    <a:lvl9pPr marL="0" marR="0" indent="3657600" algn="l" defTabSz="355600" rtl="0" fontAlgn="auto" latinLnBrk="0" hangingPunct="0">
      <a:lnSpc>
        <a:spcPct val="100000"/>
      </a:lnSpc>
      <a:spcBef>
        <a:spcPts val="4300"/>
      </a:spcBef>
      <a:spcAft>
        <a:spcPts val="0"/>
      </a:spcAft>
      <a:buClrTx/>
      <a:buSzTx/>
      <a:buFontTx/>
      <a:buNone/>
      <a:tabLst/>
      <a:defRPr b="1" baseline="0" cap="none" i="0" spc="36" strike="noStrike" sz="3600" u="none" kumimoji="0" normalizeH="0">
        <a:ln>
          <a:noFill/>
        </a:ln>
        <a:solidFill>
          <a:schemeClr val="accent1">
            <a:satOff val="36598"/>
            <a:lumOff val="-17227"/>
          </a:schemeClr>
        </a:solidFill>
        <a:effectLst/>
        <a:uFillTx/>
        <a:latin typeface="+mn-lt"/>
        <a:ea typeface="+mn-ea"/>
        <a:cs typeface="+mn-cs"/>
        <a:sym typeface="Graphik"/>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Medium"/>
          <a:ea typeface="Graphik Medium"/>
          <a:cs typeface="Graphik Medium"/>
        </a:font>
        <a:srgbClr val="5E5E5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ff" i="off">
        <a:font>
          <a:latin typeface="Graphik Medium"/>
          <a:ea typeface="Graphik Medium"/>
          <a:cs typeface="Graphik Medium"/>
        </a:font>
        <a:srgbClr val="5E5E5E"/>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Graphik Medium"/>
          <a:ea typeface="Graphik Medium"/>
          <a:cs typeface="Graphik Medium"/>
        </a:font>
        <a:srgbClr val="5E5E5E"/>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5E5E5E"/>
        </a:fontRef>
        <a:srgbClr val="5E5E5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Medium"/>
          <a:ea typeface="Graphik Medium"/>
          <a:cs typeface="Graphik Medium"/>
        </a:font>
        <a:srgbClr val="5E5E5E"/>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ff" i="off">
        <a:font>
          <a:latin typeface="Graphik Medium"/>
          <a:ea typeface="Graphik Medium"/>
          <a:cs typeface="Graphik Medium"/>
        </a:font>
        <a:srgbClr val="5E5E5E"/>
      </a:tcTxStyle>
      <a:tcStyle>
        <a:tcBdr>
          <a:left>
            <a:ln w="12700" cap="flat">
              <a:solidFill>
                <a:srgbClr val="000000"/>
              </a:solidFill>
              <a:prstDash val="solid"/>
              <a:miter lim="400000"/>
            </a:ln>
          </a:left>
          <a:right>
            <a:ln w="25400" cap="flat">
              <a:solidFill>
                <a:srgbClr val="084F64"/>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Medium"/>
          <a:ea typeface="Graphik Medium"/>
          <a:cs typeface="Graphik Medium"/>
        </a:font>
        <a:srgbClr val="5E5E5E"/>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84F64"/>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Graphik Medium"/>
          <a:ea typeface="Graphik Medium"/>
          <a:cs typeface="Graphik Medium"/>
        </a:font>
        <a:srgbClr val="FFFFFF"/>
      </a:tcTxStyle>
      <a:tcStyle>
        <a:tcBdr>
          <a:left>
            <a:ln w="12700" cap="flat">
              <a:solidFill>
                <a:srgbClr val="084F64"/>
              </a:solidFill>
              <a:prstDash val="solid"/>
              <a:miter lim="400000"/>
            </a:ln>
          </a:left>
          <a:right>
            <a:ln w="12700" cap="flat">
              <a:solidFill>
                <a:srgbClr val="084F64"/>
              </a:solidFill>
              <a:prstDash val="solid"/>
              <a:miter lim="400000"/>
            </a:ln>
          </a:right>
          <a:top>
            <a:ln w="12700" cap="flat">
              <a:solidFill>
                <a:srgbClr val="000000"/>
              </a:solidFill>
              <a:prstDash val="solid"/>
              <a:miter lim="400000"/>
            </a:ln>
          </a:top>
          <a:bottom>
            <a:ln w="25400" cap="flat">
              <a:solidFill>
                <a:srgbClr val="084F64"/>
              </a:solidFill>
              <a:prstDash val="solid"/>
              <a:miter lim="400000"/>
            </a:ln>
          </a:bottom>
          <a:insideH>
            <a:ln w="12700" cap="flat">
              <a:solidFill>
                <a:srgbClr val="084F64"/>
              </a:solidFill>
              <a:prstDash val="solid"/>
              <a:miter lim="400000"/>
            </a:ln>
          </a:insideH>
          <a:insideV>
            <a:ln w="12700" cap="flat">
              <a:solidFill>
                <a:srgbClr val="084F64"/>
              </a:solidFill>
              <a:prstDash val="solid"/>
              <a:miter lim="400000"/>
            </a:ln>
          </a:insideV>
        </a:tcBdr>
        <a:fill>
          <a:solidFill>
            <a:schemeClr val="accent1">
              <a:satOff val="3942"/>
              <a:lumOff val="17322"/>
            </a:schemeClr>
          </a:solidFill>
        </a:fill>
      </a:tcStyle>
    </a:firstRow>
  </a:tblStyle>
  <a:tblStyle styleId="{EEE7283C-3CF3-47DC-8721-378D4A62B228}" styleName="">
    <a:tblBg/>
    <a:wholeTbl>
      <a:tcTxStyle b="off" i="off">
        <a:font>
          <a:latin typeface="Graphik Medium"/>
          <a:ea typeface="Graphik Medium"/>
          <a:cs typeface="Graphik Medium"/>
        </a:font>
        <a:schemeClr val="accent6"/>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F0EAF0"/>
          </a:solidFill>
        </a:fill>
      </a:tcStyle>
    </a:band2H>
    <a:firstCol>
      <a:tcTxStyle b="off" i="off">
        <a:font>
          <a:latin typeface="Graphik Medium"/>
          <a:ea typeface="Graphik Medium"/>
          <a:cs typeface="Graphik Medium"/>
        </a:font>
        <a:schemeClr val="accent6"/>
      </a:tcTxStyle>
      <a:tcStyle>
        <a:tcBdr>
          <a:left>
            <a:ln w="12700" cap="flat">
              <a:solidFill>
                <a:srgbClr val="000000"/>
              </a:solidFill>
              <a:prstDash val="solid"/>
              <a:miter lim="400000"/>
            </a:ln>
          </a:left>
          <a:right>
            <a:ln w="25400" cap="flat">
              <a:solidFill>
                <a:srgbClr val="084F64"/>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Medium"/>
          <a:ea typeface="Graphik Medium"/>
          <a:cs typeface="Graphik Medium"/>
        </a:font>
        <a:schemeClr val="accent6"/>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84F64"/>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chemeClr val="accent6"/>
        </a:fontRef>
        <a:schemeClr val="accent6"/>
      </a:tcTxStyle>
      <a:tcStyle>
        <a:tcBdr>
          <a:left>
            <a:ln w="12700" cap="flat">
              <a:solidFill>
                <a:srgbClr val="084F64"/>
              </a:solidFill>
              <a:prstDash val="solid"/>
              <a:miter lim="400000"/>
            </a:ln>
          </a:left>
          <a:right>
            <a:ln w="12700" cap="flat">
              <a:solidFill>
                <a:srgbClr val="084F64"/>
              </a:solidFill>
              <a:prstDash val="solid"/>
              <a:miter lim="400000"/>
            </a:ln>
          </a:right>
          <a:top>
            <a:ln w="12700" cap="flat">
              <a:solidFill>
                <a:srgbClr val="000000"/>
              </a:solidFill>
              <a:prstDash val="solid"/>
              <a:miter lim="400000"/>
            </a:ln>
          </a:top>
          <a:bottom>
            <a:ln w="25400" cap="flat">
              <a:solidFill>
                <a:srgbClr val="084F64"/>
              </a:solidFill>
              <a:prstDash val="solid"/>
              <a:miter lim="400000"/>
            </a:ln>
          </a:bottom>
          <a:insideH>
            <a:ln w="12700" cap="flat">
              <a:solidFill>
                <a:srgbClr val="084F64"/>
              </a:solidFill>
              <a:prstDash val="solid"/>
              <a:miter lim="400000"/>
            </a:ln>
          </a:insideH>
          <a:insideV>
            <a:ln w="12700" cap="flat">
              <a:solidFill>
                <a:srgbClr val="084F64"/>
              </a:solidFill>
              <a:prstDash val="solid"/>
              <a:miter lim="400000"/>
            </a:ln>
          </a:insideV>
        </a:tcBdr>
        <a:fill>
          <a:solidFill>
            <a:schemeClr val="accent6">
              <a:hueOff val="-35454"/>
              <a:satOff val="2115"/>
              <a:lumOff val="45487"/>
            </a:schemeClr>
          </a:solidFill>
        </a:fill>
      </a:tcStyle>
    </a:firstRow>
  </a:tblStyle>
  <a:tblStyle styleId="{CF821DB8-F4EB-4A41-A1BA-3FCAFE7338EE}" styleName="">
    <a:tblBg/>
    <a:wholeTbl>
      <a:tcTxStyle b="off" i="off">
        <a:font>
          <a:latin typeface="Graphik Medium"/>
          <a:ea typeface="Graphik Medium"/>
          <a:cs typeface="Graphik Medium"/>
        </a:font>
        <a:srgbClr val="2E4E61"/>
      </a:tcTxStyle>
      <a:tcStyle>
        <a:tcBdr>
          <a:left>
            <a:ln w="12700" cap="flat">
              <a:solidFill>
                <a:srgbClr val="3D3E3E"/>
              </a:solidFill>
              <a:prstDash val="solid"/>
              <a:miter lim="400000"/>
            </a:ln>
          </a:left>
          <a:right>
            <a:ln w="12700" cap="flat">
              <a:solidFill>
                <a:srgbClr val="3D3E3E"/>
              </a:solidFill>
              <a:prstDash val="solid"/>
              <a:miter lim="400000"/>
            </a:ln>
          </a:right>
          <a:top>
            <a:ln w="12700" cap="flat">
              <a:solidFill>
                <a:srgbClr val="3D3E3E"/>
              </a:solidFill>
              <a:prstDash val="solid"/>
              <a:miter lim="400000"/>
            </a:ln>
          </a:top>
          <a:bottom>
            <a:ln w="12700" cap="flat">
              <a:solidFill>
                <a:srgbClr val="3D3E3E"/>
              </a:solidFill>
              <a:prstDash val="solid"/>
              <a:miter lim="400000"/>
            </a:ln>
          </a:bottom>
          <a:insideH>
            <a:ln w="12700" cap="flat">
              <a:solidFill>
                <a:srgbClr val="3D3E3E"/>
              </a:solidFill>
              <a:prstDash val="solid"/>
              <a:miter lim="400000"/>
            </a:ln>
          </a:insideH>
          <a:insideV>
            <a:ln w="12700" cap="flat">
              <a:solidFill>
                <a:srgbClr val="3D3E3E"/>
              </a:solidFill>
              <a:prstDash val="solid"/>
              <a:miter lim="400000"/>
            </a:ln>
          </a:insideV>
        </a:tcBdr>
        <a:fill>
          <a:noFill/>
        </a:fill>
      </a:tcStyle>
    </a:wholeTbl>
    <a:band2H>
      <a:tcTxStyle b="def" i="def"/>
      <a:tcStyle>
        <a:tcBdr/>
        <a:fill>
          <a:solidFill>
            <a:srgbClr val="EBEBEB"/>
          </a:solidFill>
        </a:fill>
      </a:tcStyle>
    </a:band2H>
    <a:firstCol>
      <a:tcTxStyle b="off" i="off">
        <a:font>
          <a:latin typeface="Graphik Medium"/>
          <a:ea typeface="Graphik Medium"/>
          <a:cs typeface="Graphik Medium"/>
        </a:font>
        <a:srgbClr val="2E4E61"/>
      </a:tcTxStyle>
      <a:tcStyle>
        <a:tcBdr>
          <a:left>
            <a:ln w="12700" cap="flat">
              <a:solidFill>
                <a:srgbClr val="3D3E3E"/>
              </a:solidFill>
              <a:prstDash val="solid"/>
              <a:miter lim="400000"/>
            </a:ln>
          </a:left>
          <a:right>
            <a:ln w="25400" cap="flat">
              <a:solidFill>
                <a:srgbClr val="3D3E3E"/>
              </a:solidFill>
              <a:prstDash val="solid"/>
              <a:miter lim="400000"/>
            </a:ln>
          </a:right>
          <a:top>
            <a:ln w="12700" cap="flat">
              <a:solidFill>
                <a:srgbClr val="3D3E3E"/>
              </a:solidFill>
              <a:prstDash val="solid"/>
              <a:miter lim="400000"/>
            </a:ln>
          </a:top>
          <a:bottom>
            <a:ln w="12700" cap="flat">
              <a:solidFill>
                <a:srgbClr val="3D3E3E"/>
              </a:solidFill>
              <a:prstDash val="solid"/>
              <a:miter lim="400000"/>
            </a:ln>
          </a:bottom>
          <a:insideH>
            <a:ln w="12700" cap="flat">
              <a:solidFill>
                <a:srgbClr val="3D3E3E"/>
              </a:solidFill>
              <a:prstDash val="solid"/>
              <a:miter lim="400000"/>
            </a:ln>
          </a:insideH>
          <a:insideV>
            <a:ln w="12700" cap="flat">
              <a:solidFill>
                <a:srgbClr val="3D3E3E"/>
              </a:solidFill>
              <a:prstDash val="solid"/>
              <a:miter lim="400000"/>
            </a:ln>
          </a:insideV>
        </a:tcBdr>
        <a:fill>
          <a:solidFill>
            <a:srgbClr val="DBE6A5"/>
          </a:solidFill>
        </a:fill>
      </a:tcStyle>
    </a:firstCol>
    <a:lastRow>
      <a:tcTxStyle b="off" i="off">
        <a:font>
          <a:latin typeface="Graphik Medium"/>
          <a:ea typeface="Graphik Medium"/>
          <a:cs typeface="Graphik Medium"/>
        </a:font>
        <a:srgbClr val="2E4E61"/>
      </a:tcTxStyle>
      <a:tcStyle>
        <a:tcBdr>
          <a:left>
            <a:ln w="12700" cap="flat">
              <a:solidFill>
                <a:srgbClr val="3D3E3E"/>
              </a:solidFill>
              <a:prstDash val="solid"/>
              <a:miter lim="400000"/>
            </a:ln>
          </a:left>
          <a:right>
            <a:ln w="12700" cap="flat">
              <a:solidFill>
                <a:srgbClr val="3D3E3E"/>
              </a:solidFill>
              <a:prstDash val="solid"/>
              <a:miter lim="400000"/>
            </a:ln>
          </a:right>
          <a:top>
            <a:ln w="25400" cap="flat">
              <a:solidFill>
                <a:srgbClr val="3D3E3E"/>
              </a:solidFill>
              <a:prstDash val="solid"/>
              <a:miter lim="400000"/>
            </a:ln>
          </a:top>
          <a:bottom>
            <a:ln w="12700" cap="flat">
              <a:solidFill>
                <a:srgbClr val="3D3E3E"/>
              </a:solidFill>
              <a:prstDash val="solid"/>
              <a:miter lim="400000"/>
            </a:ln>
          </a:bottom>
          <a:insideH>
            <a:ln w="12700" cap="flat">
              <a:solidFill>
                <a:srgbClr val="3D3E3E"/>
              </a:solidFill>
              <a:prstDash val="solid"/>
              <a:miter lim="400000"/>
            </a:ln>
          </a:insideH>
          <a:insideV>
            <a:ln w="12700" cap="flat">
              <a:solidFill>
                <a:srgbClr val="3D3E3E"/>
              </a:solidFill>
              <a:prstDash val="solid"/>
              <a:miter lim="400000"/>
            </a:ln>
          </a:insideV>
        </a:tcBdr>
        <a:fill>
          <a:noFill/>
        </a:fill>
      </a:tcStyle>
    </a:lastRow>
    <a:firstRow>
      <a:tcTxStyle b="off" i="off">
        <a:font>
          <a:latin typeface="Graphik Medium"/>
          <a:ea typeface="Graphik Medium"/>
          <a:cs typeface="Graphik Medium"/>
        </a:font>
        <a:srgbClr val="2E4E61"/>
      </a:tcTxStyle>
      <a:tcStyle>
        <a:tcBdr>
          <a:left>
            <a:ln w="12700" cap="flat">
              <a:solidFill>
                <a:srgbClr val="3D3E3E"/>
              </a:solidFill>
              <a:prstDash val="solid"/>
              <a:miter lim="400000"/>
            </a:ln>
          </a:left>
          <a:right>
            <a:ln w="12700" cap="flat">
              <a:solidFill>
                <a:srgbClr val="3D3E3E"/>
              </a:solidFill>
              <a:prstDash val="solid"/>
              <a:miter lim="400000"/>
            </a:ln>
          </a:right>
          <a:top>
            <a:ln w="12700" cap="flat">
              <a:solidFill>
                <a:srgbClr val="3D3E3E"/>
              </a:solidFill>
              <a:prstDash val="solid"/>
              <a:miter lim="400000"/>
            </a:ln>
          </a:top>
          <a:bottom>
            <a:ln w="25400" cap="flat">
              <a:solidFill>
                <a:srgbClr val="3D3E3E"/>
              </a:solidFill>
              <a:prstDash val="solid"/>
              <a:miter lim="400000"/>
            </a:ln>
          </a:bottom>
          <a:insideH>
            <a:ln w="12700" cap="flat">
              <a:solidFill>
                <a:srgbClr val="3D3E3E"/>
              </a:solidFill>
              <a:prstDash val="solid"/>
              <a:miter lim="400000"/>
            </a:ln>
          </a:insideH>
          <a:insideV>
            <a:ln w="12700" cap="flat">
              <a:solidFill>
                <a:srgbClr val="3D3E3E"/>
              </a:solidFill>
              <a:prstDash val="solid"/>
              <a:miter lim="400000"/>
            </a:ln>
          </a:insideV>
        </a:tcBdr>
        <a:fill>
          <a:solidFill>
            <a:srgbClr val="DBE6A5"/>
          </a:solidFill>
        </a:fill>
      </a:tcStyle>
    </a:firstRow>
  </a:tblStyle>
  <a:tblStyle styleId="{33BA23B1-9221-436E-865A-0063620EA4FD}" styleName="">
    <a:tblBg/>
    <a:wholeTbl>
      <a:tcTxStyle b="off" i="off">
        <a:font>
          <a:latin typeface="Graphik Medium"/>
          <a:ea typeface="Graphik Medium"/>
          <a:cs typeface="Graphik Medium"/>
        </a:font>
        <a:srgbClr val="5E5E5E"/>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b="def" i="def"/>
      <a:tcStyle>
        <a:tcBdr/>
        <a:fill>
          <a:solidFill>
            <a:srgbClr val="FFFFFF"/>
          </a:solidFill>
        </a:fill>
      </a:tcStyle>
    </a:band2H>
    <a:firstCol>
      <a:tcTxStyle b="off" i="off">
        <a:font>
          <a:latin typeface="Graphik Medium"/>
          <a:ea typeface="Graphik Medium"/>
          <a:cs typeface="Graphik Medium"/>
        </a:font>
        <a:srgbClr val="5E5E5E"/>
      </a:tcTxStyle>
      <a:tcStyle>
        <a:tcBdr>
          <a:left>
            <a:ln w="12700" cap="flat">
              <a:solidFill>
                <a:srgbClr val="5C526A"/>
              </a:solidFill>
              <a:prstDash val="solid"/>
              <a:miter lim="400000"/>
            </a:ln>
          </a:left>
          <a:right>
            <a:ln w="254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CB5B2"/>
          </a:solidFill>
        </a:fill>
      </a:tcStyle>
    </a:firstCol>
    <a:lastRow>
      <a:tcTxStyle b="off" i="off">
        <a:font>
          <a:latin typeface="Graphik Medium"/>
          <a:ea typeface="Graphik Medium"/>
          <a:cs typeface="Graphik Medium"/>
        </a:font>
        <a:srgbClr val="5E5E5E"/>
      </a:tcTxStyle>
      <a:tcStyle>
        <a:tcBdr>
          <a:left>
            <a:ln w="12700" cap="flat">
              <a:solidFill>
                <a:srgbClr val="5E5E5E"/>
              </a:solidFill>
              <a:prstDash val="solid"/>
              <a:miter lim="400000"/>
            </a:ln>
          </a:left>
          <a:right>
            <a:ln w="12700" cap="flat">
              <a:solidFill>
                <a:srgbClr val="5E5E5E"/>
              </a:solidFill>
              <a:prstDash val="solid"/>
              <a:miter lim="400000"/>
            </a:ln>
          </a:right>
          <a:top>
            <a:ln w="25400" cap="flat">
              <a:solidFill>
                <a:srgbClr val="5E5E5E"/>
              </a:solidFill>
              <a:prstDash val="solid"/>
              <a:miter lim="400000"/>
            </a:ln>
          </a:top>
          <a:bottom>
            <a:ln w="12700" cap="flat">
              <a:solidFill>
                <a:srgbClr val="5C526A"/>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ff" i="off">
        <a:font>
          <a:latin typeface="Graphik Medium"/>
          <a:ea typeface="Graphik Medium"/>
          <a:cs typeface="Graphik Medium"/>
        </a:font>
        <a:srgbClr val="FFFFFF"/>
      </a:tcTxStyle>
      <a:tcStyle>
        <a:tcBdr>
          <a:left>
            <a:ln w="12700" cap="flat">
              <a:solidFill>
                <a:srgbClr val="3B3B3B"/>
              </a:solidFill>
              <a:prstDash val="solid"/>
              <a:miter lim="400000"/>
            </a:ln>
          </a:left>
          <a:right>
            <a:ln w="12700" cap="flat">
              <a:solidFill>
                <a:srgbClr val="3B3B3B"/>
              </a:solidFill>
              <a:prstDash val="solid"/>
              <a:miter lim="400000"/>
            </a:ln>
          </a:right>
          <a:top>
            <a:ln w="12700" cap="flat">
              <a:solidFill>
                <a:srgbClr val="5C526A"/>
              </a:solidFill>
              <a:prstDash val="solid"/>
              <a:miter lim="400000"/>
            </a:ln>
          </a:top>
          <a:bottom>
            <a:ln w="25400" cap="flat">
              <a:solidFill>
                <a:srgbClr val="3B3B3B"/>
              </a:solidFill>
              <a:prstDash val="solid"/>
              <a:miter lim="400000"/>
            </a:ln>
          </a:bottom>
          <a:insideH>
            <a:ln w="12700" cap="flat">
              <a:solidFill>
                <a:srgbClr val="3B3B3B"/>
              </a:solidFill>
              <a:prstDash val="solid"/>
              <a:miter lim="400000"/>
            </a:ln>
          </a:insideH>
          <a:insideV>
            <a:ln w="12700" cap="flat">
              <a:solidFill>
                <a:srgbClr val="3B3B3B"/>
              </a:solidFill>
              <a:prstDash val="solid"/>
              <a:miter lim="400000"/>
            </a:ln>
          </a:insideV>
        </a:tcBdr>
        <a:fill>
          <a:solidFill>
            <a:srgbClr val="C16E6A"/>
          </a:solidFill>
        </a:fill>
      </a:tcStyle>
    </a:firstRow>
  </a:tblStyle>
  <a:tblStyle styleId="{2708684C-4D16-4618-839F-0558EEFCDFE6}" styleName="">
    <a:tblBg/>
    <a:wholeTbl>
      <a:tcTxStyle b="off" i="off">
        <a:font>
          <a:latin typeface="Graphik Medium"/>
          <a:ea typeface="Graphik Medium"/>
          <a:cs typeface="Graphik Medium"/>
        </a:font>
        <a:srgbClr val="5E5E5E"/>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CDCECC"/>
          </a:solidFill>
        </a:fill>
      </a:tcStyle>
    </a:wholeTbl>
    <a:band2H>
      <a:tcTxStyle b="def" i="def"/>
      <a:tcStyle>
        <a:tcBdr/>
        <a:fill>
          <a:solidFill>
            <a:srgbClr val="EDEEEE"/>
          </a:solidFill>
        </a:fill>
      </a:tcStyle>
    </a:band2H>
    <a:firstCol>
      <a:tcTxStyle b="off" i="off">
        <a:font>
          <a:latin typeface="Graphik Medium"/>
          <a:ea typeface="Graphik Medium"/>
          <a:cs typeface="Graphik Medium"/>
        </a:font>
        <a:srgbClr val="FFFFFF"/>
      </a:tcTxStyle>
      <a:tcStyle>
        <a:tcBdr>
          <a:left>
            <a:ln w="12700" cap="flat">
              <a:solidFill>
                <a:srgbClr val="5E5E5E"/>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D2F24"/>
          </a:solidFill>
        </a:fill>
      </a:tcStyle>
    </a:firstCol>
    <a:lastRow>
      <a:tcTxStyle b="off" i="off">
        <a:font>
          <a:latin typeface="Graphik Medium"/>
          <a:ea typeface="Graphik Medium"/>
          <a:cs typeface="Graphi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5E5E5E"/>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5E5E5E"/>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9" name="Shape 199"/>
          <p:cNvSpPr/>
          <p:nvPr>
            <p:ph type="sldImg"/>
          </p:nvPr>
        </p:nvSpPr>
        <p:spPr>
          <a:xfrm>
            <a:off x="1143000" y="685800"/>
            <a:ext cx="4572000" cy="3429000"/>
          </a:xfrm>
          <a:prstGeom prst="rect">
            <a:avLst/>
          </a:prstGeom>
        </p:spPr>
        <p:txBody>
          <a:bodyPr/>
          <a:lstStyle/>
          <a:p>
            <a:pPr/>
          </a:p>
        </p:txBody>
      </p:sp>
      <p:sp>
        <p:nvSpPr>
          <p:cNvPr id="200" name="Shape 20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5" name="Topic"/>
          <p:cNvSpPr txBox="1"/>
          <p:nvPr>
            <p:ph type="body" sz="quarter" idx="21" hasCustomPrompt="1"/>
          </p:nvPr>
        </p:nvSpPr>
        <p:spPr>
          <a:xfrm>
            <a:off x="1181100" y="12364718"/>
            <a:ext cx="4965700" cy="467107"/>
          </a:xfrm>
          <a:prstGeom prst="rect">
            <a:avLst/>
          </a:prstGeom>
        </p:spPr>
        <p:txBody>
          <a:bodyPr anchor="t"/>
          <a:lstStyle>
            <a:lvl1pPr>
              <a:defRPr b="0" cap="all" spc="88" sz="2200"/>
            </a:lvl1pPr>
          </a:lstStyle>
          <a:p>
            <a:pPr/>
            <a:r>
              <a:t>Topic</a:t>
            </a:r>
          </a:p>
        </p:txBody>
      </p:sp>
      <p:sp>
        <p:nvSpPr>
          <p:cNvPr id="16" name="Location"/>
          <p:cNvSpPr txBox="1"/>
          <p:nvPr>
            <p:ph type="body" sz="quarter" idx="22" hasCustomPrompt="1"/>
          </p:nvPr>
        </p:nvSpPr>
        <p:spPr>
          <a:xfrm>
            <a:off x="18237200" y="12364718"/>
            <a:ext cx="4965700" cy="467107"/>
          </a:xfrm>
          <a:prstGeom prst="rect">
            <a:avLst/>
          </a:prstGeom>
        </p:spPr>
        <p:txBody>
          <a:bodyPr anchor="t"/>
          <a:lstStyle>
            <a:lvl1pPr>
              <a:defRPr b="0" cap="all" spc="88" sz="2200"/>
            </a:lvl1pPr>
          </a:lstStyle>
          <a:p>
            <a:pPr/>
            <a:r>
              <a:t>Location</a:t>
            </a:r>
          </a:p>
        </p:txBody>
      </p:sp>
      <p:sp>
        <p:nvSpPr>
          <p:cNvPr id="17" name="Author and Date"/>
          <p:cNvSpPr txBox="1"/>
          <p:nvPr>
            <p:ph type="body" sz="quarter" idx="23" hasCustomPrompt="1"/>
          </p:nvPr>
        </p:nvSpPr>
        <p:spPr>
          <a:xfrm>
            <a:off x="6946900" y="12233909"/>
            <a:ext cx="10490200" cy="706629"/>
          </a:xfrm>
          <a:prstGeom prst="rect">
            <a:avLst/>
          </a:prstGeom>
        </p:spPr>
        <p:txBody>
          <a:bodyPr anchor="t"/>
          <a:lstStyle/>
          <a:p>
            <a:pPr/>
            <a:r>
              <a:t>Author and Date</a:t>
            </a:r>
          </a:p>
        </p:txBody>
      </p:sp>
      <p:sp>
        <p:nvSpPr>
          <p:cNvPr id="18" name="Presentation Title"/>
          <p:cNvSpPr txBox="1"/>
          <p:nvPr>
            <p:ph type="title" hasCustomPrompt="1"/>
          </p:nvPr>
        </p:nvSpPr>
        <p:spPr>
          <a:prstGeom prst="rect">
            <a:avLst/>
          </a:prstGeom>
        </p:spPr>
        <p:txBody>
          <a:bodyPr/>
          <a:lstStyle/>
          <a:p>
            <a:pPr/>
            <a:r>
              <a:t>Presentation Title</a:t>
            </a:r>
          </a:p>
        </p:txBody>
      </p:sp>
      <p:sp>
        <p:nvSpPr>
          <p:cNvPr id="19" name="Body Level One…"/>
          <p:cNvSpPr txBox="1"/>
          <p:nvPr>
            <p:ph type="body" sz="quarter" idx="1" hasCustomPrompt="1"/>
          </p:nvPr>
        </p:nvSpPr>
        <p:spPr>
          <a:prstGeom prst="rect">
            <a:avLst/>
          </a:prstGeom>
        </p:spPr>
        <p:txBody>
          <a:bodyPr/>
          <a:lstStyle/>
          <a:p>
            <a:pPr/>
            <a:r>
              <a:t>Presentation Subtitle</a:t>
            </a:r>
          </a:p>
          <a:p>
            <a:pPr lvl="1"/>
            <a:r>
              <a:t/>
            </a:r>
          </a:p>
          <a:p>
            <a:pPr lvl="2"/>
            <a:r>
              <a:t/>
            </a:r>
          </a:p>
          <a:p>
            <a:pPr lvl="3"/>
            <a:r>
              <a:t/>
            </a:r>
          </a:p>
          <a:p>
            <a:pPr lvl="4"/>
            <a:r>
              <a:t/>
            </a:r>
          </a:p>
        </p:txBody>
      </p:sp>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bg>
      <p:bgPr>
        <a:solidFill>
          <a:srgbClr val="FFF5F2"/>
        </a:solidFill>
      </p:bgPr>
    </p:bg>
    <p:spTree>
      <p:nvGrpSpPr>
        <p:cNvPr id="1" name=""/>
        <p:cNvGrpSpPr/>
        <p:nvPr/>
      </p:nvGrpSpPr>
      <p:grpSpPr>
        <a:xfrm>
          <a:off x="0" y="0"/>
          <a:ext cx="0" cy="0"/>
          <a:chOff x="0" y="0"/>
          <a:chExt cx="0" cy="0"/>
        </a:xfrm>
      </p:grpSpPr>
      <p:sp>
        <p:nvSpPr>
          <p:cNvPr id="121" name="Line"/>
          <p:cNvSpPr/>
          <p:nvPr/>
        </p:nvSpPr>
        <p:spPr>
          <a:xfrm flipV="1">
            <a:off x="762000" y="952499"/>
            <a:ext cx="22860003" cy="2"/>
          </a:xfrm>
          <a:prstGeom prst="line">
            <a:avLst/>
          </a:prstGeom>
          <a:ln w="76200">
            <a:solidFill>
              <a:schemeClr val="accent6">
                <a:hueOff val="61929"/>
                <a:satOff val="10820"/>
                <a:lumOff val="-8848"/>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122" name="Line"/>
          <p:cNvSpPr/>
          <p:nvPr/>
        </p:nvSpPr>
        <p:spPr>
          <a:xfrm>
            <a:off x="757217" y="12603828"/>
            <a:ext cx="22862943" cy="1"/>
          </a:xfrm>
          <a:prstGeom prst="line">
            <a:avLst/>
          </a:prstGeom>
          <a:ln w="76200">
            <a:solidFill>
              <a:schemeClr val="accent6">
                <a:hueOff val="61929"/>
                <a:satOff val="10820"/>
                <a:lumOff val="-8848"/>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123" name="Slide Title"/>
          <p:cNvSpPr txBox="1"/>
          <p:nvPr>
            <p:ph type="title" hasCustomPrompt="1"/>
          </p:nvPr>
        </p:nvSpPr>
        <p:spPr>
          <a:xfrm>
            <a:off x="2082800" y="1282700"/>
            <a:ext cx="20205700" cy="1651000"/>
          </a:xfrm>
          <a:prstGeom prst="rect">
            <a:avLst/>
          </a:prstGeom>
        </p:spPr>
        <p:txBody>
          <a:bodyPr/>
          <a:lstStyle>
            <a:lvl1pPr>
              <a:defRPr spc="270" sz="9000">
                <a:solidFill>
                  <a:schemeClr val="accent6"/>
                </a:solidFill>
              </a:defRPr>
            </a:lvl1pPr>
          </a:lstStyle>
          <a:p>
            <a:pPr/>
            <a:r>
              <a:t>Slide Title</a:t>
            </a:r>
          </a:p>
        </p:txBody>
      </p:sp>
      <p:sp>
        <p:nvSpPr>
          <p:cNvPr id="124"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genda">
    <p:bg>
      <p:bgPr>
        <a:solidFill>
          <a:srgbClr val="FFF5F2"/>
        </a:solidFill>
      </p:bgPr>
    </p:bg>
    <p:spTree>
      <p:nvGrpSpPr>
        <p:cNvPr id="1" name=""/>
        <p:cNvGrpSpPr/>
        <p:nvPr/>
      </p:nvGrpSpPr>
      <p:grpSpPr>
        <a:xfrm>
          <a:off x="0" y="0"/>
          <a:ext cx="0" cy="0"/>
          <a:chOff x="0" y="0"/>
          <a:chExt cx="0" cy="0"/>
        </a:xfrm>
      </p:grpSpPr>
      <p:sp>
        <p:nvSpPr>
          <p:cNvPr id="131" name="Agenda Subtitle"/>
          <p:cNvSpPr txBox="1"/>
          <p:nvPr>
            <p:ph type="body" sz="quarter" idx="21" hasCustomPrompt="1"/>
          </p:nvPr>
        </p:nvSpPr>
        <p:spPr>
          <a:xfrm>
            <a:off x="2082800" y="2795091"/>
            <a:ext cx="20205700" cy="605029"/>
          </a:xfrm>
          <a:prstGeom prst="rect">
            <a:avLst/>
          </a:prstGeom>
        </p:spPr>
        <p:txBody>
          <a:bodyPr lIns="0" tIns="0" rIns="0" bIns="0" anchor="ctr"/>
          <a:lstStyle>
            <a:lvl1pPr>
              <a:defRPr>
                <a:solidFill>
                  <a:srgbClr val="8AACB9"/>
                </a:solidFill>
              </a:defRPr>
            </a:lvl1pPr>
          </a:lstStyle>
          <a:p>
            <a:pPr/>
            <a:r>
              <a:t>Agenda Subtitle</a:t>
            </a:r>
          </a:p>
        </p:txBody>
      </p:sp>
      <p:sp>
        <p:nvSpPr>
          <p:cNvPr id="132" name="Body Level One…"/>
          <p:cNvSpPr txBox="1"/>
          <p:nvPr>
            <p:ph type="body" idx="1" hasCustomPrompt="1"/>
          </p:nvPr>
        </p:nvSpPr>
        <p:spPr>
          <a:xfrm>
            <a:off x="2082800" y="4055764"/>
            <a:ext cx="20205700" cy="6731001"/>
          </a:xfrm>
          <a:prstGeom prst="rect">
            <a:avLst/>
          </a:prstGeom>
        </p:spPr>
        <p:txBody>
          <a:bodyPr anchor="t"/>
          <a:lstStyle>
            <a:lvl1pPr marL="177800" indent="-177800" defTabSz="2641600">
              <a:lnSpc>
                <a:spcPct val="100000"/>
              </a:lnSpc>
              <a:spcBef>
                <a:spcPts val="4400"/>
              </a:spcBef>
              <a:tabLst>
                <a:tab pos="5384800" algn="l"/>
              </a:tabLst>
              <a:defRPr spc="0" sz="5000">
                <a:solidFill>
                  <a:schemeClr val="accent1">
                    <a:satOff val="36598"/>
                    <a:lumOff val="-17227"/>
                  </a:schemeClr>
                </a:solidFill>
              </a:defRPr>
            </a:lvl1pPr>
            <a:lvl2pPr marL="177800" indent="279400" defTabSz="2641600">
              <a:lnSpc>
                <a:spcPct val="100000"/>
              </a:lnSpc>
              <a:spcBef>
                <a:spcPts val="4400"/>
              </a:spcBef>
              <a:tabLst>
                <a:tab pos="5384800" algn="l"/>
              </a:tabLst>
              <a:defRPr spc="0" sz="5000">
                <a:solidFill>
                  <a:schemeClr val="accent1">
                    <a:satOff val="36598"/>
                    <a:lumOff val="-17227"/>
                  </a:schemeClr>
                </a:solidFill>
              </a:defRPr>
            </a:lvl2pPr>
            <a:lvl3pPr marL="177800" indent="736600" defTabSz="2641600">
              <a:lnSpc>
                <a:spcPct val="100000"/>
              </a:lnSpc>
              <a:spcBef>
                <a:spcPts val="4400"/>
              </a:spcBef>
              <a:tabLst>
                <a:tab pos="5384800" algn="l"/>
              </a:tabLst>
              <a:defRPr spc="0" sz="5000">
                <a:solidFill>
                  <a:schemeClr val="accent1">
                    <a:satOff val="36598"/>
                    <a:lumOff val="-17227"/>
                  </a:schemeClr>
                </a:solidFill>
              </a:defRPr>
            </a:lvl3pPr>
            <a:lvl4pPr marL="177800" indent="1193800" defTabSz="2641600">
              <a:lnSpc>
                <a:spcPct val="100000"/>
              </a:lnSpc>
              <a:spcBef>
                <a:spcPts val="4400"/>
              </a:spcBef>
              <a:tabLst>
                <a:tab pos="5384800" algn="l"/>
              </a:tabLst>
              <a:defRPr spc="0" sz="5000">
                <a:solidFill>
                  <a:schemeClr val="accent1">
                    <a:satOff val="36598"/>
                    <a:lumOff val="-17227"/>
                  </a:schemeClr>
                </a:solidFill>
              </a:defRPr>
            </a:lvl4pPr>
            <a:lvl5pPr marL="177800" indent="1651000" defTabSz="2641600">
              <a:lnSpc>
                <a:spcPct val="100000"/>
              </a:lnSpc>
              <a:spcBef>
                <a:spcPts val="4400"/>
              </a:spcBef>
              <a:tabLst>
                <a:tab pos="5384800" algn="l"/>
              </a:tabLst>
              <a:defRPr spc="0" sz="5000">
                <a:solidFill>
                  <a:schemeClr val="accent1">
                    <a:satOff val="36598"/>
                    <a:lumOff val="-17227"/>
                  </a:schemeClr>
                </a:solidFill>
              </a:defRPr>
            </a:lvl5pPr>
          </a:lstStyle>
          <a:p>
            <a:pPr/>
            <a:r>
              <a:t>Agenda Topics</a:t>
            </a:r>
          </a:p>
          <a:p>
            <a:pPr lvl="1"/>
            <a:r>
              <a:t/>
            </a:r>
          </a:p>
          <a:p>
            <a:pPr lvl="2"/>
            <a:r>
              <a:t/>
            </a:r>
          </a:p>
          <a:p>
            <a:pPr lvl="3"/>
            <a:r>
              <a:t/>
            </a:r>
          </a:p>
          <a:p>
            <a:pPr lvl="4"/>
            <a:r>
              <a:t/>
            </a:r>
          </a:p>
        </p:txBody>
      </p:sp>
      <p:sp>
        <p:nvSpPr>
          <p:cNvPr id="133" name="Agenda Title"/>
          <p:cNvSpPr txBox="1"/>
          <p:nvPr>
            <p:ph type="title" hasCustomPrompt="1"/>
          </p:nvPr>
        </p:nvSpPr>
        <p:spPr>
          <a:xfrm>
            <a:off x="2082800" y="1282700"/>
            <a:ext cx="20205700" cy="1651000"/>
          </a:xfrm>
          <a:prstGeom prst="rect">
            <a:avLst/>
          </a:prstGeom>
        </p:spPr>
        <p:txBody>
          <a:bodyPr/>
          <a:lstStyle>
            <a:lvl1pPr>
              <a:defRPr spc="270" sz="9000">
                <a:solidFill>
                  <a:schemeClr val="accent1">
                    <a:satOff val="36598"/>
                    <a:lumOff val="-17227"/>
                  </a:schemeClr>
                </a:solidFill>
              </a:defRPr>
            </a:lvl1pPr>
          </a:lstStyle>
          <a:p>
            <a:pPr/>
            <a:r>
              <a:t>Agenda Title</a:t>
            </a:r>
          </a:p>
        </p:txBody>
      </p:sp>
      <p:sp>
        <p:nvSpPr>
          <p:cNvPr id="134" name="Line"/>
          <p:cNvSpPr/>
          <p:nvPr/>
        </p:nvSpPr>
        <p:spPr>
          <a:xfrm>
            <a:off x="757217" y="12603828"/>
            <a:ext cx="22862943" cy="1"/>
          </a:xfrm>
          <a:prstGeom prst="line">
            <a:avLst/>
          </a:prstGeom>
          <a:ln w="76200">
            <a:solidFill>
              <a:schemeClr val="accent1"/>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135" name="Line"/>
          <p:cNvSpPr/>
          <p:nvPr/>
        </p:nvSpPr>
        <p:spPr>
          <a:xfrm flipV="1">
            <a:off x="762000" y="952499"/>
            <a:ext cx="22860001" cy="2"/>
          </a:xfrm>
          <a:prstGeom prst="line">
            <a:avLst/>
          </a:prstGeom>
          <a:ln w="76200">
            <a:solidFill>
              <a:schemeClr val="accent1"/>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136"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tement">
    <p:bg>
      <p:bgPr>
        <a:solidFill>
          <a:srgbClr val="F3F5B1"/>
        </a:solidFill>
      </p:bgPr>
    </p:bg>
    <p:spTree>
      <p:nvGrpSpPr>
        <p:cNvPr id="1" name=""/>
        <p:cNvGrpSpPr/>
        <p:nvPr/>
      </p:nvGrpSpPr>
      <p:grpSpPr>
        <a:xfrm>
          <a:off x="0" y="0"/>
          <a:ext cx="0" cy="0"/>
          <a:chOff x="0" y="0"/>
          <a:chExt cx="0" cy="0"/>
        </a:xfrm>
      </p:grpSpPr>
      <p:sp>
        <p:nvSpPr>
          <p:cNvPr id="143" name="Body Level One…"/>
          <p:cNvSpPr txBox="1"/>
          <p:nvPr>
            <p:ph type="body" sz="half" idx="1" hasCustomPrompt="1"/>
          </p:nvPr>
        </p:nvSpPr>
        <p:spPr>
          <a:xfrm>
            <a:off x="2082800" y="4337484"/>
            <a:ext cx="20205700" cy="4699001"/>
          </a:xfrm>
          <a:prstGeom prst="rect">
            <a:avLst/>
          </a:prstGeom>
        </p:spPr>
        <p:txBody>
          <a:bodyPr anchor="ctr"/>
          <a:lstStyle>
            <a:lvl1pPr>
              <a:lnSpc>
                <a:spcPct val="90000"/>
              </a:lnSpc>
              <a:defRPr cap="all" spc="270" sz="9000">
                <a:solidFill>
                  <a:schemeClr val="accent1">
                    <a:satOff val="36598"/>
                    <a:lumOff val="-17227"/>
                  </a:schemeClr>
                </a:solidFill>
              </a:defRPr>
            </a:lvl1pPr>
            <a:lvl2pPr>
              <a:lnSpc>
                <a:spcPct val="90000"/>
              </a:lnSpc>
              <a:defRPr cap="all" spc="270" sz="9000">
                <a:solidFill>
                  <a:schemeClr val="accent1">
                    <a:satOff val="36598"/>
                    <a:lumOff val="-17227"/>
                  </a:schemeClr>
                </a:solidFill>
              </a:defRPr>
            </a:lvl2pPr>
            <a:lvl3pPr>
              <a:lnSpc>
                <a:spcPct val="90000"/>
              </a:lnSpc>
              <a:defRPr cap="all" spc="270" sz="9000">
                <a:solidFill>
                  <a:schemeClr val="accent1">
                    <a:satOff val="36598"/>
                    <a:lumOff val="-17227"/>
                  </a:schemeClr>
                </a:solidFill>
              </a:defRPr>
            </a:lvl3pPr>
            <a:lvl4pPr>
              <a:lnSpc>
                <a:spcPct val="90000"/>
              </a:lnSpc>
              <a:defRPr cap="all" spc="270" sz="9000">
                <a:solidFill>
                  <a:schemeClr val="accent1">
                    <a:satOff val="36598"/>
                    <a:lumOff val="-17227"/>
                  </a:schemeClr>
                </a:solidFill>
              </a:defRPr>
            </a:lvl4pPr>
            <a:lvl5pPr>
              <a:lnSpc>
                <a:spcPct val="90000"/>
              </a:lnSpc>
              <a:defRPr cap="all" spc="270" sz="9000">
                <a:solidFill>
                  <a:schemeClr val="accent1">
                    <a:satOff val="36598"/>
                    <a:lumOff val="-17227"/>
                  </a:schemeClr>
                </a:solidFill>
              </a:defRPr>
            </a:lvl5pPr>
          </a:lstStyle>
          <a:p>
            <a:pPr/>
            <a:r>
              <a:t>Statement</a:t>
            </a:r>
          </a:p>
          <a:p>
            <a:pPr lvl="1"/>
            <a:r>
              <a:t/>
            </a:r>
          </a:p>
          <a:p>
            <a:pPr lvl="2"/>
            <a:r>
              <a:t/>
            </a:r>
          </a:p>
          <a:p>
            <a:pPr lvl="3"/>
            <a:r>
              <a:t/>
            </a:r>
          </a:p>
          <a:p>
            <a:pPr lvl="4"/>
            <a:r>
              <a:t/>
            </a:r>
          </a:p>
        </p:txBody>
      </p:sp>
      <p:sp>
        <p:nvSpPr>
          <p:cNvPr id="144" name="Line"/>
          <p:cNvSpPr/>
          <p:nvPr/>
        </p:nvSpPr>
        <p:spPr>
          <a:xfrm>
            <a:off x="766879" y="952500"/>
            <a:ext cx="22850242" cy="0"/>
          </a:xfrm>
          <a:prstGeom prst="line">
            <a:avLst/>
          </a:prstGeom>
          <a:ln w="76200">
            <a:solidFill>
              <a:schemeClr val="accent1"/>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145" name="Line"/>
          <p:cNvSpPr/>
          <p:nvPr/>
        </p:nvSpPr>
        <p:spPr>
          <a:xfrm>
            <a:off x="757217" y="12603828"/>
            <a:ext cx="22862943" cy="1"/>
          </a:xfrm>
          <a:prstGeom prst="line">
            <a:avLst/>
          </a:prstGeom>
          <a:ln w="76200">
            <a:solidFill>
              <a:schemeClr val="accent1"/>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146"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ig Fact">
    <p:bg>
      <p:bgPr>
        <a:solidFill>
          <a:srgbClr val="F3F5B1"/>
        </a:solidFill>
      </p:bgPr>
    </p:bg>
    <p:spTree>
      <p:nvGrpSpPr>
        <p:cNvPr id="1" name=""/>
        <p:cNvGrpSpPr/>
        <p:nvPr/>
      </p:nvGrpSpPr>
      <p:grpSpPr>
        <a:xfrm>
          <a:off x="0" y="0"/>
          <a:ext cx="0" cy="0"/>
          <a:chOff x="0" y="0"/>
          <a:chExt cx="0" cy="0"/>
        </a:xfrm>
      </p:grpSpPr>
      <p:sp>
        <p:nvSpPr>
          <p:cNvPr id="153" name="Body Level One…"/>
          <p:cNvSpPr txBox="1"/>
          <p:nvPr>
            <p:ph type="body" idx="1" hasCustomPrompt="1"/>
          </p:nvPr>
        </p:nvSpPr>
        <p:spPr>
          <a:xfrm>
            <a:off x="2082800" y="1509784"/>
            <a:ext cx="20205700" cy="6852293"/>
          </a:xfrm>
          <a:prstGeom prst="rect">
            <a:avLst/>
          </a:prstGeom>
        </p:spPr>
        <p:txBody>
          <a:bodyPr/>
          <a:lstStyle>
            <a:lvl1pPr>
              <a:lnSpc>
                <a:spcPct val="90000"/>
              </a:lnSpc>
              <a:defRPr cap="all" spc="750" sz="25000">
                <a:solidFill>
                  <a:schemeClr val="accent1">
                    <a:satOff val="36598"/>
                    <a:lumOff val="-17227"/>
                  </a:schemeClr>
                </a:solidFill>
              </a:defRPr>
            </a:lvl1pPr>
            <a:lvl2pPr>
              <a:lnSpc>
                <a:spcPct val="90000"/>
              </a:lnSpc>
              <a:defRPr cap="all" spc="750" sz="25000">
                <a:solidFill>
                  <a:schemeClr val="accent1">
                    <a:satOff val="36598"/>
                    <a:lumOff val="-17227"/>
                  </a:schemeClr>
                </a:solidFill>
              </a:defRPr>
            </a:lvl2pPr>
            <a:lvl3pPr>
              <a:lnSpc>
                <a:spcPct val="90000"/>
              </a:lnSpc>
              <a:defRPr cap="all" spc="750" sz="25000">
                <a:solidFill>
                  <a:schemeClr val="accent1">
                    <a:satOff val="36598"/>
                    <a:lumOff val="-17227"/>
                  </a:schemeClr>
                </a:solidFill>
              </a:defRPr>
            </a:lvl3pPr>
            <a:lvl4pPr>
              <a:lnSpc>
                <a:spcPct val="90000"/>
              </a:lnSpc>
              <a:defRPr cap="all" spc="750" sz="25000">
                <a:solidFill>
                  <a:schemeClr val="accent1">
                    <a:satOff val="36598"/>
                    <a:lumOff val="-17227"/>
                  </a:schemeClr>
                </a:solidFill>
              </a:defRPr>
            </a:lvl4pPr>
            <a:lvl5pPr>
              <a:lnSpc>
                <a:spcPct val="90000"/>
              </a:lnSpc>
              <a:defRPr cap="all" spc="750" sz="25000">
                <a:solidFill>
                  <a:schemeClr val="accent1">
                    <a:satOff val="36598"/>
                    <a:lumOff val="-17227"/>
                  </a:schemeClr>
                </a:solidFill>
              </a:defRPr>
            </a:lvl5pPr>
          </a:lstStyle>
          <a:p>
            <a:pPr/>
            <a:r>
              <a:t>100%</a:t>
            </a:r>
          </a:p>
          <a:p>
            <a:pPr lvl="1"/>
            <a:r>
              <a:t/>
            </a:r>
          </a:p>
          <a:p>
            <a:pPr lvl="2"/>
            <a:r>
              <a:t/>
            </a:r>
          </a:p>
          <a:p>
            <a:pPr lvl="3"/>
            <a:r>
              <a:t/>
            </a:r>
          </a:p>
          <a:p>
            <a:pPr lvl="4"/>
            <a:r>
              <a:t/>
            </a:r>
          </a:p>
        </p:txBody>
      </p:sp>
      <p:sp>
        <p:nvSpPr>
          <p:cNvPr id="154" name="Fact information"/>
          <p:cNvSpPr txBox="1"/>
          <p:nvPr>
            <p:ph type="body" sz="quarter" idx="21" hasCustomPrompt="1"/>
          </p:nvPr>
        </p:nvSpPr>
        <p:spPr>
          <a:xfrm>
            <a:off x="2082800" y="8407994"/>
            <a:ext cx="20205700" cy="694056"/>
          </a:xfrm>
          <a:prstGeom prst="rect">
            <a:avLst/>
          </a:prstGeom>
        </p:spPr>
        <p:txBody>
          <a:bodyPr anchor="t"/>
          <a:lstStyle>
            <a:lvl1pPr>
              <a:defRPr spc="104" sz="3500">
                <a:solidFill>
                  <a:schemeClr val="accent1"/>
                </a:solidFill>
              </a:defRPr>
            </a:lvl1pPr>
          </a:lstStyle>
          <a:p>
            <a:pPr/>
            <a:r>
              <a:t>Fact information</a:t>
            </a:r>
          </a:p>
        </p:txBody>
      </p:sp>
      <p:sp>
        <p:nvSpPr>
          <p:cNvPr id="155" name="Line"/>
          <p:cNvSpPr/>
          <p:nvPr/>
        </p:nvSpPr>
        <p:spPr>
          <a:xfrm flipV="1">
            <a:off x="762000" y="952499"/>
            <a:ext cx="22860001" cy="2"/>
          </a:xfrm>
          <a:prstGeom prst="line">
            <a:avLst/>
          </a:prstGeom>
          <a:ln w="76200">
            <a:solidFill>
              <a:schemeClr val="accent1"/>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156" name="Line"/>
          <p:cNvSpPr/>
          <p:nvPr/>
        </p:nvSpPr>
        <p:spPr>
          <a:xfrm>
            <a:off x="766879" y="12598400"/>
            <a:ext cx="22850242" cy="0"/>
          </a:xfrm>
          <a:prstGeom prst="line">
            <a:avLst/>
          </a:prstGeom>
          <a:ln w="76200">
            <a:solidFill>
              <a:schemeClr val="accent1"/>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157"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bg>
      <p:bgPr>
        <a:solidFill>
          <a:srgbClr val="FFCBC5"/>
        </a:solidFill>
      </p:bgPr>
    </p:bg>
    <p:spTree>
      <p:nvGrpSpPr>
        <p:cNvPr id="1" name=""/>
        <p:cNvGrpSpPr/>
        <p:nvPr/>
      </p:nvGrpSpPr>
      <p:grpSpPr>
        <a:xfrm>
          <a:off x="0" y="0"/>
          <a:ext cx="0" cy="0"/>
          <a:chOff x="0" y="0"/>
          <a:chExt cx="0" cy="0"/>
        </a:xfrm>
      </p:grpSpPr>
      <p:sp>
        <p:nvSpPr>
          <p:cNvPr id="164" name="Attribution"/>
          <p:cNvSpPr txBox="1"/>
          <p:nvPr>
            <p:ph type="body" sz="quarter" idx="21" hasCustomPrompt="1"/>
          </p:nvPr>
        </p:nvSpPr>
        <p:spPr>
          <a:xfrm>
            <a:off x="2088436" y="11375561"/>
            <a:ext cx="20207127" cy="706629"/>
          </a:xfrm>
          <a:prstGeom prst="rect">
            <a:avLst/>
          </a:prstGeom>
        </p:spPr>
        <p:txBody>
          <a:bodyPr anchor="t"/>
          <a:lstStyle>
            <a:lvl1pPr>
              <a:defRPr>
                <a:solidFill>
                  <a:schemeClr val="accent1"/>
                </a:solidFill>
              </a:defRPr>
            </a:lvl1pPr>
          </a:lstStyle>
          <a:p>
            <a:pPr/>
            <a:r>
              <a:t>Attribution</a:t>
            </a:r>
          </a:p>
        </p:txBody>
      </p:sp>
      <p:sp>
        <p:nvSpPr>
          <p:cNvPr id="165" name="Line"/>
          <p:cNvSpPr/>
          <p:nvPr/>
        </p:nvSpPr>
        <p:spPr>
          <a:xfrm flipV="1">
            <a:off x="762000" y="952499"/>
            <a:ext cx="22860001" cy="2"/>
          </a:xfrm>
          <a:prstGeom prst="line">
            <a:avLst/>
          </a:prstGeom>
          <a:ln w="76200">
            <a:solidFill>
              <a:schemeClr val="accent1">
                <a:satOff val="36598"/>
                <a:lumOff val="-17227"/>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166" name="Line"/>
          <p:cNvSpPr/>
          <p:nvPr/>
        </p:nvSpPr>
        <p:spPr>
          <a:xfrm>
            <a:off x="762000" y="12598400"/>
            <a:ext cx="22860001" cy="0"/>
          </a:xfrm>
          <a:prstGeom prst="line">
            <a:avLst/>
          </a:prstGeom>
          <a:ln w="76200">
            <a:solidFill>
              <a:schemeClr val="accent1">
                <a:satOff val="36598"/>
                <a:lumOff val="-17227"/>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167" name="Body Level One…"/>
          <p:cNvSpPr txBox="1"/>
          <p:nvPr>
            <p:ph type="body" sz="half" idx="1" hasCustomPrompt="1"/>
          </p:nvPr>
        </p:nvSpPr>
        <p:spPr>
          <a:xfrm>
            <a:off x="2088436" y="4298870"/>
            <a:ext cx="20207128" cy="4699001"/>
          </a:xfrm>
          <a:prstGeom prst="rect">
            <a:avLst/>
          </a:prstGeom>
        </p:spPr>
        <p:txBody>
          <a:bodyPr anchor="ctr"/>
          <a:lstStyle>
            <a:lvl1pPr>
              <a:lnSpc>
                <a:spcPct val="90000"/>
              </a:lnSpc>
              <a:defRPr cap="all" spc="190" sz="9500">
                <a:solidFill>
                  <a:schemeClr val="accent1">
                    <a:satOff val="36598"/>
                    <a:lumOff val="-17227"/>
                  </a:schemeClr>
                </a:solidFill>
              </a:defRPr>
            </a:lvl1pPr>
            <a:lvl2pPr>
              <a:lnSpc>
                <a:spcPct val="90000"/>
              </a:lnSpc>
              <a:defRPr cap="all" spc="190" sz="9500">
                <a:solidFill>
                  <a:schemeClr val="accent1">
                    <a:satOff val="36598"/>
                    <a:lumOff val="-17227"/>
                  </a:schemeClr>
                </a:solidFill>
              </a:defRPr>
            </a:lvl2pPr>
            <a:lvl3pPr>
              <a:lnSpc>
                <a:spcPct val="90000"/>
              </a:lnSpc>
              <a:defRPr cap="all" spc="190" sz="9500">
                <a:solidFill>
                  <a:schemeClr val="accent1">
                    <a:satOff val="36598"/>
                    <a:lumOff val="-17227"/>
                  </a:schemeClr>
                </a:solidFill>
              </a:defRPr>
            </a:lvl3pPr>
            <a:lvl4pPr>
              <a:lnSpc>
                <a:spcPct val="90000"/>
              </a:lnSpc>
              <a:defRPr cap="all" spc="190" sz="9500">
                <a:solidFill>
                  <a:schemeClr val="accent1">
                    <a:satOff val="36598"/>
                    <a:lumOff val="-17227"/>
                  </a:schemeClr>
                </a:solidFill>
              </a:defRPr>
            </a:lvl4pPr>
            <a:lvl5pPr>
              <a:lnSpc>
                <a:spcPct val="90000"/>
              </a:lnSpc>
              <a:defRPr cap="all" spc="190" sz="9500">
                <a:solidFill>
                  <a:schemeClr val="accent1">
                    <a:satOff val="36598"/>
                    <a:lumOff val="-17227"/>
                  </a:schemeClr>
                </a:solidFill>
              </a:defRPr>
            </a:lvl5pPr>
          </a:lstStyle>
          <a:p>
            <a:pPr/>
            <a:r>
              <a:t>“Notable Quote”</a:t>
            </a:r>
          </a:p>
          <a:p>
            <a:pPr lvl="1"/>
            <a:r>
              <a:t/>
            </a:r>
          </a:p>
          <a:p>
            <a:pPr lvl="2"/>
            <a:r>
              <a:t/>
            </a:r>
          </a:p>
          <a:p>
            <a:pPr lvl="3"/>
            <a:r>
              <a:t/>
            </a:r>
          </a:p>
          <a:p>
            <a:pPr lvl="4"/>
            <a:r>
              <a:t/>
            </a:r>
          </a:p>
        </p:txBody>
      </p:sp>
      <p:sp>
        <p:nvSpPr>
          <p:cNvPr id="168"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bg>
      <p:bgPr>
        <a:solidFill>
          <a:srgbClr val="FFF5F2"/>
        </a:solidFill>
      </p:bgPr>
    </p:bg>
    <p:spTree>
      <p:nvGrpSpPr>
        <p:cNvPr id="1" name=""/>
        <p:cNvGrpSpPr/>
        <p:nvPr/>
      </p:nvGrpSpPr>
      <p:grpSpPr>
        <a:xfrm>
          <a:off x="0" y="0"/>
          <a:ext cx="0" cy="0"/>
          <a:chOff x="0" y="0"/>
          <a:chExt cx="0" cy="0"/>
        </a:xfrm>
      </p:grpSpPr>
      <p:sp>
        <p:nvSpPr>
          <p:cNvPr id="175" name="Pink typewriter on a pink three-drawer dresser in front of a pink wall"/>
          <p:cNvSpPr/>
          <p:nvPr>
            <p:ph type="pic" idx="21"/>
          </p:nvPr>
        </p:nvSpPr>
        <p:spPr>
          <a:xfrm>
            <a:off x="-609600" y="431800"/>
            <a:ext cx="21514742" cy="12103100"/>
          </a:xfrm>
          <a:prstGeom prst="rect">
            <a:avLst/>
          </a:prstGeom>
          <a:ln w="114300">
            <a:solidFill>
              <a:srgbClr val="FFFFFF"/>
            </a:solidFill>
          </a:ln>
        </p:spPr>
        <p:txBody>
          <a:bodyPr lIns="91439" tIns="45719" rIns="91439" bIns="45719" anchor="t">
            <a:noAutofit/>
          </a:bodyPr>
          <a:lstStyle/>
          <a:p>
            <a:pPr/>
          </a:p>
        </p:txBody>
      </p:sp>
      <p:sp>
        <p:nvSpPr>
          <p:cNvPr id="176" name="Bright turquoise cassette tape on a pink background"/>
          <p:cNvSpPr/>
          <p:nvPr>
            <p:ph type="pic" sz="quarter" idx="22"/>
          </p:nvPr>
        </p:nvSpPr>
        <p:spPr>
          <a:xfrm>
            <a:off x="15836900" y="-203200"/>
            <a:ext cx="7747000" cy="7747000"/>
          </a:xfrm>
          <a:prstGeom prst="rect">
            <a:avLst/>
          </a:prstGeom>
          <a:ln w="114300">
            <a:solidFill>
              <a:srgbClr val="FFFFFF"/>
            </a:solidFill>
          </a:ln>
        </p:spPr>
        <p:txBody>
          <a:bodyPr lIns="91439" tIns="45719" rIns="91439" bIns="45719" anchor="t">
            <a:noAutofit/>
          </a:bodyPr>
          <a:lstStyle/>
          <a:p>
            <a:pPr/>
          </a:p>
        </p:txBody>
      </p:sp>
      <p:sp>
        <p:nvSpPr>
          <p:cNvPr id="177" name="Small retro clock on a green shelf against a yellow background"/>
          <p:cNvSpPr/>
          <p:nvPr>
            <p:ph type="pic" idx="23"/>
          </p:nvPr>
        </p:nvSpPr>
        <p:spPr>
          <a:xfrm>
            <a:off x="10769600" y="-6083300"/>
            <a:ext cx="17881600" cy="23842133"/>
          </a:xfrm>
          <a:prstGeom prst="rect">
            <a:avLst/>
          </a:prstGeom>
          <a:ln w="114300">
            <a:solidFill>
              <a:srgbClr val="FFFFFF"/>
            </a:solidFill>
          </a:ln>
        </p:spPr>
        <p:txBody>
          <a:bodyPr lIns="91439" tIns="45719" rIns="91439" bIns="45719" anchor="t">
            <a:noAutofit/>
          </a:bodyPr>
          <a:lstStyle/>
          <a:p>
            <a:pPr/>
          </a:p>
        </p:txBody>
      </p:sp>
      <p:sp>
        <p:nvSpPr>
          <p:cNvPr id="178"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bg>
      <p:bgPr>
        <a:solidFill>
          <a:srgbClr val="FFF5F2"/>
        </a:solidFill>
      </p:bgPr>
    </p:bg>
    <p:spTree>
      <p:nvGrpSpPr>
        <p:cNvPr id="1" name=""/>
        <p:cNvGrpSpPr/>
        <p:nvPr/>
      </p:nvGrpSpPr>
      <p:grpSpPr>
        <a:xfrm>
          <a:off x="0" y="0"/>
          <a:ext cx="0" cy="0"/>
          <a:chOff x="0" y="0"/>
          <a:chExt cx="0" cy="0"/>
        </a:xfrm>
      </p:grpSpPr>
      <p:sp>
        <p:nvSpPr>
          <p:cNvPr id="185" name="Four vintage television sets in a row with fluorescent colors: pink, blue, orange, and green"/>
          <p:cNvSpPr/>
          <p:nvPr>
            <p:ph type="pic" idx="21"/>
          </p:nvPr>
        </p:nvSpPr>
        <p:spPr>
          <a:xfrm>
            <a:off x="760214" y="279400"/>
            <a:ext cx="22863633" cy="12866707"/>
          </a:xfrm>
          <a:prstGeom prst="rect">
            <a:avLst/>
          </a:prstGeom>
          <a:ln w="114300">
            <a:solidFill>
              <a:srgbClr val="FFFFFF"/>
            </a:solidFill>
          </a:ln>
        </p:spPr>
        <p:txBody>
          <a:bodyPr lIns="91439" tIns="45719" rIns="91439" bIns="45719" anchor="t">
            <a:noAutofit/>
          </a:bodyPr>
          <a:lstStyle/>
          <a:p>
            <a:pPr/>
          </a:p>
        </p:txBody>
      </p:sp>
      <p:sp>
        <p:nvSpPr>
          <p:cNvPr id="186"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FFF5F2"/>
        </a:solidFill>
      </p:bgPr>
    </p:bg>
    <p:spTree>
      <p:nvGrpSpPr>
        <p:cNvPr id="1" name=""/>
        <p:cNvGrpSpPr/>
        <p:nvPr/>
      </p:nvGrpSpPr>
      <p:grpSpPr>
        <a:xfrm>
          <a:off x="0" y="0"/>
          <a:ext cx="0" cy="0"/>
          <a:chOff x="0" y="0"/>
          <a:chExt cx="0" cy="0"/>
        </a:xfrm>
      </p:grpSpPr>
      <p:sp>
        <p:nvSpPr>
          <p:cNvPr id="193"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p:bg>
      <p:bgPr>
        <a:solidFill>
          <a:srgbClr val="FFFFFF"/>
        </a:solidFill>
      </p:bgPr>
    </p:bg>
    <p:spTree>
      <p:nvGrpSpPr>
        <p:cNvPr id="1" name=""/>
        <p:cNvGrpSpPr/>
        <p:nvPr/>
      </p:nvGrpSpPr>
      <p:grpSpPr>
        <a:xfrm>
          <a:off x="0" y="0"/>
          <a:ext cx="0" cy="0"/>
          <a:chOff x="0" y="0"/>
          <a:chExt cx="0" cy="0"/>
        </a:xfrm>
      </p:grpSpPr>
      <p:sp>
        <p:nvSpPr>
          <p:cNvPr id="27" name="row of seven small retro clocks on a green shelf against a yellow background"/>
          <p:cNvSpPr/>
          <p:nvPr>
            <p:ph type="pic" idx="21"/>
          </p:nvPr>
        </p:nvSpPr>
        <p:spPr>
          <a:xfrm>
            <a:off x="0" y="-2757142"/>
            <a:ext cx="24384000" cy="19230284"/>
          </a:xfrm>
          <a:prstGeom prst="rect">
            <a:avLst/>
          </a:prstGeom>
        </p:spPr>
        <p:txBody>
          <a:bodyPr lIns="91439" tIns="45719" rIns="91439" bIns="45719" anchor="t">
            <a:noAutofit/>
          </a:bodyPr>
          <a:lstStyle/>
          <a:p>
            <a:pPr/>
          </a:p>
        </p:txBody>
      </p:sp>
      <p:sp>
        <p:nvSpPr>
          <p:cNvPr id="28" name="Topic"/>
          <p:cNvSpPr txBox="1"/>
          <p:nvPr>
            <p:ph type="body" sz="quarter" idx="22" hasCustomPrompt="1"/>
          </p:nvPr>
        </p:nvSpPr>
        <p:spPr>
          <a:xfrm>
            <a:off x="1181100" y="12364718"/>
            <a:ext cx="4965700" cy="467107"/>
          </a:xfrm>
          <a:prstGeom prst="rect">
            <a:avLst/>
          </a:prstGeom>
        </p:spPr>
        <p:txBody>
          <a:bodyPr anchor="t"/>
          <a:lstStyle>
            <a:lvl1pPr>
              <a:defRPr b="0" cap="all" spc="88" sz="2200">
                <a:solidFill>
                  <a:srgbClr val="FFFFFF"/>
                </a:solidFill>
              </a:defRPr>
            </a:lvl1pPr>
          </a:lstStyle>
          <a:p>
            <a:pPr/>
            <a:r>
              <a:t>Topic</a:t>
            </a:r>
          </a:p>
        </p:txBody>
      </p:sp>
      <p:sp>
        <p:nvSpPr>
          <p:cNvPr id="29" name="Location"/>
          <p:cNvSpPr txBox="1"/>
          <p:nvPr>
            <p:ph type="body" sz="quarter" idx="23" hasCustomPrompt="1"/>
          </p:nvPr>
        </p:nvSpPr>
        <p:spPr>
          <a:xfrm>
            <a:off x="18237200" y="12364718"/>
            <a:ext cx="4965700" cy="467107"/>
          </a:xfrm>
          <a:prstGeom prst="rect">
            <a:avLst/>
          </a:prstGeom>
        </p:spPr>
        <p:txBody>
          <a:bodyPr anchor="t"/>
          <a:lstStyle>
            <a:lvl1pPr>
              <a:defRPr b="0" cap="all" spc="88" sz="2200">
                <a:solidFill>
                  <a:srgbClr val="FFFFFF"/>
                </a:solidFill>
              </a:defRPr>
            </a:lvl1pPr>
          </a:lstStyle>
          <a:p>
            <a:pPr/>
            <a:r>
              <a:t>Location</a:t>
            </a:r>
          </a:p>
        </p:txBody>
      </p:sp>
      <p:sp>
        <p:nvSpPr>
          <p:cNvPr id="30" name="Author and Date"/>
          <p:cNvSpPr txBox="1"/>
          <p:nvPr>
            <p:ph type="body" sz="quarter" idx="24" hasCustomPrompt="1"/>
          </p:nvPr>
        </p:nvSpPr>
        <p:spPr>
          <a:xfrm>
            <a:off x="6946900" y="12233909"/>
            <a:ext cx="10490200" cy="706629"/>
          </a:xfrm>
          <a:prstGeom prst="rect">
            <a:avLst/>
          </a:prstGeom>
        </p:spPr>
        <p:txBody>
          <a:bodyPr anchor="t"/>
          <a:lstStyle>
            <a:lvl1pPr>
              <a:defRPr>
                <a:solidFill>
                  <a:srgbClr val="FFFFFF"/>
                </a:solidFill>
              </a:defRPr>
            </a:lvl1pPr>
          </a:lstStyle>
          <a:p>
            <a:pPr/>
            <a:r>
              <a:t>Author and Date</a:t>
            </a:r>
          </a:p>
        </p:txBody>
      </p:sp>
      <p:sp>
        <p:nvSpPr>
          <p:cNvPr id="31" name="Line"/>
          <p:cNvSpPr/>
          <p:nvPr/>
        </p:nvSpPr>
        <p:spPr>
          <a:xfrm>
            <a:off x="766879" y="12060766"/>
            <a:ext cx="22850240" cy="1"/>
          </a:xfrm>
          <a:prstGeom prst="line">
            <a:avLst/>
          </a:prstGeom>
          <a:ln w="76200">
            <a:solidFill>
              <a:schemeClr val="accent1"/>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32" name="Line"/>
          <p:cNvSpPr/>
          <p:nvPr/>
        </p:nvSpPr>
        <p:spPr>
          <a:xfrm flipV="1">
            <a:off x="6527799" y="12034558"/>
            <a:ext cx="1" cy="1114983"/>
          </a:xfrm>
          <a:prstGeom prst="line">
            <a:avLst/>
          </a:prstGeom>
          <a:ln w="76200">
            <a:solidFill>
              <a:schemeClr val="accent1"/>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33" name="Line"/>
          <p:cNvSpPr/>
          <p:nvPr/>
        </p:nvSpPr>
        <p:spPr>
          <a:xfrm flipV="1">
            <a:off x="17856201" y="12034558"/>
            <a:ext cx="1" cy="1114983"/>
          </a:xfrm>
          <a:prstGeom prst="line">
            <a:avLst/>
          </a:prstGeom>
          <a:ln w="76200">
            <a:solidFill>
              <a:schemeClr val="accent1"/>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34" name="Line"/>
          <p:cNvSpPr/>
          <p:nvPr/>
        </p:nvSpPr>
        <p:spPr>
          <a:xfrm>
            <a:off x="766879" y="952500"/>
            <a:ext cx="22850242" cy="1"/>
          </a:xfrm>
          <a:prstGeom prst="line">
            <a:avLst/>
          </a:prstGeom>
          <a:ln w="76200">
            <a:solidFill>
              <a:schemeClr val="accent1"/>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35" name="Body Level One…"/>
          <p:cNvSpPr txBox="1"/>
          <p:nvPr>
            <p:ph type="body" sz="quarter" idx="1" hasCustomPrompt="1"/>
          </p:nvPr>
        </p:nvSpPr>
        <p:spPr>
          <a:xfrm>
            <a:off x="2082800" y="3492500"/>
            <a:ext cx="20205700" cy="1612900"/>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Presentation Subtitle</a:t>
            </a:r>
          </a:p>
          <a:p>
            <a:pPr lvl="1"/>
            <a:r>
              <a:t/>
            </a:r>
          </a:p>
          <a:p>
            <a:pPr lvl="2"/>
            <a:r>
              <a:t/>
            </a:r>
          </a:p>
          <a:p>
            <a:pPr lvl="3"/>
            <a:r>
              <a:t/>
            </a:r>
          </a:p>
          <a:p>
            <a:pPr lvl="4"/>
            <a:r>
              <a:t/>
            </a:r>
          </a:p>
        </p:txBody>
      </p:sp>
      <p:sp>
        <p:nvSpPr>
          <p:cNvPr id="36" name="Presentation Title"/>
          <p:cNvSpPr txBox="1"/>
          <p:nvPr>
            <p:ph type="title" hasCustomPrompt="1"/>
          </p:nvPr>
        </p:nvSpPr>
        <p:spPr>
          <a:prstGeom prst="rect">
            <a:avLst/>
          </a:prstGeom>
        </p:spPr>
        <p:txBody>
          <a:bodyPr/>
          <a:lstStyle/>
          <a:p>
            <a:pPr/>
            <a:r>
              <a:t>Presentation Title</a:t>
            </a:r>
          </a:p>
        </p:txBody>
      </p:sp>
      <p:sp>
        <p:nvSpPr>
          <p:cNvPr id="37" name="Slide Number"/>
          <p:cNvSpPr txBox="1"/>
          <p:nvPr>
            <p:ph type="sldNum" sz="quarter" idx="2"/>
          </p:nvPr>
        </p:nvSpPr>
        <p:spPr>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Alt">
    <p:bg>
      <p:bgPr>
        <a:solidFill>
          <a:srgbClr val="FFF5F2"/>
        </a:solidFill>
      </p:bgPr>
    </p:bg>
    <p:spTree>
      <p:nvGrpSpPr>
        <p:cNvPr id="1" name=""/>
        <p:cNvGrpSpPr/>
        <p:nvPr/>
      </p:nvGrpSpPr>
      <p:grpSpPr>
        <a:xfrm>
          <a:off x="0" y="0"/>
          <a:ext cx="0" cy="0"/>
          <a:chOff x="0" y="0"/>
          <a:chExt cx="0" cy="0"/>
        </a:xfrm>
      </p:grpSpPr>
      <p:sp>
        <p:nvSpPr>
          <p:cNvPr id="44" name="Body Level One…"/>
          <p:cNvSpPr txBox="1"/>
          <p:nvPr>
            <p:ph type="body" sz="quarter" idx="1" hasCustomPrompt="1"/>
          </p:nvPr>
        </p:nvSpPr>
        <p:spPr>
          <a:xfrm>
            <a:off x="1270000" y="8015916"/>
            <a:ext cx="11785600" cy="3848101"/>
          </a:xfrm>
          <a:prstGeom prst="rect">
            <a:avLst/>
          </a:prstGeom>
        </p:spPr>
        <p:txBody>
          <a:bodyPr anchor="t"/>
          <a:lstStyle>
            <a:lvl1pPr>
              <a:defRPr>
                <a:solidFill>
                  <a:srgbClr val="8AACB9"/>
                </a:solidFill>
              </a:defRPr>
            </a:lvl1pPr>
            <a:lvl2pPr>
              <a:defRPr>
                <a:solidFill>
                  <a:srgbClr val="8AACB9"/>
                </a:solidFill>
              </a:defRPr>
            </a:lvl2pPr>
            <a:lvl3pPr>
              <a:defRPr>
                <a:solidFill>
                  <a:srgbClr val="8AACB9"/>
                </a:solidFill>
              </a:defRPr>
            </a:lvl3pPr>
            <a:lvl4pPr>
              <a:defRPr>
                <a:solidFill>
                  <a:srgbClr val="8AACB9"/>
                </a:solidFill>
              </a:defRPr>
            </a:lvl4pPr>
            <a:lvl5pPr>
              <a:defRPr>
                <a:solidFill>
                  <a:srgbClr val="8AACB9"/>
                </a:solidFill>
              </a:defRPr>
            </a:lvl5pPr>
          </a:lstStyle>
          <a:p>
            <a:pPr/>
            <a:r>
              <a:t>Slide Subtitle</a:t>
            </a:r>
          </a:p>
          <a:p>
            <a:pPr lvl="1"/>
            <a:r>
              <a:t/>
            </a:r>
          </a:p>
          <a:p>
            <a:pPr lvl="2"/>
            <a:r>
              <a:t/>
            </a:r>
          </a:p>
          <a:p>
            <a:pPr lvl="3"/>
            <a:r>
              <a:t/>
            </a:r>
          </a:p>
          <a:p>
            <a:pPr lvl="4"/>
            <a:r>
              <a:t/>
            </a:r>
          </a:p>
        </p:txBody>
      </p:sp>
      <p:sp>
        <p:nvSpPr>
          <p:cNvPr id="45" name="Slide Title"/>
          <p:cNvSpPr txBox="1"/>
          <p:nvPr>
            <p:ph type="title" hasCustomPrompt="1"/>
          </p:nvPr>
        </p:nvSpPr>
        <p:spPr>
          <a:xfrm>
            <a:off x="1270000" y="4925417"/>
            <a:ext cx="11785600" cy="2933701"/>
          </a:xfrm>
          <a:prstGeom prst="rect">
            <a:avLst/>
          </a:prstGeom>
        </p:spPr>
        <p:txBody>
          <a:bodyPr anchor="b"/>
          <a:lstStyle>
            <a:lvl1pPr>
              <a:defRPr spc="270" sz="9000">
                <a:solidFill>
                  <a:schemeClr val="accent6"/>
                </a:solidFill>
              </a:defRPr>
            </a:lvl1pPr>
          </a:lstStyle>
          <a:p>
            <a:pPr/>
            <a:r>
              <a:t>Slide Title</a:t>
            </a:r>
          </a:p>
        </p:txBody>
      </p:sp>
      <p:sp>
        <p:nvSpPr>
          <p:cNvPr id="46" name="Pink typewriter on a pink three-drawer dresser in front of a pink wall"/>
          <p:cNvSpPr/>
          <p:nvPr>
            <p:ph type="pic" idx="21"/>
          </p:nvPr>
        </p:nvSpPr>
        <p:spPr>
          <a:xfrm>
            <a:off x="12801600" y="1895696"/>
            <a:ext cx="17642204" cy="9924608"/>
          </a:xfrm>
          <a:prstGeom prst="rect">
            <a:avLst/>
          </a:prstGeom>
          <a:ln w="114300">
            <a:solidFill>
              <a:srgbClr val="FFFFFF"/>
            </a:solidFill>
          </a:ln>
        </p:spPr>
        <p:txBody>
          <a:bodyPr lIns="91439" tIns="45719" rIns="91439" bIns="45719" anchor="t">
            <a:noAutofit/>
          </a:bodyPr>
          <a:lstStyle/>
          <a:p>
            <a:pPr/>
          </a:p>
        </p:txBody>
      </p:sp>
      <p:sp>
        <p:nvSpPr>
          <p:cNvPr id="47" name="Line"/>
          <p:cNvSpPr/>
          <p:nvPr/>
        </p:nvSpPr>
        <p:spPr>
          <a:xfrm>
            <a:off x="757217" y="12603828"/>
            <a:ext cx="22862943" cy="1"/>
          </a:xfrm>
          <a:prstGeom prst="line">
            <a:avLst/>
          </a:prstGeom>
          <a:ln w="76200">
            <a:solidFill>
              <a:schemeClr val="accent6">
                <a:hueOff val="61929"/>
                <a:satOff val="10820"/>
                <a:lumOff val="-8848"/>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48" name="Line"/>
          <p:cNvSpPr/>
          <p:nvPr/>
        </p:nvSpPr>
        <p:spPr>
          <a:xfrm flipV="1">
            <a:off x="762000" y="952499"/>
            <a:ext cx="22860003" cy="2"/>
          </a:xfrm>
          <a:prstGeom prst="line">
            <a:avLst/>
          </a:prstGeom>
          <a:ln w="76200">
            <a:solidFill>
              <a:schemeClr val="accent6">
                <a:hueOff val="61929"/>
                <a:satOff val="10820"/>
                <a:lumOff val="-8848"/>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49"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solidFill>
          <a:srgbClr val="FFF5F2"/>
        </a:solidFill>
      </p:bgPr>
    </p:bg>
    <p:spTree>
      <p:nvGrpSpPr>
        <p:cNvPr id="1" name=""/>
        <p:cNvGrpSpPr/>
        <p:nvPr/>
      </p:nvGrpSpPr>
      <p:grpSpPr>
        <a:xfrm>
          <a:off x="0" y="0"/>
          <a:ext cx="0" cy="0"/>
          <a:chOff x="0" y="0"/>
          <a:chExt cx="0" cy="0"/>
        </a:xfrm>
      </p:grpSpPr>
      <p:sp>
        <p:nvSpPr>
          <p:cNvPr id="56" name="Body Level One…"/>
          <p:cNvSpPr txBox="1"/>
          <p:nvPr>
            <p:ph type="body" sz="half" idx="1" hasCustomPrompt="1"/>
          </p:nvPr>
        </p:nvSpPr>
        <p:spPr>
          <a:xfrm>
            <a:off x="2082800" y="4195233"/>
            <a:ext cx="20207127" cy="6282059"/>
          </a:xfrm>
          <a:prstGeom prst="rect">
            <a:avLst/>
          </a:prstGeom>
        </p:spPr>
        <p:txBody>
          <a:bodyPr anchor="t"/>
          <a:lstStyle>
            <a:lvl1pPr marL="635000" indent="-635000" algn="l" defTabSz="355600">
              <a:lnSpc>
                <a:spcPct val="100000"/>
              </a:lnSpc>
              <a:spcBef>
                <a:spcPts val="4300"/>
              </a:spcBef>
              <a:buSzPct val="100000"/>
              <a:buBlip>
                <a:blip r:embed="rId2"/>
              </a:buBlip>
              <a:defRPr spc="36">
                <a:solidFill>
                  <a:schemeClr val="accent1">
                    <a:satOff val="36598"/>
                    <a:lumOff val="-17227"/>
                  </a:schemeClr>
                </a:solidFill>
              </a:defRPr>
            </a:lvl1pPr>
            <a:lvl2pPr marL="1270000" indent="-635000" algn="l" defTabSz="355600">
              <a:lnSpc>
                <a:spcPct val="100000"/>
              </a:lnSpc>
              <a:spcBef>
                <a:spcPts val="4300"/>
              </a:spcBef>
              <a:buSzPct val="100000"/>
              <a:buBlip>
                <a:blip r:embed="rId2"/>
              </a:buBlip>
              <a:defRPr spc="36">
                <a:solidFill>
                  <a:schemeClr val="accent1">
                    <a:satOff val="36598"/>
                    <a:lumOff val="-17227"/>
                  </a:schemeClr>
                </a:solidFill>
              </a:defRPr>
            </a:lvl2pPr>
            <a:lvl3pPr marL="1905000" indent="-635000" algn="l" defTabSz="355600">
              <a:lnSpc>
                <a:spcPct val="100000"/>
              </a:lnSpc>
              <a:spcBef>
                <a:spcPts val="4300"/>
              </a:spcBef>
              <a:buSzPct val="100000"/>
              <a:buBlip>
                <a:blip r:embed="rId2"/>
              </a:buBlip>
              <a:defRPr spc="36">
                <a:solidFill>
                  <a:schemeClr val="accent1">
                    <a:satOff val="36598"/>
                    <a:lumOff val="-17227"/>
                  </a:schemeClr>
                </a:solidFill>
              </a:defRPr>
            </a:lvl3pPr>
            <a:lvl4pPr marL="2540000" indent="-635000" algn="l" defTabSz="355600">
              <a:lnSpc>
                <a:spcPct val="100000"/>
              </a:lnSpc>
              <a:spcBef>
                <a:spcPts val="4300"/>
              </a:spcBef>
              <a:buSzPct val="100000"/>
              <a:buBlip>
                <a:blip r:embed="rId2"/>
              </a:buBlip>
              <a:defRPr spc="36">
                <a:solidFill>
                  <a:schemeClr val="accent1">
                    <a:satOff val="36598"/>
                    <a:lumOff val="-17227"/>
                  </a:schemeClr>
                </a:solidFill>
              </a:defRPr>
            </a:lvl4pPr>
            <a:lvl5pPr marL="3175000" indent="-635000" algn="l" defTabSz="355600">
              <a:lnSpc>
                <a:spcPct val="100000"/>
              </a:lnSpc>
              <a:spcBef>
                <a:spcPts val="4300"/>
              </a:spcBef>
              <a:buSzPct val="100000"/>
              <a:buBlip>
                <a:blip r:embed="rId2"/>
              </a:buBlip>
              <a:defRPr spc="36">
                <a:solidFill>
                  <a:schemeClr val="accent1">
                    <a:satOff val="36598"/>
                    <a:lumOff val="-17227"/>
                  </a:schemeClr>
                </a:solidFill>
              </a:defRPr>
            </a:lvl5pPr>
          </a:lstStyle>
          <a:p>
            <a:pPr/>
            <a:r>
              <a:t>Slide bullet text</a:t>
            </a:r>
          </a:p>
          <a:p>
            <a:pPr lvl="1"/>
            <a:r>
              <a:t/>
            </a:r>
          </a:p>
          <a:p>
            <a:pPr lvl="2"/>
            <a:r>
              <a:t/>
            </a:r>
          </a:p>
          <a:p>
            <a:pPr lvl="3"/>
            <a:r>
              <a:t/>
            </a:r>
          </a:p>
          <a:p>
            <a:pPr lvl="4"/>
            <a:r>
              <a:t/>
            </a:r>
          </a:p>
        </p:txBody>
      </p:sp>
      <p:sp>
        <p:nvSpPr>
          <p:cNvPr id="57" name="Line"/>
          <p:cNvSpPr/>
          <p:nvPr/>
        </p:nvSpPr>
        <p:spPr>
          <a:xfrm>
            <a:off x="766879" y="952500"/>
            <a:ext cx="22850242" cy="1"/>
          </a:xfrm>
          <a:prstGeom prst="line">
            <a:avLst/>
          </a:prstGeom>
          <a:ln w="76200">
            <a:solidFill>
              <a:schemeClr val="accent6">
                <a:hueOff val="61929"/>
                <a:satOff val="10820"/>
                <a:lumOff val="-8848"/>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58" name="Line"/>
          <p:cNvSpPr/>
          <p:nvPr/>
        </p:nvSpPr>
        <p:spPr>
          <a:xfrm>
            <a:off x="757217" y="12603828"/>
            <a:ext cx="22862943" cy="1"/>
          </a:xfrm>
          <a:prstGeom prst="line">
            <a:avLst/>
          </a:prstGeom>
          <a:ln w="76200">
            <a:solidFill>
              <a:schemeClr val="accent6">
                <a:hueOff val="61929"/>
                <a:satOff val="10820"/>
                <a:lumOff val="-8848"/>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59" name="Slide Title"/>
          <p:cNvSpPr txBox="1"/>
          <p:nvPr>
            <p:ph type="title" hasCustomPrompt="1"/>
          </p:nvPr>
        </p:nvSpPr>
        <p:spPr>
          <a:xfrm>
            <a:off x="2088436" y="1282700"/>
            <a:ext cx="20207128" cy="1649711"/>
          </a:xfrm>
          <a:prstGeom prst="rect">
            <a:avLst/>
          </a:prstGeom>
        </p:spPr>
        <p:txBody>
          <a:bodyPr/>
          <a:lstStyle>
            <a:lvl1pPr>
              <a:defRPr spc="270" sz="9000">
                <a:solidFill>
                  <a:schemeClr val="accent6"/>
                </a:solidFill>
              </a:defRPr>
            </a:lvl1pPr>
          </a:lstStyle>
          <a:p>
            <a:pPr/>
            <a:r>
              <a:t>Slide Title</a:t>
            </a:r>
          </a:p>
        </p:txBody>
      </p:sp>
      <p:sp>
        <p:nvSpPr>
          <p:cNvPr id="60"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bg>
      <p:bgPr>
        <a:solidFill>
          <a:srgbClr val="FFF5F2"/>
        </a:solidFill>
      </p:bgPr>
    </p:bg>
    <p:spTree>
      <p:nvGrpSpPr>
        <p:cNvPr id="1" name=""/>
        <p:cNvGrpSpPr/>
        <p:nvPr/>
      </p:nvGrpSpPr>
      <p:grpSpPr>
        <a:xfrm>
          <a:off x="0" y="0"/>
          <a:ext cx="0" cy="0"/>
          <a:chOff x="0" y="0"/>
          <a:chExt cx="0" cy="0"/>
        </a:xfrm>
      </p:grpSpPr>
      <p:sp>
        <p:nvSpPr>
          <p:cNvPr id="67" name="Body Level One…"/>
          <p:cNvSpPr txBox="1"/>
          <p:nvPr>
            <p:ph type="body" sz="half" idx="1" hasCustomPrompt="1"/>
          </p:nvPr>
        </p:nvSpPr>
        <p:spPr>
          <a:xfrm>
            <a:off x="2082800" y="4195233"/>
            <a:ext cx="20207127" cy="6282059"/>
          </a:xfrm>
          <a:prstGeom prst="rect">
            <a:avLst/>
          </a:prstGeom>
        </p:spPr>
        <p:txBody>
          <a:bodyPr numCol="2" spcCol="1289181" anchor="t"/>
          <a:lstStyle>
            <a:lvl1pPr marL="635000" indent="-635000" algn="l" defTabSz="355600">
              <a:lnSpc>
                <a:spcPct val="100000"/>
              </a:lnSpc>
              <a:spcBef>
                <a:spcPts val="4300"/>
              </a:spcBef>
              <a:buSzPct val="100000"/>
              <a:buBlip>
                <a:blip r:embed="rId2"/>
              </a:buBlip>
              <a:defRPr spc="36">
                <a:solidFill>
                  <a:schemeClr val="accent1">
                    <a:satOff val="36598"/>
                    <a:lumOff val="-17227"/>
                  </a:schemeClr>
                </a:solidFill>
              </a:defRPr>
            </a:lvl1pPr>
            <a:lvl2pPr marL="1270000" indent="-635000" algn="l" defTabSz="355600">
              <a:lnSpc>
                <a:spcPct val="100000"/>
              </a:lnSpc>
              <a:spcBef>
                <a:spcPts val="4300"/>
              </a:spcBef>
              <a:buSzPct val="100000"/>
              <a:buBlip>
                <a:blip r:embed="rId2"/>
              </a:buBlip>
              <a:defRPr spc="36">
                <a:solidFill>
                  <a:schemeClr val="accent1">
                    <a:satOff val="36598"/>
                    <a:lumOff val="-17227"/>
                  </a:schemeClr>
                </a:solidFill>
              </a:defRPr>
            </a:lvl2pPr>
            <a:lvl3pPr marL="1905000" indent="-635000" algn="l" defTabSz="355600">
              <a:lnSpc>
                <a:spcPct val="100000"/>
              </a:lnSpc>
              <a:spcBef>
                <a:spcPts val="4300"/>
              </a:spcBef>
              <a:buSzPct val="100000"/>
              <a:buBlip>
                <a:blip r:embed="rId2"/>
              </a:buBlip>
              <a:defRPr spc="36">
                <a:solidFill>
                  <a:schemeClr val="accent1">
                    <a:satOff val="36598"/>
                    <a:lumOff val="-17227"/>
                  </a:schemeClr>
                </a:solidFill>
              </a:defRPr>
            </a:lvl3pPr>
            <a:lvl4pPr marL="2540000" indent="-635000" algn="l" defTabSz="355600">
              <a:lnSpc>
                <a:spcPct val="100000"/>
              </a:lnSpc>
              <a:spcBef>
                <a:spcPts val="4300"/>
              </a:spcBef>
              <a:buSzPct val="100000"/>
              <a:buBlip>
                <a:blip r:embed="rId2"/>
              </a:buBlip>
              <a:defRPr spc="36">
                <a:solidFill>
                  <a:schemeClr val="accent1">
                    <a:satOff val="36598"/>
                    <a:lumOff val="-17227"/>
                  </a:schemeClr>
                </a:solidFill>
              </a:defRPr>
            </a:lvl4pPr>
            <a:lvl5pPr marL="3175000" indent="-635000" algn="l" defTabSz="355600">
              <a:lnSpc>
                <a:spcPct val="100000"/>
              </a:lnSpc>
              <a:spcBef>
                <a:spcPts val="4300"/>
              </a:spcBef>
              <a:buSzPct val="100000"/>
              <a:buBlip>
                <a:blip r:embed="rId2"/>
              </a:buBlip>
              <a:defRPr spc="36">
                <a:solidFill>
                  <a:schemeClr val="accent1">
                    <a:satOff val="36598"/>
                    <a:lumOff val="-17227"/>
                  </a:schemeClr>
                </a:solidFill>
              </a:defRPr>
            </a:lvl5pPr>
          </a:lstStyle>
          <a:p>
            <a:pPr/>
            <a:r>
              <a:t>Slide bullet text</a:t>
            </a:r>
          </a:p>
          <a:p>
            <a:pPr lvl="1"/>
            <a:r>
              <a:t/>
            </a:r>
          </a:p>
          <a:p>
            <a:pPr lvl="2"/>
            <a:r>
              <a:t/>
            </a:r>
          </a:p>
          <a:p>
            <a:pPr lvl="3"/>
            <a:r>
              <a:t/>
            </a:r>
          </a:p>
          <a:p>
            <a:pPr lvl="4"/>
            <a:r>
              <a:t/>
            </a:r>
          </a:p>
        </p:txBody>
      </p:sp>
      <p:sp>
        <p:nvSpPr>
          <p:cNvPr id="68" name="Line"/>
          <p:cNvSpPr/>
          <p:nvPr/>
        </p:nvSpPr>
        <p:spPr>
          <a:xfrm>
            <a:off x="766879" y="952500"/>
            <a:ext cx="22850242" cy="1"/>
          </a:xfrm>
          <a:prstGeom prst="line">
            <a:avLst/>
          </a:prstGeom>
          <a:ln w="76200">
            <a:solidFill>
              <a:schemeClr val="accent6">
                <a:hueOff val="61929"/>
                <a:satOff val="10820"/>
                <a:lumOff val="-8848"/>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69" name="Line"/>
          <p:cNvSpPr/>
          <p:nvPr/>
        </p:nvSpPr>
        <p:spPr>
          <a:xfrm>
            <a:off x="757217" y="12603828"/>
            <a:ext cx="22862943" cy="1"/>
          </a:xfrm>
          <a:prstGeom prst="line">
            <a:avLst/>
          </a:prstGeom>
          <a:ln w="76200">
            <a:solidFill>
              <a:schemeClr val="accent6">
                <a:hueOff val="61929"/>
                <a:satOff val="10820"/>
                <a:lumOff val="-8848"/>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70"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bg>
      <p:bgPr>
        <a:solidFill>
          <a:srgbClr val="FFF5F2"/>
        </a:solidFill>
      </p:bgPr>
    </p:bg>
    <p:spTree>
      <p:nvGrpSpPr>
        <p:cNvPr id="1" name=""/>
        <p:cNvGrpSpPr/>
        <p:nvPr/>
      </p:nvGrpSpPr>
      <p:grpSpPr>
        <a:xfrm>
          <a:off x="0" y="0"/>
          <a:ext cx="0" cy="0"/>
          <a:chOff x="0" y="0"/>
          <a:chExt cx="0" cy="0"/>
        </a:xfrm>
      </p:grpSpPr>
      <p:sp>
        <p:nvSpPr>
          <p:cNvPr id="77" name="Slide Title"/>
          <p:cNvSpPr txBox="1"/>
          <p:nvPr>
            <p:ph type="title" hasCustomPrompt="1"/>
          </p:nvPr>
        </p:nvSpPr>
        <p:spPr>
          <a:xfrm>
            <a:off x="1270000" y="1851223"/>
            <a:ext cx="11785600" cy="4084936"/>
          </a:xfrm>
          <a:prstGeom prst="rect">
            <a:avLst/>
          </a:prstGeom>
        </p:spPr>
        <p:txBody>
          <a:bodyPr anchor="b"/>
          <a:lstStyle>
            <a:lvl1pPr>
              <a:defRPr spc="270" sz="9000">
                <a:solidFill>
                  <a:schemeClr val="accent6"/>
                </a:solidFill>
              </a:defRPr>
            </a:lvl1pPr>
          </a:lstStyle>
          <a:p>
            <a:pPr/>
            <a:r>
              <a:t>Slide Title</a:t>
            </a:r>
          </a:p>
        </p:txBody>
      </p:sp>
      <p:sp>
        <p:nvSpPr>
          <p:cNvPr id="78" name="Body Level One…"/>
          <p:cNvSpPr txBox="1"/>
          <p:nvPr>
            <p:ph type="body" sz="quarter" idx="1" hasCustomPrompt="1"/>
          </p:nvPr>
        </p:nvSpPr>
        <p:spPr>
          <a:xfrm>
            <a:off x="2088435" y="6720284"/>
            <a:ext cx="10972801" cy="5467169"/>
          </a:xfrm>
          <a:prstGeom prst="rect">
            <a:avLst/>
          </a:prstGeom>
        </p:spPr>
        <p:txBody>
          <a:bodyPr anchor="t"/>
          <a:lstStyle>
            <a:lvl1pPr marL="635000" indent="-635000" algn="l" defTabSz="355600">
              <a:lnSpc>
                <a:spcPct val="100000"/>
              </a:lnSpc>
              <a:spcBef>
                <a:spcPts val="4300"/>
              </a:spcBef>
              <a:buSzPct val="100000"/>
              <a:buBlip>
                <a:blip r:embed="rId2"/>
              </a:buBlip>
              <a:defRPr spc="36">
                <a:solidFill>
                  <a:schemeClr val="accent1">
                    <a:satOff val="36598"/>
                    <a:lumOff val="-17227"/>
                  </a:schemeClr>
                </a:solidFill>
              </a:defRPr>
            </a:lvl1pPr>
            <a:lvl2pPr marL="1270000" indent="-635000" algn="l" defTabSz="355600">
              <a:lnSpc>
                <a:spcPct val="100000"/>
              </a:lnSpc>
              <a:spcBef>
                <a:spcPts val="4300"/>
              </a:spcBef>
              <a:buSzPct val="100000"/>
              <a:buBlip>
                <a:blip r:embed="rId2"/>
              </a:buBlip>
              <a:defRPr spc="36">
                <a:solidFill>
                  <a:schemeClr val="accent1">
                    <a:satOff val="36598"/>
                    <a:lumOff val="-17227"/>
                  </a:schemeClr>
                </a:solidFill>
              </a:defRPr>
            </a:lvl2pPr>
            <a:lvl3pPr marL="1905000" indent="-635000" algn="l" defTabSz="355600">
              <a:lnSpc>
                <a:spcPct val="100000"/>
              </a:lnSpc>
              <a:spcBef>
                <a:spcPts val="4300"/>
              </a:spcBef>
              <a:buSzPct val="100000"/>
              <a:buBlip>
                <a:blip r:embed="rId2"/>
              </a:buBlip>
              <a:defRPr spc="36">
                <a:solidFill>
                  <a:schemeClr val="accent1">
                    <a:satOff val="36598"/>
                    <a:lumOff val="-17227"/>
                  </a:schemeClr>
                </a:solidFill>
              </a:defRPr>
            </a:lvl3pPr>
            <a:lvl4pPr marL="2540000" indent="-635000" algn="l" defTabSz="355600">
              <a:lnSpc>
                <a:spcPct val="100000"/>
              </a:lnSpc>
              <a:spcBef>
                <a:spcPts val="4300"/>
              </a:spcBef>
              <a:buSzPct val="100000"/>
              <a:buBlip>
                <a:blip r:embed="rId2"/>
              </a:buBlip>
              <a:defRPr spc="36">
                <a:solidFill>
                  <a:schemeClr val="accent1">
                    <a:satOff val="36598"/>
                    <a:lumOff val="-17227"/>
                  </a:schemeClr>
                </a:solidFill>
              </a:defRPr>
            </a:lvl4pPr>
            <a:lvl5pPr marL="3175000" indent="-635000" algn="l" defTabSz="355600">
              <a:lnSpc>
                <a:spcPct val="100000"/>
              </a:lnSpc>
              <a:spcBef>
                <a:spcPts val="4300"/>
              </a:spcBef>
              <a:buSzPct val="100000"/>
              <a:buBlip>
                <a:blip r:embed="rId2"/>
              </a:buBlip>
              <a:defRPr spc="36">
                <a:solidFill>
                  <a:schemeClr val="accent1">
                    <a:satOff val="36598"/>
                    <a:lumOff val="-17227"/>
                  </a:schemeClr>
                </a:solidFill>
              </a:defRPr>
            </a:lvl5pPr>
          </a:lstStyle>
          <a:p>
            <a:pPr/>
            <a:r>
              <a:t>Slide bullet text</a:t>
            </a:r>
          </a:p>
          <a:p>
            <a:pPr lvl="1"/>
            <a:r>
              <a:t/>
            </a:r>
          </a:p>
          <a:p>
            <a:pPr lvl="2"/>
            <a:r>
              <a:t/>
            </a:r>
          </a:p>
          <a:p>
            <a:pPr lvl="3"/>
            <a:r>
              <a:t/>
            </a:r>
          </a:p>
          <a:p>
            <a:pPr lvl="4"/>
            <a:r>
              <a:t/>
            </a:r>
          </a:p>
        </p:txBody>
      </p:sp>
      <p:sp>
        <p:nvSpPr>
          <p:cNvPr id="79" name="Vintage television in front of yellow patterned wallpaper"/>
          <p:cNvSpPr/>
          <p:nvPr>
            <p:ph type="pic" idx="21"/>
          </p:nvPr>
        </p:nvSpPr>
        <p:spPr>
          <a:xfrm>
            <a:off x="12661900" y="-2501900"/>
            <a:ext cx="11077576" cy="14770100"/>
          </a:xfrm>
          <a:prstGeom prst="rect">
            <a:avLst/>
          </a:prstGeom>
          <a:ln w="114300">
            <a:solidFill>
              <a:srgbClr val="FFFFFF"/>
            </a:solidFill>
          </a:ln>
        </p:spPr>
        <p:txBody>
          <a:bodyPr lIns="91439" tIns="45719" rIns="91439" bIns="45719" anchor="t">
            <a:noAutofit/>
          </a:bodyPr>
          <a:lstStyle/>
          <a:p>
            <a:pPr/>
          </a:p>
        </p:txBody>
      </p:sp>
      <p:sp>
        <p:nvSpPr>
          <p:cNvPr id="80" name="Line"/>
          <p:cNvSpPr/>
          <p:nvPr/>
        </p:nvSpPr>
        <p:spPr>
          <a:xfrm flipV="1">
            <a:off x="762000" y="952499"/>
            <a:ext cx="22860003" cy="2"/>
          </a:xfrm>
          <a:prstGeom prst="line">
            <a:avLst/>
          </a:prstGeom>
          <a:ln w="76200">
            <a:solidFill>
              <a:schemeClr val="accent6">
                <a:hueOff val="61929"/>
                <a:satOff val="10820"/>
                <a:lumOff val="-8848"/>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81" name="Line"/>
          <p:cNvSpPr/>
          <p:nvPr/>
        </p:nvSpPr>
        <p:spPr>
          <a:xfrm>
            <a:off x="762000" y="12598400"/>
            <a:ext cx="22860001" cy="0"/>
          </a:xfrm>
          <a:prstGeom prst="line">
            <a:avLst/>
          </a:prstGeom>
          <a:ln w="76200">
            <a:solidFill>
              <a:schemeClr val="accent6">
                <a:hueOff val="61929"/>
                <a:satOff val="10820"/>
                <a:lumOff val="-8848"/>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82"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Live Video Small">
    <p:bg>
      <p:bgPr>
        <a:solidFill>
          <a:srgbClr val="FFF5F2"/>
        </a:solidFill>
      </p:bgPr>
    </p:bg>
    <p:spTree>
      <p:nvGrpSpPr>
        <p:cNvPr id="1" name=""/>
        <p:cNvGrpSpPr/>
        <p:nvPr/>
      </p:nvGrpSpPr>
      <p:grpSpPr>
        <a:xfrm>
          <a:off x="0" y="0"/>
          <a:ext cx="0" cy="0"/>
          <a:chOff x="0" y="0"/>
          <a:chExt cx="0" cy="0"/>
        </a:xfrm>
      </p:grpSpPr>
      <p:sp>
        <p:nvSpPr>
          <p:cNvPr id="89" name="Slide Title"/>
          <p:cNvSpPr txBox="1"/>
          <p:nvPr>
            <p:ph type="title" hasCustomPrompt="1"/>
          </p:nvPr>
        </p:nvSpPr>
        <p:spPr>
          <a:xfrm>
            <a:off x="1270000" y="1851223"/>
            <a:ext cx="11785600" cy="4084936"/>
          </a:xfrm>
          <a:prstGeom prst="rect">
            <a:avLst/>
          </a:prstGeom>
        </p:spPr>
        <p:txBody>
          <a:bodyPr anchor="b"/>
          <a:lstStyle>
            <a:lvl1pPr>
              <a:defRPr spc="270" sz="9000">
                <a:solidFill>
                  <a:schemeClr val="accent6"/>
                </a:solidFill>
              </a:defRPr>
            </a:lvl1pPr>
          </a:lstStyle>
          <a:p>
            <a:pPr/>
            <a:r>
              <a:t>Slide Title</a:t>
            </a:r>
          </a:p>
        </p:txBody>
      </p:sp>
      <p:sp>
        <p:nvSpPr>
          <p:cNvPr id="90" name="Body Level One…"/>
          <p:cNvSpPr txBox="1"/>
          <p:nvPr>
            <p:ph type="body" sz="quarter" idx="1" hasCustomPrompt="1"/>
          </p:nvPr>
        </p:nvSpPr>
        <p:spPr>
          <a:xfrm>
            <a:off x="2088435" y="6720284"/>
            <a:ext cx="10972801" cy="5467169"/>
          </a:xfrm>
          <a:prstGeom prst="rect">
            <a:avLst/>
          </a:prstGeom>
        </p:spPr>
        <p:txBody>
          <a:bodyPr anchor="t"/>
          <a:lstStyle>
            <a:lvl1pPr marL="635000" indent="-635000" algn="l" defTabSz="355600">
              <a:lnSpc>
                <a:spcPct val="100000"/>
              </a:lnSpc>
              <a:spcBef>
                <a:spcPts val="4300"/>
              </a:spcBef>
              <a:buSzPct val="100000"/>
              <a:buBlip>
                <a:blip r:embed="rId2"/>
              </a:buBlip>
              <a:defRPr spc="36">
                <a:solidFill>
                  <a:schemeClr val="accent1">
                    <a:satOff val="36598"/>
                    <a:lumOff val="-17227"/>
                  </a:schemeClr>
                </a:solidFill>
              </a:defRPr>
            </a:lvl1pPr>
            <a:lvl2pPr marL="1270000" indent="-635000" algn="l" defTabSz="355600">
              <a:lnSpc>
                <a:spcPct val="100000"/>
              </a:lnSpc>
              <a:spcBef>
                <a:spcPts val="4300"/>
              </a:spcBef>
              <a:buSzPct val="100000"/>
              <a:buBlip>
                <a:blip r:embed="rId2"/>
              </a:buBlip>
              <a:defRPr spc="36">
                <a:solidFill>
                  <a:schemeClr val="accent1">
                    <a:satOff val="36598"/>
                    <a:lumOff val="-17227"/>
                  </a:schemeClr>
                </a:solidFill>
              </a:defRPr>
            </a:lvl2pPr>
            <a:lvl3pPr marL="1905000" indent="-635000" algn="l" defTabSz="355600">
              <a:lnSpc>
                <a:spcPct val="100000"/>
              </a:lnSpc>
              <a:spcBef>
                <a:spcPts val="4300"/>
              </a:spcBef>
              <a:buSzPct val="100000"/>
              <a:buBlip>
                <a:blip r:embed="rId2"/>
              </a:buBlip>
              <a:defRPr spc="36">
                <a:solidFill>
                  <a:schemeClr val="accent1">
                    <a:satOff val="36598"/>
                    <a:lumOff val="-17227"/>
                  </a:schemeClr>
                </a:solidFill>
              </a:defRPr>
            </a:lvl3pPr>
            <a:lvl4pPr marL="2540000" indent="-635000" algn="l" defTabSz="355600">
              <a:lnSpc>
                <a:spcPct val="100000"/>
              </a:lnSpc>
              <a:spcBef>
                <a:spcPts val="4300"/>
              </a:spcBef>
              <a:buSzPct val="100000"/>
              <a:buBlip>
                <a:blip r:embed="rId2"/>
              </a:buBlip>
              <a:defRPr spc="36">
                <a:solidFill>
                  <a:schemeClr val="accent1">
                    <a:satOff val="36598"/>
                    <a:lumOff val="-17227"/>
                  </a:schemeClr>
                </a:solidFill>
              </a:defRPr>
            </a:lvl4pPr>
            <a:lvl5pPr marL="3175000" indent="-635000" algn="l" defTabSz="355600">
              <a:lnSpc>
                <a:spcPct val="100000"/>
              </a:lnSpc>
              <a:spcBef>
                <a:spcPts val="4300"/>
              </a:spcBef>
              <a:buSzPct val="100000"/>
              <a:buBlip>
                <a:blip r:embed="rId2"/>
              </a:buBlip>
              <a:defRPr spc="36">
                <a:solidFill>
                  <a:schemeClr val="accent1">
                    <a:satOff val="36598"/>
                    <a:lumOff val="-17227"/>
                  </a:schemeClr>
                </a:solidFill>
              </a:defRPr>
            </a:lvl5pPr>
          </a:lstStyle>
          <a:p>
            <a:pPr/>
            <a:r>
              <a:t>Slide bullet text</a:t>
            </a:r>
          </a:p>
          <a:p>
            <a:pPr lvl="1"/>
            <a:r>
              <a:t/>
            </a:r>
          </a:p>
          <a:p>
            <a:pPr lvl="2"/>
            <a:r>
              <a:t/>
            </a:r>
          </a:p>
          <a:p>
            <a:pPr lvl="3"/>
            <a:r>
              <a:t/>
            </a:r>
          </a:p>
          <a:p>
            <a:pPr lvl="4"/>
            <a:r>
              <a:t/>
            </a:r>
          </a:p>
        </p:txBody>
      </p:sp>
      <p:sp>
        <p:nvSpPr>
          <p:cNvPr id="91" name="Line"/>
          <p:cNvSpPr/>
          <p:nvPr/>
        </p:nvSpPr>
        <p:spPr>
          <a:xfrm flipV="1">
            <a:off x="762000" y="952499"/>
            <a:ext cx="22860003" cy="2"/>
          </a:xfrm>
          <a:prstGeom prst="line">
            <a:avLst/>
          </a:prstGeom>
          <a:ln w="76200">
            <a:solidFill>
              <a:schemeClr val="accent6">
                <a:hueOff val="61929"/>
                <a:satOff val="10820"/>
                <a:lumOff val="-8848"/>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92" name="Line"/>
          <p:cNvSpPr/>
          <p:nvPr/>
        </p:nvSpPr>
        <p:spPr>
          <a:xfrm>
            <a:off x="762000" y="12598400"/>
            <a:ext cx="22860001" cy="0"/>
          </a:xfrm>
          <a:prstGeom prst="line">
            <a:avLst/>
          </a:prstGeom>
          <a:ln w="76200">
            <a:solidFill>
              <a:schemeClr val="accent6">
                <a:hueOff val="61929"/>
                <a:satOff val="10820"/>
                <a:lumOff val="-8848"/>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93"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Live Video Large">
    <p:bg>
      <p:bgPr>
        <a:solidFill>
          <a:srgbClr val="FFF5F2"/>
        </a:solidFill>
      </p:bgPr>
    </p:bg>
    <p:spTree>
      <p:nvGrpSpPr>
        <p:cNvPr id="1" name=""/>
        <p:cNvGrpSpPr/>
        <p:nvPr/>
      </p:nvGrpSpPr>
      <p:grpSpPr>
        <a:xfrm>
          <a:off x="0" y="0"/>
          <a:ext cx="0" cy="0"/>
          <a:chOff x="0" y="0"/>
          <a:chExt cx="0" cy="0"/>
        </a:xfrm>
      </p:grpSpPr>
      <p:sp>
        <p:nvSpPr>
          <p:cNvPr id="100" name="Slide Title"/>
          <p:cNvSpPr txBox="1"/>
          <p:nvPr>
            <p:ph type="title" hasCustomPrompt="1"/>
          </p:nvPr>
        </p:nvSpPr>
        <p:spPr>
          <a:xfrm>
            <a:off x="1270000" y="1851223"/>
            <a:ext cx="11785600" cy="4084936"/>
          </a:xfrm>
          <a:prstGeom prst="rect">
            <a:avLst/>
          </a:prstGeom>
        </p:spPr>
        <p:txBody>
          <a:bodyPr anchor="b"/>
          <a:lstStyle>
            <a:lvl1pPr>
              <a:defRPr spc="270" sz="9000">
                <a:solidFill>
                  <a:schemeClr val="accent6"/>
                </a:solidFill>
              </a:defRPr>
            </a:lvl1pPr>
          </a:lstStyle>
          <a:p>
            <a:pPr/>
            <a:r>
              <a:t>Slide Title</a:t>
            </a:r>
          </a:p>
        </p:txBody>
      </p:sp>
      <p:sp>
        <p:nvSpPr>
          <p:cNvPr id="101" name="Body Level One…"/>
          <p:cNvSpPr txBox="1"/>
          <p:nvPr>
            <p:ph type="body" sz="quarter" idx="1" hasCustomPrompt="1"/>
          </p:nvPr>
        </p:nvSpPr>
        <p:spPr>
          <a:xfrm>
            <a:off x="2088435" y="6720284"/>
            <a:ext cx="10972801" cy="5467169"/>
          </a:xfrm>
          <a:prstGeom prst="rect">
            <a:avLst/>
          </a:prstGeom>
        </p:spPr>
        <p:txBody>
          <a:bodyPr anchor="t"/>
          <a:lstStyle>
            <a:lvl1pPr marL="635000" indent="-635000" algn="l" defTabSz="355600">
              <a:lnSpc>
                <a:spcPct val="100000"/>
              </a:lnSpc>
              <a:spcBef>
                <a:spcPts val="4300"/>
              </a:spcBef>
              <a:buSzPct val="100000"/>
              <a:buBlip>
                <a:blip r:embed="rId2"/>
              </a:buBlip>
              <a:defRPr spc="36">
                <a:solidFill>
                  <a:schemeClr val="accent1">
                    <a:satOff val="36598"/>
                    <a:lumOff val="-17227"/>
                  </a:schemeClr>
                </a:solidFill>
              </a:defRPr>
            </a:lvl1pPr>
            <a:lvl2pPr marL="1270000" indent="-635000" algn="l" defTabSz="355600">
              <a:lnSpc>
                <a:spcPct val="100000"/>
              </a:lnSpc>
              <a:spcBef>
                <a:spcPts val="4300"/>
              </a:spcBef>
              <a:buSzPct val="100000"/>
              <a:buBlip>
                <a:blip r:embed="rId2"/>
              </a:buBlip>
              <a:defRPr spc="36">
                <a:solidFill>
                  <a:schemeClr val="accent1">
                    <a:satOff val="36598"/>
                    <a:lumOff val="-17227"/>
                  </a:schemeClr>
                </a:solidFill>
              </a:defRPr>
            </a:lvl2pPr>
            <a:lvl3pPr marL="1905000" indent="-635000" algn="l" defTabSz="355600">
              <a:lnSpc>
                <a:spcPct val="100000"/>
              </a:lnSpc>
              <a:spcBef>
                <a:spcPts val="4300"/>
              </a:spcBef>
              <a:buSzPct val="100000"/>
              <a:buBlip>
                <a:blip r:embed="rId2"/>
              </a:buBlip>
              <a:defRPr spc="36">
                <a:solidFill>
                  <a:schemeClr val="accent1">
                    <a:satOff val="36598"/>
                    <a:lumOff val="-17227"/>
                  </a:schemeClr>
                </a:solidFill>
              </a:defRPr>
            </a:lvl3pPr>
            <a:lvl4pPr marL="2540000" indent="-635000" algn="l" defTabSz="355600">
              <a:lnSpc>
                <a:spcPct val="100000"/>
              </a:lnSpc>
              <a:spcBef>
                <a:spcPts val="4300"/>
              </a:spcBef>
              <a:buSzPct val="100000"/>
              <a:buBlip>
                <a:blip r:embed="rId2"/>
              </a:buBlip>
              <a:defRPr spc="36">
                <a:solidFill>
                  <a:schemeClr val="accent1">
                    <a:satOff val="36598"/>
                    <a:lumOff val="-17227"/>
                  </a:schemeClr>
                </a:solidFill>
              </a:defRPr>
            </a:lvl4pPr>
            <a:lvl5pPr marL="3175000" indent="-635000" algn="l" defTabSz="355600">
              <a:lnSpc>
                <a:spcPct val="100000"/>
              </a:lnSpc>
              <a:spcBef>
                <a:spcPts val="4300"/>
              </a:spcBef>
              <a:buSzPct val="100000"/>
              <a:buBlip>
                <a:blip r:embed="rId2"/>
              </a:buBlip>
              <a:defRPr spc="36">
                <a:solidFill>
                  <a:schemeClr val="accent1">
                    <a:satOff val="36598"/>
                    <a:lumOff val="-17227"/>
                  </a:schemeClr>
                </a:solidFill>
              </a:defRPr>
            </a:lvl5pPr>
          </a:lstStyle>
          <a:p>
            <a:pPr/>
            <a:r>
              <a:t>Slide bullet text</a:t>
            </a:r>
          </a:p>
          <a:p>
            <a:pPr lvl="1"/>
            <a:r>
              <a:t/>
            </a:r>
          </a:p>
          <a:p>
            <a:pPr lvl="2"/>
            <a:r>
              <a:t/>
            </a:r>
          </a:p>
          <a:p>
            <a:pPr lvl="3"/>
            <a:r>
              <a:t/>
            </a:r>
          </a:p>
          <a:p>
            <a:pPr lvl="4"/>
            <a:r>
              <a:t/>
            </a:r>
          </a:p>
        </p:txBody>
      </p:sp>
      <p:sp>
        <p:nvSpPr>
          <p:cNvPr id="102" name="Line"/>
          <p:cNvSpPr/>
          <p:nvPr/>
        </p:nvSpPr>
        <p:spPr>
          <a:xfrm flipV="1">
            <a:off x="762000" y="952499"/>
            <a:ext cx="22860003" cy="2"/>
          </a:xfrm>
          <a:prstGeom prst="line">
            <a:avLst/>
          </a:prstGeom>
          <a:ln w="76200">
            <a:solidFill>
              <a:schemeClr val="accent6">
                <a:hueOff val="61929"/>
                <a:satOff val="10820"/>
                <a:lumOff val="-8848"/>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103" name="Line"/>
          <p:cNvSpPr/>
          <p:nvPr/>
        </p:nvSpPr>
        <p:spPr>
          <a:xfrm>
            <a:off x="762000" y="12598400"/>
            <a:ext cx="22860001" cy="0"/>
          </a:xfrm>
          <a:prstGeom prst="line">
            <a:avLst/>
          </a:prstGeom>
          <a:ln w="76200">
            <a:solidFill>
              <a:schemeClr val="accent6">
                <a:hueOff val="61929"/>
                <a:satOff val="10820"/>
                <a:lumOff val="-8848"/>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104"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spTree>
      <p:nvGrpSpPr>
        <p:cNvPr id="1" name=""/>
        <p:cNvGrpSpPr/>
        <p:nvPr/>
      </p:nvGrpSpPr>
      <p:grpSpPr>
        <a:xfrm>
          <a:off x="0" y="0"/>
          <a:ext cx="0" cy="0"/>
          <a:chOff x="0" y="0"/>
          <a:chExt cx="0" cy="0"/>
        </a:xfrm>
      </p:grpSpPr>
      <p:sp>
        <p:nvSpPr>
          <p:cNvPr id="111" name="Section Title"/>
          <p:cNvSpPr txBox="1"/>
          <p:nvPr>
            <p:ph type="title" hasCustomPrompt="1"/>
          </p:nvPr>
        </p:nvSpPr>
        <p:spPr>
          <a:xfrm>
            <a:off x="2086106" y="4292600"/>
            <a:ext cx="20205701" cy="5651500"/>
          </a:xfrm>
          <a:prstGeom prst="rect">
            <a:avLst/>
          </a:prstGeom>
        </p:spPr>
        <p:txBody>
          <a:bodyPr anchor="ctr"/>
          <a:lstStyle>
            <a:lvl1pPr>
              <a:defRPr>
                <a:solidFill>
                  <a:schemeClr val="accent5"/>
                </a:solidFill>
              </a:defRPr>
            </a:lvl1pPr>
          </a:lstStyle>
          <a:p>
            <a:pPr/>
            <a:r>
              <a:t>Section Title</a:t>
            </a:r>
          </a:p>
        </p:txBody>
      </p:sp>
      <p:sp>
        <p:nvSpPr>
          <p:cNvPr id="112" name="Line"/>
          <p:cNvSpPr/>
          <p:nvPr/>
        </p:nvSpPr>
        <p:spPr>
          <a:xfrm flipV="1">
            <a:off x="762000" y="952499"/>
            <a:ext cx="22860001" cy="2"/>
          </a:xfrm>
          <a:prstGeom prst="line">
            <a:avLst/>
          </a:prstGeom>
          <a:ln w="76200">
            <a:solidFill>
              <a:schemeClr val="accent5"/>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113" name="Line"/>
          <p:cNvSpPr/>
          <p:nvPr/>
        </p:nvSpPr>
        <p:spPr>
          <a:xfrm>
            <a:off x="762000" y="12598400"/>
            <a:ext cx="22860001" cy="0"/>
          </a:xfrm>
          <a:prstGeom prst="line">
            <a:avLst/>
          </a:prstGeom>
          <a:ln w="76200">
            <a:solidFill>
              <a:schemeClr val="accent5"/>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114" name="Slide Number"/>
          <p:cNvSpPr txBox="1"/>
          <p:nvPr>
            <p:ph type="sldNum" sz="quarter" idx="2"/>
          </p:nvPr>
        </p:nvSpPr>
        <p:spPr>
          <a:xfrm>
            <a:off x="11990323" y="12890500"/>
            <a:ext cx="416053" cy="46710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chemeClr val="accent1"/>
        </a:solidFill>
      </p:bgPr>
    </p:bg>
    <p:spTree>
      <p:nvGrpSpPr>
        <p:cNvPr id="1" name=""/>
        <p:cNvGrpSpPr/>
        <p:nvPr/>
      </p:nvGrpSpPr>
      <p:grpSpPr>
        <a:xfrm>
          <a:off x="0" y="0"/>
          <a:ext cx="0" cy="0"/>
          <a:chOff x="0" y="0"/>
          <a:chExt cx="0" cy="0"/>
        </a:xfrm>
      </p:grpSpPr>
      <p:sp>
        <p:nvSpPr>
          <p:cNvPr id="2" name="Presentation Title"/>
          <p:cNvSpPr txBox="1"/>
          <p:nvPr>
            <p:ph type="title" hasCustomPrompt="1"/>
          </p:nvPr>
        </p:nvSpPr>
        <p:spPr>
          <a:xfrm>
            <a:off x="2082800" y="4902200"/>
            <a:ext cx="20205700" cy="391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Presentation Title</a:t>
            </a:r>
          </a:p>
        </p:txBody>
      </p:sp>
      <p:sp>
        <p:nvSpPr>
          <p:cNvPr id="3" name="Body Level One…"/>
          <p:cNvSpPr txBox="1"/>
          <p:nvPr>
            <p:ph type="body" idx="1" hasCustomPrompt="1"/>
          </p:nvPr>
        </p:nvSpPr>
        <p:spPr>
          <a:xfrm>
            <a:off x="2082800" y="3495675"/>
            <a:ext cx="20205700" cy="16145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Presentation Subtitle</a:t>
            </a:r>
          </a:p>
          <a:p>
            <a:pPr lvl="1"/>
            <a:r>
              <a:t/>
            </a:r>
          </a:p>
          <a:p>
            <a:pPr lvl="2"/>
            <a:r>
              <a:t/>
            </a:r>
          </a:p>
          <a:p>
            <a:pPr lvl="3"/>
            <a:r>
              <a:t/>
            </a:r>
          </a:p>
          <a:p>
            <a:pPr lvl="4"/>
            <a:r>
              <a:t/>
            </a:r>
          </a:p>
        </p:txBody>
      </p:sp>
      <p:sp>
        <p:nvSpPr>
          <p:cNvPr id="4" name="Line"/>
          <p:cNvSpPr/>
          <p:nvPr/>
        </p:nvSpPr>
        <p:spPr>
          <a:xfrm flipV="1">
            <a:off x="766879" y="12048066"/>
            <a:ext cx="22850240" cy="12701"/>
          </a:xfrm>
          <a:prstGeom prst="line">
            <a:avLst/>
          </a:prstGeom>
          <a:ln w="76200">
            <a:solidFill>
              <a:schemeClr val="accent1">
                <a:satOff val="36598"/>
                <a:lumOff val="-17227"/>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5" name="Line"/>
          <p:cNvSpPr/>
          <p:nvPr/>
        </p:nvSpPr>
        <p:spPr>
          <a:xfrm>
            <a:off x="766879" y="952500"/>
            <a:ext cx="22850242" cy="0"/>
          </a:xfrm>
          <a:prstGeom prst="line">
            <a:avLst/>
          </a:prstGeom>
          <a:ln w="76200">
            <a:solidFill>
              <a:schemeClr val="accent1">
                <a:satOff val="36598"/>
                <a:lumOff val="-17227"/>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6" name="Line"/>
          <p:cNvSpPr/>
          <p:nvPr/>
        </p:nvSpPr>
        <p:spPr>
          <a:xfrm flipV="1">
            <a:off x="6527799" y="12034558"/>
            <a:ext cx="1" cy="1114983"/>
          </a:xfrm>
          <a:prstGeom prst="line">
            <a:avLst/>
          </a:prstGeom>
          <a:ln w="76200">
            <a:solidFill>
              <a:schemeClr val="accent1">
                <a:satOff val="36598"/>
                <a:lumOff val="-17227"/>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7" name="Line"/>
          <p:cNvSpPr/>
          <p:nvPr/>
        </p:nvSpPr>
        <p:spPr>
          <a:xfrm flipV="1">
            <a:off x="17856201" y="12034558"/>
            <a:ext cx="1" cy="1114983"/>
          </a:xfrm>
          <a:prstGeom prst="line">
            <a:avLst/>
          </a:prstGeom>
          <a:ln w="76200">
            <a:solidFill>
              <a:schemeClr val="accent1">
                <a:satOff val="36598"/>
                <a:lumOff val="-17227"/>
              </a:schemeClr>
            </a:solidFill>
            <a:miter lim="400000"/>
          </a:ln>
        </p:spPr>
        <p:txBody>
          <a:bodyPr lIns="50800" tIns="50800" rIns="50800" bIns="50800" anchor="ctr"/>
          <a:lstStyle/>
          <a:p>
            <a:pPr algn="ctr" defTabSz="825500">
              <a:spcBef>
                <a:spcPts val="0"/>
              </a:spcBef>
              <a:defRPr b="0" spc="0" sz="3200">
                <a:solidFill>
                  <a:srgbClr val="000000"/>
                </a:solidFill>
                <a:latin typeface="Graphik Medium"/>
                <a:ea typeface="Graphik Medium"/>
                <a:cs typeface="Graphik Medium"/>
                <a:sym typeface="Graphik Medium"/>
              </a:defRPr>
            </a:pPr>
          </a:p>
        </p:txBody>
      </p:sp>
      <p:sp>
        <p:nvSpPr>
          <p:cNvPr id="8" name="Slide Number"/>
          <p:cNvSpPr txBox="1"/>
          <p:nvPr>
            <p:ph type="sldNum" sz="quarter" idx="2"/>
          </p:nvPr>
        </p:nvSpPr>
        <p:spPr>
          <a:xfrm>
            <a:off x="11988800" y="12890500"/>
            <a:ext cx="416053" cy="467107"/>
          </a:xfrm>
          <a:prstGeom prst="rect">
            <a:avLst/>
          </a:prstGeom>
          <a:ln w="12700">
            <a:miter lim="400000"/>
          </a:ln>
        </p:spPr>
        <p:txBody>
          <a:bodyPr wrap="none" lIns="50800" tIns="50800" rIns="50800" bIns="50800" anchor="b">
            <a:spAutoFit/>
          </a:bodyPr>
          <a:lstStyle>
            <a:lvl1pPr algn="ctr" defTabSz="584200">
              <a:spcBef>
                <a:spcPts val="0"/>
              </a:spcBef>
              <a:defRPr b="0" spc="0" sz="22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1pPr>
      <a:lvl2pPr marL="0" marR="0" indent="45720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2pPr>
      <a:lvl3pPr marL="0" marR="0" indent="91440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3pPr>
      <a:lvl4pPr marL="0" marR="0" indent="137160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4pPr>
      <a:lvl5pPr marL="0" marR="0" indent="182880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5pPr>
      <a:lvl6pPr marL="0" marR="0" indent="228600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6pPr>
      <a:lvl7pPr marL="0" marR="0" indent="274320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7pPr>
      <a:lvl8pPr marL="0" marR="0" indent="320040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8pPr>
      <a:lvl9pPr marL="0" marR="0" indent="365760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9pPr>
    </p:titleStyle>
    <p:bodyStyle>
      <a:lvl1pPr marL="0" marR="0" indent="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1pPr>
      <a:lvl2pPr marL="0" marR="0" indent="45720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2pPr>
      <a:lvl3pPr marL="0" marR="0" indent="91440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3pPr>
      <a:lvl4pPr marL="0" marR="0" indent="137160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4pPr>
      <a:lvl5pPr marL="0" marR="0" indent="182880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5pPr>
      <a:lvl6pPr marL="0" marR="0" indent="228600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6pPr>
      <a:lvl7pPr marL="0" marR="0" indent="274320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7pPr>
      <a:lvl8pPr marL="0" marR="0" indent="320040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8pPr>
      <a:lvl9pPr marL="0" marR="0" indent="365760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png"/><Relationship Id="rId3"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https://www.youtube.com/embed/xkCH-z1vCmU?feature=oembed" TargetMode="External"/><Relationship Id="rId3" Type="http://schemas.openxmlformats.org/officeDocument/2006/relationships/image" Target="../media/image1.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covenanteyes.com/blog/how-many-men-watch-porn/" TargetMode="External"/><Relationship Id="rId3" Type="http://schemas.openxmlformats.org/officeDocument/2006/relationships/hyperlink" Target="https://www.covenanteyes.com/blog/how-many-women-watch-porn/" TargetMode="External"/><Relationship Id="rId4" Type="http://schemas.openxmlformats.org/officeDocument/2006/relationships/hyperlink" Target="https://www.covenanteyes.com/blog/teens-and-porn/" TargetMode="External"/><Relationship Id="rId5" Type="http://schemas.openxmlformats.org/officeDocument/2006/relationships/image" Target="../media/image17.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virtual-addiction.com/smartphone-compulsion-test/" TargetMode="External"/><Relationship Id="rId3" Type="http://schemas.openxmlformats.org/officeDocument/2006/relationships/hyperlink" Target="https://virtual-addiction.com/video-game-addiction-test/" TargetMode="Externa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commonsensemedia.org/research/the-common-sense-census-media-use-by-tweens-and-teens-2021" TargetMode="External"/><Relationship Id="rId3" Type="http://schemas.openxmlformats.org/officeDocument/2006/relationships/image" Target="../media/image7.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A2D3E"/>
        </a:solidFill>
      </p:bgPr>
    </p:bg>
    <p:spTree>
      <p:nvGrpSpPr>
        <p:cNvPr id="1" name=""/>
        <p:cNvGrpSpPr/>
        <p:nvPr/>
      </p:nvGrpSpPr>
      <p:grpSpPr>
        <a:xfrm>
          <a:off x="0" y="0"/>
          <a:ext cx="0" cy="0"/>
          <a:chOff x="0" y="0"/>
          <a:chExt cx="0" cy="0"/>
        </a:xfrm>
      </p:grpSpPr>
      <p:sp>
        <p:nvSpPr>
          <p:cNvPr id="202" name="Spring 2025"/>
          <p:cNvSpPr txBox="1"/>
          <p:nvPr>
            <p:ph type="body" idx="23"/>
          </p:nvPr>
        </p:nvSpPr>
        <p:spPr>
          <a:prstGeom prst="rect">
            <a:avLst/>
          </a:prstGeom>
          <a:extLst>
            <a:ext uri="{C572A759-6A51-4108-AA02-DFA0A04FC94B}">
              <ma14:wrappingTextBoxFlag xmlns:ma14="http://schemas.microsoft.com/office/mac/drawingml/2011/main" val="1"/>
            </a:ext>
          </a:extLst>
        </p:spPr>
        <p:txBody>
          <a:bodyPr/>
          <a:lstStyle>
            <a:lvl1pPr>
              <a:defRPr>
                <a:solidFill>
                  <a:srgbClr val="BB8737"/>
                </a:solidFill>
                <a:latin typeface="Helvetica"/>
                <a:ea typeface="Helvetica"/>
                <a:cs typeface="Helvetica"/>
                <a:sym typeface="Helvetica"/>
              </a:defRPr>
            </a:lvl1pPr>
          </a:lstStyle>
          <a:p>
            <a:pPr/>
            <a:r>
              <a:t>Spring 2025</a:t>
            </a:r>
          </a:p>
        </p:txBody>
      </p:sp>
      <p:sp>
        <p:nvSpPr>
          <p:cNvPr id="203" name="Technology…"/>
          <p:cNvSpPr txBox="1"/>
          <p:nvPr>
            <p:ph type="ctrTitle"/>
          </p:nvPr>
        </p:nvSpPr>
        <p:spPr>
          <a:xfrm>
            <a:off x="2089150" y="4902200"/>
            <a:ext cx="20205700" cy="3911600"/>
          </a:xfrm>
          <a:prstGeom prst="rect">
            <a:avLst/>
          </a:prstGeom>
        </p:spPr>
        <p:txBody>
          <a:bodyPr/>
          <a:lstStyle/>
          <a:p>
            <a:pPr>
              <a:defRPr i="1">
                <a:latin typeface="Helvetica"/>
                <a:ea typeface="Helvetica"/>
                <a:cs typeface="Helvetica"/>
                <a:sym typeface="Helvetica"/>
              </a:defRPr>
            </a:pPr>
            <a:r>
              <a:t>Technology</a:t>
            </a:r>
          </a:p>
          <a:p>
            <a:pPr>
              <a:defRPr spc="150" sz="5000">
                <a:latin typeface="Helvetica"/>
                <a:ea typeface="Helvetica"/>
                <a:cs typeface="Helvetica"/>
                <a:sym typeface="Helvetica"/>
              </a:defRPr>
            </a:pPr>
          </a:p>
          <a:p>
            <a:pPr>
              <a:defRPr spc="150" sz="5000">
                <a:latin typeface="Helvetica"/>
                <a:ea typeface="Helvetica"/>
                <a:cs typeface="Helvetica"/>
                <a:sym typeface="Helvetica"/>
              </a:defRPr>
            </a:pPr>
            <a:r>
              <a:t>Youth culture night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Quotes from important books"/>
          <p:cNvSpPr txBox="1"/>
          <p:nvPr>
            <p:ph type="title"/>
          </p:nvPr>
        </p:nvSpPr>
        <p:spPr>
          <a:xfrm>
            <a:off x="752299" y="1009273"/>
            <a:ext cx="22879402" cy="1314170"/>
          </a:xfrm>
          <a:prstGeom prst="rect">
            <a:avLst/>
          </a:prstGeom>
        </p:spPr>
        <p:txBody>
          <a:bodyPr/>
          <a:lstStyle>
            <a:lvl1pPr defTabSz="514095">
              <a:defRPr b="0" spc="237" sz="7919">
                <a:solidFill>
                  <a:srgbClr val="BB8737"/>
                </a:solidFill>
                <a:latin typeface="Helvetica"/>
                <a:ea typeface="Helvetica"/>
                <a:cs typeface="Helvetica"/>
                <a:sym typeface="Helvetica"/>
              </a:defRPr>
            </a:lvl1pPr>
          </a:lstStyle>
          <a:p>
            <a:pPr/>
            <a:r>
              <a:t>Quotes from important books</a:t>
            </a:r>
          </a:p>
        </p:txBody>
      </p:sp>
      <p:sp>
        <p:nvSpPr>
          <p:cNvPr id="235" name="Cal Newport in Digital Minimalism: “Because digital minimalists spend so much less time connected than their peers, it’s easy to think of their lifestyle as extreme, but the ‘minimalists’ would argue that this perception is backward: what’s extreme is ho"/>
          <p:cNvSpPr txBox="1"/>
          <p:nvPr>
            <p:ph type="body" sz="half" idx="1"/>
          </p:nvPr>
        </p:nvSpPr>
        <p:spPr>
          <a:xfrm>
            <a:off x="938210" y="2342116"/>
            <a:ext cx="11731841" cy="10289564"/>
          </a:xfrm>
          <a:prstGeom prst="rect">
            <a:avLst/>
          </a:prstGeom>
        </p:spPr>
        <p:txBody>
          <a:bodyPr/>
          <a:lstStyle/>
          <a:p>
            <a:pPr>
              <a:buClr>
                <a:srgbClr val="5E5E5E"/>
              </a:buClr>
              <a:buSzPct val="170000"/>
              <a:buChar char="•"/>
              <a:defRPr b="0">
                <a:solidFill>
                  <a:srgbClr val="1A2D3E"/>
                </a:solidFill>
                <a:latin typeface="Helvetica"/>
                <a:ea typeface="Helvetica"/>
                <a:cs typeface="Helvetica"/>
                <a:sym typeface="Helvetica"/>
              </a:defRPr>
            </a:pPr>
            <a:r>
              <a:t>Cal Newport in </a:t>
            </a:r>
            <a:r>
              <a:rPr i="1"/>
              <a:t>Digital Minimalism</a:t>
            </a:r>
            <a:r>
              <a:t>: “Because digital minimalists spend so much less time connected than their peers, it’s easy to think of their lifestyle as extreme, but the ‘minimalists’ would argue that this perception is backward: what’s extreme is how much time </a:t>
            </a:r>
            <a:r>
              <a:rPr i="1"/>
              <a:t>everyone else</a:t>
            </a:r>
            <a:r>
              <a:t> spends staring at their screens.”</a:t>
            </a:r>
          </a:p>
          <a:p>
            <a:pPr>
              <a:buClr>
                <a:srgbClr val="5E5E5E"/>
              </a:buClr>
              <a:buSzPct val="170000"/>
              <a:buChar char="•"/>
              <a:defRPr b="0">
                <a:solidFill>
                  <a:srgbClr val="1A2D3E"/>
                </a:solidFill>
                <a:latin typeface="Helvetica"/>
                <a:ea typeface="Helvetica"/>
                <a:cs typeface="Helvetica"/>
                <a:sym typeface="Helvetica"/>
              </a:defRPr>
            </a:pPr>
            <a:r>
              <a:t>Zena Hitz in </a:t>
            </a:r>
            <a:r>
              <a:rPr i="1"/>
              <a:t>Lost In Thought</a:t>
            </a:r>
            <a:r>
              <a:t>: “An inner life is fed not just in privacy, solitude, and silence but also by preoccupation with some object or other. Reading novels or philosophy cultivates the inner life of a person, just as would a burning interest in geometric problems, or an enchantment with the lives of birds. Yet not every preoccupation develops the inner life in this sense: hours upon hours spent alone watching YouTube is not the same sort of thing as…retreat.”</a:t>
            </a:r>
          </a:p>
        </p:txBody>
      </p:sp>
      <p:pic>
        <p:nvPicPr>
          <p:cNvPr id="236" name="pasted-movie.png" descr="pasted-movie.png"/>
          <p:cNvPicPr>
            <a:picLocks noChangeAspect="1"/>
          </p:cNvPicPr>
          <p:nvPr>
            <p:ph type="pic" idx="21"/>
          </p:nvPr>
        </p:nvPicPr>
        <p:blipFill>
          <a:blip r:embed="rId2">
            <a:extLst/>
          </a:blip>
          <a:srcRect l="0" t="0" r="0" b="0"/>
          <a:stretch>
            <a:fillRect/>
          </a:stretch>
        </p:blipFill>
        <p:spPr>
          <a:xfrm>
            <a:off x="14673150" y="4612905"/>
            <a:ext cx="8630851" cy="5748148"/>
          </a:xfrm>
          <a:prstGeom prst="rect">
            <a:avLst/>
          </a:prstGeom>
          <a:ln w="12700">
            <a:noFill/>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Our integration of these tools into our daily lives has blurred the boundary between ‘virtual’ things—things not grounded in physical reality that we encounter while online or via mediating technologies—and ‘real’ things embedded in physical space. Thes"/>
          <p:cNvSpPr txBox="1"/>
          <p:nvPr/>
        </p:nvSpPr>
        <p:spPr>
          <a:xfrm>
            <a:off x="1036567" y="2796924"/>
            <a:ext cx="22075564" cy="627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ctr">
              <a:defRPr b="0" spc="45" sz="4500">
                <a:solidFill>
                  <a:srgbClr val="1A2D3E"/>
                </a:solidFill>
                <a:latin typeface="Helvetica"/>
                <a:ea typeface="Helvetica"/>
                <a:cs typeface="Helvetica"/>
                <a:sym typeface="Helvetica"/>
              </a:defRPr>
            </a:pPr>
            <a:r>
              <a:t>“Our integration of these tools into our daily lives has blurred the boundary between ‘virtual’ things—things not grounded in physical reality that we encounter while online or via mediating technologies—and ‘real’ things embedded in physical space. These technologies mediate between us and our world…More and more people mistrust their own experiences. More and more people create their own realities rather than live in the world around them. We can no longer assume that reality is a matter of consensus…Today, many of us choose to live in a form of </a:t>
            </a:r>
            <a:r>
              <a:rPr i="1"/>
              <a:t>pseudo-reality</a:t>
            </a:r>
            <a:r>
              <a:t> governed by algorithmically-enabled individual experiences. Much of what passes for authentic experience today is vicarious and virtual.”</a:t>
            </a:r>
          </a:p>
        </p:txBody>
      </p:sp>
      <p:sp>
        <p:nvSpPr>
          <p:cNvPr id="239" name="Christine Rosen in The Extinction of Experience"/>
          <p:cNvSpPr txBox="1"/>
          <p:nvPr/>
        </p:nvSpPr>
        <p:spPr>
          <a:xfrm>
            <a:off x="2784189" y="12112605"/>
            <a:ext cx="18580318"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0" i="1" spc="66" sz="3300">
                <a:solidFill>
                  <a:schemeClr val="accent1">
                    <a:satOff val="74278"/>
                    <a:lumOff val="-33241"/>
                  </a:schemeClr>
                </a:solidFill>
                <a:latin typeface="Helvetica"/>
                <a:ea typeface="Helvetica"/>
                <a:cs typeface="Helvetica"/>
                <a:sym typeface="Helvetica"/>
              </a:defRPr>
            </a:pPr>
            <a:r>
              <a:rPr i="0"/>
              <a:t>Christine Rosen in </a:t>
            </a:r>
            <a:r>
              <a:t>The Extinction of Experience</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It follows that time management, broadly defined, should be everyone’s chief concern. Arguably, time management is all life is… The world is bursting with wonder, and yet it’s the rare productivity guru who seems to have considered the possibility that "/>
          <p:cNvSpPr txBox="1"/>
          <p:nvPr/>
        </p:nvSpPr>
        <p:spPr>
          <a:xfrm>
            <a:off x="1036567" y="739524"/>
            <a:ext cx="22075564" cy="1038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ctr">
              <a:defRPr b="0" spc="45" sz="4500">
                <a:solidFill>
                  <a:srgbClr val="1A2D3E"/>
                </a:solidFill>
                <a:latin typeface="Helvetica"/>
                <a:ea typeface="Helvetica"/>
                <a:cs typeface="Helvetica"/>
                <a:sym typeface="Helvetica"/>
              </a:defRPr>
            </a:pPr>
            <a:r>
              <a:t>“It follows that time management, broadly defined, should be everyone’s chief concern. Arguably, time management is all life is… The world is bursting with wonder, and yet it’s the rare productivity guru who seems to have considered the possibility that the ultimate point of all our frenetic </a:t>
            </a:r>
            <a:r>
              <a:rPr i="1"/>
              <a:t>doing</a:t>
            </a:r>
            <a:r>
              <a:t> might be to experience more of that wonder… And yet busyness is really only the beginning. Many other complaints, when you stop to think about them, are essentially complaints about our limited time. Take the daily battle of online distraction, and the alarming sense that our attention spans have shriveled to such a degree that even those of us who were bookworms as children now struggle to make it through a paragraph without experiencing the urge to reach for our phones. What makes this so troubling is that it represents a failure to make the best use of a small supply of time… It’s because our time and attention are so limited, and therefore valuable, that social media companies are incentivized to grab as much of them as they can, by any means necessary—which is why they show users material guaranteed to drive them into rage, instead of the more boring and accurate stuff.”</a:t>
            </a:r>
          </a:p>
        </p:txBody>
      </p:sp>
      <p:sp>
        <p:nvSpPr>
          <p:cNvPr id="242" name="Oliver Burkeman in Four Thousand Weeks"/>
          <p:cNvSpPr txBox="1"/>
          <p:nvPr/>
        </p:nvSpPr>
        <p:spPr>
          <a:xfrm>
            <a:off x="2784189" y="12112605"/>
            <a:ext cx="18580318"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0" i="1" spc="66" sz="3300">
                <a:solidFill>
                  <a:schemeClr val="accent1">
                    <a:satOff val="74278"/>
                    <a:lumOff val="-33241"/>
                  </a:schemeClr>
                </a:solidFill>
                <a:latin typeface="Helvetica"/>
                <a:ea typeface="Helvetica"/>
                <a:cs typeface="Helvetica"/>
                <a:sym typeface="Helvetica"/>
              </a:defRPr>
            </a:pPr>
            <a:r>
              <a:rPr i="0"/>
              <a:t>Oliver Burkeman in </a:t>
            </a:r>
            <a:r>
              <a:t>Four Thousand Weeks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 name="Quotes from important books"/>
          <p:cNvSpPr txBox="1"/>
          <p:nvPr>
            <p:ph type="title"/>
          </p:nvPr>
        </p:nvSpPr>
        <p:spPr>
          <a:xfrm>
            <a:off x="752299" y="1009273"/>
            <a:ext cx="22879402" cy="1314170"/>
          </a:xfrm>
          <a:prstGeom prst="rect">
            <a:avLst/>
          </a:prstGeom>
        </p:spPr>
        <p:txBody>
          <a:bodyPr/>
          <a:lstStyle>
            <a:lvl1pPr defTabSz="514095">
              <a:defRPr b="0" spc="237" sz="7919">
                <a:solidFill>
                  <a:srgbClr val="BB8737"/>
                </a:solidFill>
                <a:latin typeface="Helvetica"/>
                <a:ea typeface="Helvetica"/>
                <a:cs typeface="Helvetica"/>
                <a:sym typeface="Helvetica"/>
              </a:defRPr>
            </a:lvl1pPr>
          </a:lstStyle>
          <a:p>
            <a:pPr/>
            <a:r>
              <a:t>Quotes from important books</a:t>
            </a:r>
          </a:p>
        </p:txBody>
      </p:sp>
      <p:sp>
        <p:nvSpPr>
          <p:cNvPr id="245" name="Adam Alter in Irresistible: “For ninety minutes [during the famous unveiling of the iPad], Steve Jobs explained why the iPad was the best way to look at photos, listen to music, take classes on iTunesU, browse Facebook, play games, and navigate thousands"/>
          <p:cNvSpPr txBox="1"/>
          <p:nvPr>
            <p:ph type="body" sz="half" idx="1"/>
          </p:nvPr>
        </p:nvSpPr>
        <p:spPr>
          <a:xfrm>
            <a:off x="938210" y="2342116"/>
            <a:ext cx="11731841" cy="10289564"/>
          </a:xfrm>
          <a:prstGeom prst="rect">
            <a:avLst/>
          </a:prstGeom>
        </p:spPr>
        <p:txBody>
          <a:bodyPr/>
          <a:lstStyle/>
          <a:p>
            <a:pPr marL="628650" indent="-628650" defTabSz="352044">
              <a:spcBef>
                <a:spcPts val="4200"/>
              </a:spcBef>
              <a:buClr>
                <a:srgbClr val="5E5E5E"/>
              </a:buClr>
              <a:buSzPct val="170000"/>
              <a:buChar char="•"/>
              <a:defRPr b="0" spc="35" sz="3564">
                <a:solidFill>
                  <a:srgbClr val="1A2D3E"/>
                </a:solidFill>
                <a:latin typeface="Helvetica"/>
                <a:ea typeface="Helvetica"/>
                <a:cs typeface="Helvetica"/>
                <a:sym typeface="Helvetica"/>
              </a:defRPr>
            </a:pPr>
            <a:r>
              <a:t>Adam Alter in </a:t>
            </a:r>
            <a:r>
              <a:rPr i="1"/>
              <a:t>Irresistible</a:t>
            </a:r>
            <a:r>
              <a:t>: “For ninety minutes [during the famous unveiling of the iPad], Steve Jobs explained why the iPad was the best way to look at photos, listen to music, take classes on iTunesU, browse Facebook, play games, and navigate thousands of apps. He believed everyone should own an iPad. But he refused to let his kids use the device. In late 2010, Jobs told </a:t>
            </a:r>
            <a:r>
              <a:rPr i="1"/>
              <a:t>New York Times</a:t>
            </a:r>
            <a:r>
              <a:t> journalist Nick Bilton that his children had never used the iPad. ‘We limit how much technology our kids use in the home.’ …It seemed as if the people producing tech products were following the cardinal rule of drug dealing: never get high on your own supply. This is unsettling. Why are the world’s greatest public technocrats also it’s greater private technophobes?”</a:t>
            </a:r>
          </a:p>
          <a:p>
            <a:pPr marL="628650" indent="-628650" defTabSz="352044">
              <a:spcBef>
                <a:spcPts val="4200"/>
              </a:spcBef>
              <a:buClr>
                <a:srgbClr val="5E5E5E"/>
              </a:buClr>
              <a:buSzPct val="170000"/>
              <a:buChar char="•"/>
              <a:defRPr b="0" spc="35" sz="3564">
                <a:solidFill>
                  <a:srgbClr val="1A2D3E"/>
                </a:solidFill>
                <a:latin typeface="Helvetica"/>
                <a:ea typeface="Helvetica"/>
                <a:cs typeface="Helvetica"/>
                <a:sym typeface="Helvetica"/>
              </a:defRPr>
            </a:pPr>
            <a:r>
              <a:t>Max Frisch, </a:t>
            </a:r>
            <a:r>
              <a:rPr i="1"/>
              <a:t>Homo Faber</a:t>
            </a:r>
            <a:r>
              <a:t> (1957): “Technology…the knack of so arranging the world so that we need not experience it.”</a:t>
            </a:r>
          </a:p>
        </p:txBody>
      </p:sp>
      <p:pic>
        <p:nvPicPr>
          <p:cNvPr id="246" name="pasted-movie.png" descr="pasted-movie.png"/>
          <p:cNvPicPr>
            <a:picLocks noChangeAspect="1"/>
          </p:cNvPicPr>
          <p:nvPr>
            <p:ph type="pic" idx="21"/>
          </p:nvPr>
        </p:nvPicPr>
        <p:blipFill>
          <a:blip r:embed="rId2">
            <a:extLst/>
          </a:blip>
          <a:srcRect l="0" t="0" r="0" b="0"/>
          <a:stretch>
            <a:fillRect/>
          </a:stretch>
        </p:blipFill>
        <p:spPr>
          <a:xfrm>
            <a:off x="15764284" y="2616448"/>
            <a:ext cx="6448584" cy="9741062"/>
          </a:xfrm>
          <a:prstGeom prst="rect">
            <a:avLst/>
          </a:prstGeom>
          <a:ln w="12700">
            <a:noFill/>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o, what do we do???"/>
          <p:cNvSpPr txBox="1"/>
          <p:nvPr/>
        </p:nvSpPr>
        <p:spPr>
          <a:xfrm>
            <a:off x="1036567" y="5540125"/>
            <a:ext cx="22075564"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ctr">
              <a:defRPr b="0" spc="45" sz="4500">
                <a:solidFill>
                  <a:srgbClr val="1A2D3E"/>
                </a:solidFill>
                <a:latin typeface="Helvetica"/>
                <a:ea typeface="Helvetica"/>
                <a:cs typeface="Helvetica"/>
                <a:sym typeface="Helvetica"/>
              </a:defRPr>
            </a:pPr>
            <a:r>
              <a:t>So, what do we do???</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 name="pasted-movie.png" descr="pasted-movie.png"/>
          <p:cNvPicPr>
            <a:picLocks noChangeAspect="1"/>
          </p:cNvPicPr>
          <p:nvPr/>
        </p:nvPicPr>
        <p:blipFill>
          <a:blip r:embed="rId2">
            <a:extLst/>
          </a:blip>
          <a:stretch>
            <a:fillRect/>
          </a:stretch>
        </p:blipFill>
        <p:spPr>
          <a:xfrm>
            <a:off x="3028385" y="-19872"/>
            <a:ext cx="18288001" cy="13716001"/>
          </a:xfrm>
          <a:prstGeom prst="rect">
            <a:avLst/>
          </a:prstGeom>
          <a:ln w="12700">
            <a:miter lim="400000"/>
          </a:ln>
        </p:spPr>
      </p:pic>
      <p:pic>
        <p:nvPicPr>
          <p:cNvPr id="251" name="pasted-movie.png" descr="pasted-movie.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Our mission"/>
          <p:cNvSpPr txBox="1"/>
          <p:nvPr>
            <p:ph type="title"/>
          </p:nvPr>
        </p:nvSpPr>
        <p:spPr>
          <a:xfrm>
            <a:off x="752299" y="1009273"/>
            <a:ext cx="22879402" cy="1314170"/>
          </a:xfrm>
          <a:prstGeom prst="rect">
            <a:avLst/>
          </a:prstGeom>
        </p:spPr>
        <p:txBody>
          <a:bodyPr/>
          <a:lstStyle>
            <a:lvl1pPr defTabSz="514095">
              <a:defRPr b="0" spc="237" sz="7919">
                <a:solidFill>
                  <a:srgbClr val="BB8737"/>
                </a:solidFill>
                <a:latin typeface="Helvetica"/>
                <a:ea typeface="Helvetica"/>
                <a:cs typeface="Helvetica"/>
                <a:sym typeface="Helvetica"/>
              </a:defRPr>
            </a:lvl1pPr>
          </a:lstStyle>
          <a:p>
            <a:pPr/>
            <a:r>
              <a:t>Our mission</a:t>
            </a:r>
          </a:p>
        </p:txBody>
      </p:sp>
      <p:sp>
        <p:nvSpPr>
          <p:cNvPr id="254" name="Gen. 1:28 “And God blessed them. And God said to them, ‘Be fruitful and multiply and fill the earth and subdue it, and have dominion over the fish of the sea and over the birds of the heavens and over every living thing that moves on the earth.’”…"/>
          <p:cNvSpPr txBox="1"/>
          <p:nvPr>
            <p:ph type="body" sz="half" idx="1"/>
          </p:nvPr>
        </p:nvSpPr>
        <p:spPr>
          <a:xfrm>
            <a:off x="938210" y="2342116"/>
            <a:ext cx="11731841" cy="10289564"/>
          </a:xfrm>
          <a:prstGeom prst="rect">
            <a:avLst/>
          </a:prstGeom>
        </p:spPr>
        <p:txBody>
          <a:bodyPr/>
          <a:lstStyle/>
          <a:p>
            <a:pPr>
              <a:buClr>
                <a:srgbClr val="5E5E5E"/>
              </a:buClr>
              <a:buSzPct val="170000"/>
              <a:buChar char="•"/>
              <a:defRPr b="0">
                <a:solidFill>
                  <a:srgbClr val="1A2D3E"/>
                </a:solidFill>
                <a:latin typeface="Helvetica"/>
                <a:ea typeface="Helvetica"/>
                <a:cs typeface="Helvetica"/>
                <a:sym typeface="Helvetica"/>
              </a:defRPr>
            </a:pPr>
            <a:r>
              <a:t>Gen. 1:28 “And God blessed them. And God said to them, ‘Be fruitful and multiply and fill the earth and subdue it, and </a:t>
            </a:r>
            <a:r>
              <a:rPr u="sng"/>
              <a:t>have dominion</a:t>
            </a:r>
            <a:r>
              <a:t> over the fish of the sea and over the birds of the heavens and over every living thing that moves on the earth.’”</a:t>
            </a:r>
          </a:p>
          <a:p>
            <a:pPr>
              <a:buClr>
                <a:srgbClr val="5E5E5E"/>
              </a:buClr>
              <a:buSzPct val="170000"/>
              <a:buChar char="•"/>
              <a:defRPr b="0">
                <a:solidFill>
                  <a:srgbClr val="1A2D3E"/>
                </a:solidFill>
                <a:latin typeface="Helvetica"/>
                <a:ea typeface="Helvetica"/>
                <a:cs typeface="Helvetica"/>
                <a:sym typeface="Helvetica"/>
              </a:defRPr>
            </a:pPr>
            <a:r>
              <a:t>Rom. 12:2 “Do not be conformed to this world, but </a:t>
            </a:r>
            <a:r>
              <a:rPr u="sng"/>
              <a:t>be transformed by the renewal of your mind</a:t>
            </a:r>
            <a:r>
              <a:t>, that by testing you may discern what is the will of God, what is good and acceptable and perfect.”</a:t>
            </a:r>
          </a:p>
          <a:p>
            <a:pPr>
              <a:buClr>
                <a:srgbClr val="5E5E5E"/>
              </a:buClr>
              <a:buSzPct val="170000"/>
              <a:buChar char="•"/>
              <a:defRPr b="0">
                <a:solidFill>
                  <a:srgbClr val="1A2D3E"/>
                </a:solidFill>
                <a:latin typeface="Helvetica"/>
                <a:ea typeface="Helvetica"/>
                <a:cs typeface="Helvetica"/>
                <a:sym typeface="Helvetica"/>
              </a:defRPr>
            </a:pPr>
            <a:r>
              <a:t>Titus 2:11-12 “For </a:t>
            </a:r>
            <a:r>
              <a:rPr u="sng"/>
              <a:t>the grace of God</a:t>
            </a:r>
            <a:r>
              <a:t> has appeared, bringing salvation for all people, </a:t>
            </a:r>
            <a:r>
              <a:rPr u="sng"/>
              <a:t>training us to renounce</a:t>
            </a:r>
            <a:r>
              <a:t> ungodliness and worldly passions, </a:t>
            </a:r>
            <a:r>
              <a:rPr u="sng"/>
              <a:t>and to live</a:t>
            </a:r>
            <a:r>
              <a:t> self-controlled, upright, and godly lives in the present age.”</a:t>
            </a:r>
          </a:p>
        </p:txBody>
      </p:sp>
      <p:pic>
        <p:nvPicPr>
          <p:cNvPr id="255" name="pasted-movie.png" descr="pasted-movie.png"/>
          <p:cNvPicPr>
            <a:picLocks noChangeAspect="1"/>
          </p:cNvPicPr>
          <p:nvPr>
            <p:ph type="pic" idx="21"/>
          </p:nvPr>
        </p:nvPicPr>
        <p:blipFill>
          <a:blip r:embed="rId2">
            <a:extLst/>
          </a:blip>
          <a:srcRect l="0" t="0" r="0" b="0"/>
          <a:stretch>
            <a:fillRect/>
          </a:stretch>
        </p:blipFill>
        <p:spPr>
          <a:xfrm>
            <a:off x="14673150" y="3166159"/>
            <a:ext cx="8630851" cy="8641640"/>
          </a:xfrm>
          <a:prstGeom prst="rect">
            <a:avLst/>
          </a:prstGeom>
          <a:ln w="12700">
            <a:noFill/>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 name="What does grace do?"/>
          <p:cNvSpPr txBox="1"/>
          <p:nvPr>
            <p:ph type="title"/>
          </p:nvPr>
        </p:nvSpPr>
        <p:spPr>
          <a:xfrm>
            <a:off x="752299" y="1009273"/>
            <a:ext cx="22879402" cy="1314170"/>
          </a:xfrm>
          <a:prstGeom prst="rect">
            <a:avLst/>
          </a:prstGeom>
        </p:spPr>
        <p:txBody>
          <a:bodyPr/>
          <a:lstStyle>
            <a:lvl1pPr defTabSz="514095">
              <a:defRPr b="0" spc="237" sz="7919">
                <a:solidFill>
                  <a:srgbClr val="BB8737"/>
                </a:solidFill>
                <a:latin typeface="Helvetica"/>
                <a:ea typeface="Helvetica"/>
                <a:cs typeface="Helvetica"/>
                <a:sym typeface="Helvetica"/>
              </a:defRPr>
            </a:lvl1pPr>
          </a:lstStyle>
          <a:p>
            <a:pPr/>
            <a:r>
              <a:t>What does grace do?</a:t>
            </a:r>
          </a:p>
        </p:txBody>
      </p:sp>
      <p:sp>
        <p:nvSpPr>
          <p:cNvPr id="258" name="Grace implies sin.…"/>
          <p:cNvSpPr txBox="1"/>
          <p:nvPr>
            <p:ph type="body" sz="half" idx="1"/>
          </p:nvPr>
        </p:nvSpPr>
        <p:spPr>
          <a:xfrm>
            <a:off x="773081" y="3030152"/>
            <a:ext cx="11731841" cy="10289564"/>
          </a:xfrm>
          <a:prstGeom prst="rect">
            <a:avLst/>
          </a:prstGeom>
        </p:spPr>
        <p:txBody>
          <a:bodyPr/>
          <a:lstStyle/>
          <a:p>
            <a:pPr marL="634999" indent="-634999">
              <a:buClr>
                <a:srgbClr val="5E5E5E"/>
              </a:buClr>
              <a:buSzPct val="170000"/>
              <a:buChar char="•"/>
              <a:defRPr b="0" spc="51" sz="5100">
                <a:solidFill>
                  <a:srgbClr val="1A2D3E"/>
                </a:solidFill>
                <a:latin typeface="Helvetica"/>
                <a:ea typeface="Helvetica"/>
                <a:cs typeface="Helvetica"/>
                <a:sym typeface="Helvetica"/>
              </a:defRPr>
            </a:pPr>
            <a:r>
              <a:t>Grace </a:t>
            </a:r>
            <a:r>
              <a:rPr i="1"/>
              <a:t>implies </a:t>
            </a:r>
            <a:r>
              <a:t>sin.</a:t>
            </a:r>
          </a:p>
          <a:p>
            <a:pPr marL="634999" indent="-634999">
              <a:buClr>
                <a:srgbClr val="5E5E5E"/>
              </a:buClr>
              <a:buSzPct val="170000"/>
              <a:buChar char="•"/>
              <a:defRPr b="0" spc="51" sz="5100">
                <a:solidFill>
                  <a:srgbClr val="1A2D3E"/>
                </a:solidFill>
                <a:latin typeface="Helvetica"/>
                <a:ea typeface="Helvetica"/>
                <a:cs typeface="Helvetica"/>
                <a:sym typeface="Helvetica"/>
              </a:defRPr>
            </a:pPr>
            <a:r>
              <a:t>Grace </a:t>
            </a:r>
            <a:r>
              <a:rPr i="1"/>
              <a:t>forgives</a:t>
            </a:r>
            <a:r>
              <a:t>.</a:t>
            </a:r>
          </a:p>
          <a:p>
            <a:pPr marL="634999" indent="-634999">
              <a:buClr>
                <a:srgbClr val="5E5E5E"/>
              </a:buClr>
              <a:buSzPct val="170000"/>
              <a:buChar char="•"/>
              <a:defRPr b="0" spc="51" sz="5100">
                <a:solidFill>
                  <a:srgbClr val="1A2D3E"/>
                </a:solidFill>
                <a:latin typeface="Helvetica"/>
                <a:ea typeface="Helvetica"/>
                <a:cs typeface="Helvetica"/>
                <a:sym typeface="Helvetica"/>
              </a:defRPr>
            </a:pPr>
            <a:r>
              <a:t>Grace </a:t>
            </a:r>
            <a:r>
              <a:rPr i="1"/>
              <a:t>empowers</a:t>
            </a:r>
            <a:r>
              <a:t>.</a:t>
            </a:r>
          </a:p>
          <a:p>
            <a:pPr marL="634999" indent="-634999">
              <a:buClr>
                <a:srgbClr val="5E5E5E"/>
              </a:buClr>
              <a:buSzPct val="170000"/>
              <a:buChar char="•"/>
              <a:defRPr b="0" spc="51" sz="5100">
                <a:solidFill>
                  <a:srgbClr val="1A2D3E"/>
                </a:solidFill>
                <a:latin typeface="Helvetica"/>
                <a:ea typeface="Helvetica"/>
                <a:cs typeface="Helvetica"/>
                <a:sym typeface="Helvetica"/>
              </a:defRPr>
            </a:pPr>
          </a:p>
          <a:p>
            <a:pPr marL="634999" indent="-634999">
              <a:buClr>
                <a:srgbClr val="5E5E5E"/>
              </a:buClr>
              <a:buSzPct val="170000"/>
              <a:buChar char="•"/>
              <a:defRPr b="0" spc="51" sz="5100">
                <a:solidFill>
                  <a:srgbClr val="1A2D3E"/>
                </a:solidFill>
                <a:latin typeface="Helvetica"/>
                <a:ea typeface="Helvetica"/>
                <a:cs typeface="Helvetica"/>
                <a:sym typeface="Helvetica"/>
              </a:defRPr>
            </a:pPr>
          </a:p>
          <a:p>
            <a:pPr marL="634999" indent="-634999">
              <a:buClr>
                <a:srgbClr val="5E5E5E"/>
              </a:buClr>
              <a:buSzPct val="170000"/>
              <a:buChar char="•"/>
              <a:defRPr b="0" spc="51" sz="5100">
                <a:solidFill>
                  <a:srgbClr val="1A2D3E"/>
                </a:solidFill>
                <a:latin typeface="Helvetica"/>
                <a:ea typeface="Helvetica"/>
                <a:cs typeface="Helvetica"/>
                <a:sym typeface="Helvetica"/>
              </a:defRPr>
            </a:pPr>
            <a:r>
              <a:t>Grace is not a </a:t>
            </a:r>
            <a:r>
              <a:rPr i="1"/>
              <a:t>thing</a:t>
            </a:r>
            <a:r>
              <a:t> but a Person.</a:t>
            </a:r>
          </a:p>
        </p:txBody>
      </p:sp>
      <p:pic>
        <p:nvPicPr>
          <p:cNvPr id="259" name="pasted-movie.png" descr="pasted-movie.png"/>
          <p:cNvPicPr>
            <a:picLocks noChangeAspect="1"/>
          </p:cNvPicPr>
          <p:nvPr>
            <p:ph type="pic" idx="21"/>
          </p:nvPr>
        </p:nvPicPr>
        <p:blipFill>
          <a:blip r:embed="rId2">
            <a:extLst/>
          </a:blip>
          <a:srcRect l="0" t="0" r="0" b="0"/>
          <a:stretch>
            <a:fillRect/>
          </a:stretch>
        </p:blipFill>
        <p:spPr>
          <a:xfrm>
            <a:off x="15751702" y="2616448"/>
            <a:ext cx="6473748" cy="9741062"/>
          </a:xfrm>
          <a:prstGeom prst="rect">
            <a:avLst/>
          </a:prstGeom>
          <a:ln w="12700">
            <a:noFill/>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Grace implies sin &amp; Suffering"/>
          <p:cNvSpPr txBox="1"/>
          <p:nvPr>
            <p:ph type="title"/>
          </p:nvPr>
        </p:nvSpPr>
        <p:spPr>
          <a:xfrm>
            <a:off x="752299" y="1009273"/>
            <a:ext cx="22879402" cy="1314170"/>
          </a:xfrm>
          <a:prstGeom prst="rect">
            <a:avLst/>
          </a:prstGeom>
        </p:spPr>
        <p:txBody>
          <a:bodyPr/>
          <a:lstStyle>
            <a:lvl1pPr defTabSz="514095">
              <a:defRPr b="0" spc="237" sz="7919">
                <a:solidFill>
                  <a:srgbClr val="BB8737"/>
                </a:solidFill>
                <a:latin typeface="Helvetica"/>
                <a:ea typeface="Helvetica"/>
                <a:cs typeface="Helvetica"/>
                <a:sym typeface="Helvetica"/>
              </a:defRPr>
            </a:lvl1pPr>
          </a:lstStyle>
          <a:p>
            <a:pPr/>
            <a:r>
              <a:t>Grace implies sin &amp; Suffering</a:t>
            </a:r>
          </a:p>
        </p:txBody>
      </p:sp>
      <p:sp>
        <p:nvSpPr>
          <p:cNvPr id="262" name="Heavy technology use has affected……"/>
          <p:cNvSpPr txBox="1"/>
          <p:nvPr>
            <p:ph type="body" sz="half" idx="1"/>
          </p:nvPr>
        </p:nvSpPr>
        <p:spPr>
          <a:xfrm>
            <a:off x="938210" y="2342116"/>
            <a:ext cx="11731841" cy="10199511"/>
          </a:xfrm>
          <a:prstGeom prst="rect">
            <a:avLst/>
          </a:prstGeom>
        </p:spPr>
        <p:txBody>
          <a:bodyPr/>
          <a:lstStyle/>
          <a:p>
            <a:pPr marL="577850" indent="-577850" defTabSz="323596">
              <a:spcBef>
                <a:spcPts val="3900"/>
              </a:spcBef>
              <a:buClr>
                <a:srgbClr val="5E5E5E"/>
              </a:buClr>
              <a:buSzPct val="170000"/>
              <a:buChar char="•"/>
              <a:defRPr b="0" spc="32" sz="3276">
                <a:solidFill>
                  <a:srgbClr val="1A2D3E"/>
                </a:solidFill>
                <a:latin typeface="Helvetica"/>
                <a:ea typeface="Helvetica"/>
                <a:cs typeface="Helvetica"/>
                <a:sym typeface="Helvetica"/>
              </a:defRPr>
            </a:pPr>
            <a:r>
              <a:t>Heavy technology use has affected… </a:t>
            </a:r>
          </a:p>
          <a:p>
            <a:pPr lvl="1" marL="1155700" indent="-577850" defTabSz="323596">
              <a:spcBef>
                <a:spcPts val="3900"/>
              </a:spcBef>
              <a:buClr>
                <a:srgbClr val="5E5E5E"/>
              </a:buClr>
              <a:buSzPct val="170000"/>
              <a:buChar char="•"/>
              <a:defRPr b="0" spc="32" sz="3276">
                <a:solidFill>
                  <a:srgbClr val="1A2D3E"/>
                </a:solidFill>
                <a:latin typeface="Helvetica"/>
                <a:ea typeface="Helvetica"/>
                <a:cs typeface="Helvetica"/>
                <a:sym typeface="Helvetica"/>
              </a:defRPr>
            </a:pPr>
            <a:r>
              <a:t>Relationship with God (Worship, theology, Christian life, godly relationships, etc.)</a:t>
            </a:r>
          </a:p>
          <a:p>
            <a:pPr lvl="2" marL="1733550" indent="-577850" defTabSz="323596">
              <a:spcBef>
                <a:spcPts val="3900"/>
              </a:spcBef>
              <a:buClr>
                <a:srgbClr val="5E5E5E"/>
              </a:buClr>
              <a:buSzPct val="170000"/>
              <a:buChar char="•"/>
              <a:defRPr b="0" spc="32" sz="3276">
                <a:solidFill>
                  <a:srgbClr val="1A2D3E"/>
                </a:solidFill>
                <a:latin typeface="Helvetica"/>
                <a:ea typeface="Helvetica"/>
                <a:cs typeface="Helvetica"/>
                <a:sym typeface="Helvetica"/>
              </a:defRPr>
            </a:pPr>
            <a:r>
              <a:rPr b="1"/>
              <a:t>Barna Group research (2020)</a:t>
            </a:r>
            <a:r>
              <a:t>: Within the first hour of waking up, </a:t>
            </a:r>
            <a:r>
              <a:rPr u="sng"/>
              <a:t>86% of 13-21 year olds check their phones while only 19% pray and only 6% read the Bible</a:t>
            </a:r>
          </a:p>
          <a:p>
            <a:pPr lvl="1" marL="1155700" indent="-577850" defTabSz="323596">
              <a:spcBef>
                <a:spcPts val="3900"/>
              </a:spcBef>
              <a:buClr>
                <a:srgbClr val="5E5E5E"/>
              </a:buClr>
              <a:buSzPct val="170000"/>
              <a:buChar char="•"/>
              <a:defRPr b="0" spc="32" sz="3276">
                <a:solidFill>
                  <a:srgbClr val="1A2D3E"/>
                </a:solidFill>
                <a:latin typeface="Helvetica"/>
                <a:ea typeface="Helvetica"/>
                <a:cs typeface="Helvetica"/>
                <a:sym typeface="Helvetica"/>
              </a:defRPr>
            </a:pPr>
            <a:r>
              <a:t>Mental health</a:t>
            </a:r>
          </a:p>
          <a:p>
            <a:pPr lvl="1" marL="1155700" indent="-577850" defTabSz="323596">
              <a:spcBef>
                <a:spcPts val="3900"/>
              </a:spcBef>
              <a:buClr>
                <a:srgbClr val="5E5E5E"/>
              </a:buClr>
              <a:buSzPct val="170000"/>
              <a:buChar char="•"/>
              <a:defRPr b="0" spc="32" sz="3276">
                <a:solidFill>
                  <a:srgbClr val="1A2D3E"/>
                </a:solidFill>
                <a:latin typeface="Helvetica"/>
                <a:ea typeface="Helvetica"/>
                <a:cs typeface="Helvetica"/>
                <a:sym typeface="Helvetica"/>
              </a:defRPr>
            </a:pPr>
            <a:r>
              <a:t>Family, friendships, interactions with those whom we disagree with</a:t>
            </a:r>
          </a:p>
          <a:p>
            <a:pPr lvl="1" marL="1155700" indent="-577850" defTabSz="323596">
              <a:spcBef>
                <a:spcPts val="3900"/>
              </a:spcBef>
              <a:buClr>
                <a:srgbClr val="5E5E5E"/>
              </a:buClr>
              <a:buSzPct val="170000"/>
              <a:buChar char="•"/>
              <a:defRPr b="0" spc="32" sz="3276">
                <a:solidFill>
                  <a:srgbClr val="1A2D3E"/>
                </a:solidFill>
                <a:latin typeface="Helvetica"/>
                <a:ea typeface="Helvetica"/>
                <a:cs typeface="Helvetica"/>
                <a:sym typeface="Helvetica"/>
              </a:defRPr>
            </a:pPr>
            <a:r>
              <a:t>Identity and Purpose</a:t>
            </a:r>
          </a:p>
          <a:p>
            <a:pPr lvl="1" marL="1155700" indent="-577850" defTabSz="323596">
              <a:spcBef>
                <a:spcPts val="3900"/>
              </a:spcBef>
              <a:buClr>
                <a:srgbClr val="5E5E5E"/>
              </a:buClr>
              <a:buSzPct val="170000"/>
              <a:buChar char="•"/>
              <a:defRPr b="0" spc="32" sz="3276">
                <a:solidFill>
                  <a:srgbClr val="1A2D3E"/>
                </a:solidFill>
                <a:latin typeface="Helvetica"/>
                <a:ea typeface="Helvetica"/>
                <a:cs typeface="Helvetica"/>
                <a:sym typeface="Helvetica"/>
              </a:defRPr>
            </a:pPr>
            <a:r>
              <a:t>Learning</a:t>
            </a:r>
          </a:p>
          <a:p>
            <a:pPr lvl="1" marL="1155700" indent="-577850" defTabSz="323596">
              <a:spcBef>
                <a:spcPts val="3900"/>
              </a:spcBef>
              <a:buClr>
                <a:srgbClr val="5E5E5E"/>
              </a:buClr>
              <a:buSzPct val="170000"/>
              <a:buChar char="•"/>
              <a:defRPr b="0" spc="32" sz="3276">
                <a:solidFill>
                  <a:srgbClr val="1A2D3E"/>
                </a:solidFill>
                <a:latin typeface="Helvetica"/>
                <a:ea typeface="Helvetica"/>
                <a:cs typeface="Helvetica"/>
                <a:sym typeface="Helvetica"/>
              </a:defRPr>
            </a:pPr>
            <a:r>
              <a:t>Creativity, wonder, production</a:t>
            </a:r>
          </a:p>
        </p:txBody>
      </p:sp>
      <p:pic>
        <p:nvPicPr>
          <p:cNvPr id="263" name="Screenshot 2025-04-04 at 2.15.48 PM.png" descr="Screenshot 2025-04-04 at 2.15.48 PM.png"/>
          <p:cNvPicPr>
            <a:picLocks noChangeAspect="1"/>
          </p:cNvPicPr>
          <p:nvPr>
            <p:ph type="pic" idx="21"/>
          </p:nvPr>
        </p:nvPicPr>
        <p:blipFill>
          <a:blip r:embed="rId2">
            <a:extLst/>
          </a:blip>
          <a:srcRect l="0" t="0" r="0" b="0"/>
          <a:stretch>
            <a:fillRect/>
          </a:stretch>
        </p:blipFill>
        <p:spPr>
          <a:xfrm>
            <a:off x="14673150" y="4404532"/>
            <a:ext cx="8630851" cy="6164894"/>
          </a:xfrm>
          <a:prstGeom prst="rect">
            <a:avLst/>
          </a:prstGeom>
          <a:ln w="12700">
            <a:noFill/>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Technology sins"/>
          <p:cNvSpPr txBox="1"/>
          <p:nvPr>
            <p:ph type="title"/>
          </p:nvPr>
        </p:nvSpPr>
        <p:spPr>
          <a:xfrm>
            <a:off x="752299" y="1009273"/>
            <a:ext cx="22879402" cy="1314170"/>
          </a:xfrm>
          <a:prstGeom prst="rect">
            <a:avLst/>
          </a:prstGeom>
        </p:spPr>
        <p:txBody>
          <a:bodyPr/>
          <a:lstStyle>
            <a:lvl1pPr defTabSz="514095">
              <a:defRPr b="0" spc="237" sz="7919">
                <a:solidFill>
                  <a:srgbClr val="BB8737"/>
                </a:solidFill>
                <a:latin typeface="Helvetica"/>
                <a:ea typeface="Helvetica"/>
                <a:cs typeface="Helvetica"/>
                <a:sym typeface="Helvetica"/>
              </a:defRPr>
            </a:lvl1pPr>
          </a:lstStyle>
          <a:p>
            <a:pPr/>
            <a:r>
              <a:t>Technology sins</a:t>
            </a:r>
          </a:p>
        </p:txBody>
      </p:sp>
      <p:sp>
        <p:nvSpPr>
          <p:cNvPr id="266" name="Gen. 11:1-4 “Now the whole earth had one language and the same words. And as people migrated from the east, they found a plain in the land of Shinar and settled there. And they said to one another, ‘Come, let us make bricks, and burn them thoroughly.’ An"/>
          <p:cNvSpPr txBox="1"/>
          <p:nvPr>
            <p:ph type="body" sz="half" idx="1"/>
          </p:nvPr>
        </p:nvSpPr>
        <p:spPr>
          <a:xfrm>
            <a:off x="938210" y="2342116"/>
            <a:ext cx="11731841" cy="10199511"/>
          </a:xfrm>
          <a:prstGeom prst="rect">
            <a:avLst/>
          </a:prstGeom>
        </p:spPr>
        <p:txBody>
          <a:bodyPr/>
          <a:lstStyle/>
          <a:p>
            <a:pPr>
              <a:buClr>
                <a:srgbClr val="5E5E5E"/>
              </a:buClr>
              <a:buSzPct val="170000"/>
              <a:buChar char="•"/>
              <a:defRPr b="0">
                <a:solidFill>
                  <a:srgbClr val="1A2D3E"/>
                </a:solidFill>
                <a:latin typeface="Helvetica"/>
                <a:ea typeface="Helvetica"/>
                <a:cs typeface="Helvetica"/>
                <a:sym typeface="Helvetica"/>
              </a:defRPr>
            </a:pPr>
            <a:r>
              <a:t>Gen. 11:1-4 “Now the whole earth </a:t>
            </a:r>
            <a:r>
              <a:rPr u="sng"/>
              <a:t>had one language and the same words</a:t>
            </a:r>
            <a:r>
              <a:t>. And as people migrated from the east, they found a plain in the land of Shinar and settled there. And they said to one another, ‘Come, let us make bricks, and burn them thoroughly.’ And they had brick for stone, and bitumen for mortar. Then they said, ‘Come, </a:t>
            </a:r>
            <a:r>
              <a:rPr u="sng"/>
              <a:t>let us build ourselves a city</a:t>
            </a:r>
            <a:r>
              <a:t> and a tower with its top in the heavens, and </a:t>
            </a:r>
            <a:r>
              <a:rPr u="sng"/>
              <a:t>let us make a name for ourselves</a:t>
            </a:r>
            <a:r>
              <a:t>, lest we be dispersed over the face of the whole earth.’”</a:t>
            </a:r>
          </a:p>
        </p:txBody>
      </p:sp>
      <p:pic>
        <p:nvPicPr>
          <p:cNvPr id="267" name="pasted-movie.png" descr="pasted-movie.png"/>
          <p:cNvPicPr>
            <a:picLocks noChangeAspect="1"/>
          </p:cNvPicPr>
          <p:nvPr>
            <p:ph type="pic" idx="21"/>
          </p:nvPr>
        </p:nvPicPr>
        <p:blipFill>
          <a:blip r:embed="rId2">
            <a:extLst/>
          </a:blip>
          <a:srcRect l="0" t="0" r="0" b="0"/>
          <a:stretch>
            <a:fillRect/>
          </a:stretch>
        </p:blipFill>
        <p:spPr>
          <a:xfrm>
            <a:off x="14673150" y="4329526"/>
            <a:ext cx="8630851" cy="6314906"/>
          </a:xfrm>
          <a:prstGeom prst="rect">
            <a:avLst/>
          </a:prstGeom>
          <a:ln w="12700">
            <a:noFill/>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pasted-movie.png" descr="pasted-movie.png"/>
          <p:cNvPicPr>
            <a:picLocks noChangeAspect="1"/>
          </p:cNvPicPr>
          <p:nvPr/>
        </p:nvPicPr>
        <p:blipFill>
          <a:blip r:embed="rId2">
            <a:extLst/>
          </a:blip>
          <a:stretch>
            <a:fillRect/>
          </a:stretch>
        </p:blipFill>
        <p:spPr>
          <a:xfrm>
            <a:off x="3028385" y="-19872"/>
            <a:ext cx="18288001" cy="13716001"/>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Whata time to be alive👀" descr="Whata time to be alive👀"/>
          <p:cNvPicPr>
            <a:picLocks noChangeAspect="0"/>
          </p:cNvPicPr>
          <p:nvPr>
            <a:videoFile xmlns:mc="http://schemas.openxmlformats.org/markup-compatibility/2006" xmlns:aiw="http://developer.apple.com/namespaces/iwork" r:link="rId2" mc:Ignorable="aiw" aiw:title="Whata time to be alive👀" aiw:author="Christian &quot;Mister&quot; McCartney"/>
          </p:nvPr>
        </p:nvPicPr>
        <p:blipFill>
          <a:blip r:embed="rId3">
            <a:extLst/>
          </a:blip>
          <a:stretch>
            <a:fillRect/>
          </a:stretch>
        </p:blipFill>
        <p:spPr>
          <a:xfrm>
            <a:off x="-95430" y="3542"/>
            <a:ext cx="24482306" cy="13771298"/>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6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69"/>
                </p:tgtEl>
              </p:cMediaNode>
            </p:video>
            <p:seq concurrent="1" prevAc="none" nextAc="seek">
              <p:cTn id="8" evtFilter="cancelBubble" nodeType="interactiveSeq" restart="whenNotActive" fill="hold">
                <p:stCondLst>
                  <p:cond delay="0" evt="onClick">
                    <p:tgtEl>
                      <p:spTgt spid="26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69"/>
                                        </p:tgtEl>
                                      </p:cBhvr>
                                    </p:cmd>
                                  </p:childTnLst>
                                </p:cTn>
                              </p:par>
                            </p:childTnLst>
                          </p:cTn>
                        </p:par>
                      </p:childTnLst>
                    </p:cTn>
                  </p:par>
                </p:childTnLst>
              </p:cTn>
              <p:nextCondLst>
                <p:cond delay="0" evt="onClick">
                  <p:tgtEl>
                    <p:spTgt spid="26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Grace grants repentance"/>
          <p:cNvSpPr txBox="1"/>
          <p:nvPr>
            <p:ph type="title"/>
          </p:nvPr>
        </p:nvSpPr>
        <p:spPr>
          <a:xfrm>
            <a:off x="752299" y="1009273"/>
            <a:ext cx="22879402" cy="1314170"/>
          </a:xfrm>
          <a:prstGeom prst="rect">
            <a:avLst/>
          </a:prstGeom>
        </p:spPr>
        <p:txBody>
          <a:bodyPr/>
          <a:lstStyle>
            <a:lvl1pPr defTabSz="514095">
              <a:defRPr b="0" spc="237" sz="7919">
                <a:solidFill>
                  <a:srgbClr val="BB8737"/>
                </a:solidFill>
                <a:latin typeface="Helvetica"/>
                <a:ea typeface="Helvetica"/>
                <a:cs typeface="Helvetica"/>
                <a:sym typeface="Helvetica"/>
              </a:defRPr>
            </a:lvl1pPr>
          </a:lstStyle>
          <a:p>
            <a:pPr/>
            <a:r>
              <a:t>Grace grants repentance</a:t>
            </a:r>
          </a:p>
        </p:txBody>
      </p:sp>
      <p:sp>
        <p:nvSpPr>
          <p:cNvPr id="272" name="Biblical Worldview…"/>
          <p:cNvSpPr txBox="1"/>
          <p:nvPr>
            <p:ph type="body" sz="half" idx="1"/>
          </p:nvPr>
        </p:nvSpPr>
        <p:spPr>
          <a:xfrm>
            <a:off x="938210" y="2342116"/>
            <a:ext cx="11731841" cy="10199511"/>
          </a:xfrm>
          <a:prstGeom prst="rect">
            <a:avLst/>
          </a:prstGeom>
        </p:spPr>
        <p:txBody>
          <a:bodyPr/>
          <a:lstStyle/>
          <a:p>
            <a:pPr marL="609600" indent="-609600" defTabSz="341375">
              <a:spcBef>
                <a:spcPts val="4100"/>
              </a:spcBef>
              <a:buClr>
                <a:srgbClr val="5E5E5E"/>
              </a:buClr>
              <a:buSzPct val="170000"/>
              <a:buChar char="•"/>
              <a:defRPr b="0" spc="34" sz="3455">
                <a:solidFill>
                  <a:srgbClr val="1A2D3E"/>
                </a:solidFill>
                <a:latin typeface="Helvetica"/>
                <a:ea typeface="Helvetica"/>
                <a:cs typeface="Helvetica"/>
                <a:sym typeface="Helvetica"/>
              </a:defRPr>
            </a:pPr>
            <a:r>
              <a:t>Biblical Worldview</a:t>
            </a:r>
          </a:p>
          <a:p>
            <a:pPr lvl="1" marL="1219200" indent="-609600" defTabSz="341375">
              <a:spcBef>
                <a:spcPts val="4100"/>
              </a:spcBef>
              <a:buClr>
                <a:srgbClr val="5E5E5E"/>
              </a:buClr>
              <a:buSzPct val="170000"/>
              <a:buChar char="•"/>
              <a:defRPr b="0" spc="34" sz="3455">
                <a:solidFill>
                  <a:srgbClr val="1A2D3E"/>
                </a:solidFill>
                <a:latin typeface="Helvetica"/>
                <a:ea typeface="Helvetica"/>
                <a:cs typeface="Helvetica"/>
                <a:sym typeface="Helvetica"/>
              </a:defRPr>
            </a:pPr>
            <a:r>
              <a:rPr b="1"/>
              <a:t>Barna Group (2020)</a:t>
            </a:r>
            <a:r>
              <a:t>: “How often are your parents talking to you about sex?” = 5% daily, 8% weekly, 14% monthly, </a:t>
            </a:r>
            <a:r>
              <a:rPr u="sng"/>
              <a:t>36% less often</a:t>
            </a:r>
            <a:r>
              <a:t>, </a:t>
            </a:r>
            <a:r>
              <a:rPr u="sng"/>
              <a:t>37% never</a:t>
            </a:r>
          </a:p>
          <a:p>
            <a:pPr marL="609600" indent="-609600" defTabSz="341375">
              <a:spcBef>
                <a:spcPts val="4100"/>
              </a:spcBef>
              <a:buClr>
                <a:srgbClr val="5E5E5E"/>
              </a:buClr>
              <a:buSzPct val="170000"/>
              <a:buChar char="•"/>
              <a:defRPr b="0" spc="34" sz="3455">
                <a:solidFill>
                  <a:srgbClr val="1A2D3E"/>
                </a:solidFill>
                <a:latin typeface="Helvetica"/>
                <a:ea typeface="Helvetica"/>
                <a:cs typeface="Helvetica"/>
                <a:sym typeface="Helvetica"/>
              </a:defRPr>
            </a:pPr>
            <a:r>
              <a:t>Beauty</a:t>
            </a:r>
          </a:p>
          <a:p>
            <a:pPr marL="609600" indent="-609600" defTabSz="341375">
              <a:spcBef>
                <a:spcPts val="4100"/>
              </a:spcBef>
              <a:buClr>
                <a:srgbClr val="5E5E5E"/>
              </a:buClr>
              <a:buSzPct val="170000"/>
              <a:buChar char="•"/>
              <a:defRPr b="0" spc="34" sz="3455">
                <a:solidFill>
                  <a:srgbClr val="1A2D3E"/>
                </a:solidFill>
                <a:latin typeface="Helvetica"/>
                <a:ea typeface="Helvetica"/>
                <a:cs typeface="Helvetica"/>
                <a:sym typeface="Helvetica"/>
              </a:defRPr>
            </a:pPr>
            <a:r>
              <a:t>Ethics</a:t>
            </a:r>
          </a:p>
          <a:p>
            <a:pPr marL="609600" indent="-609600" defTabSz="341375">
              <a:spcBef>
                <a:spcPts val="4100"/>
              </a:spcBef>
              <a:buClr>
                <a:srgbClr val="5E5E5E"/>
              </a:buClr>
              <a:buSzPct val="170000"/>
              <a:buChar char="•"/>
              <a:defRPr b="0" spc="34" sz="3455">
                <a:solidFill>
                  <a:srgbClr val="1A2D3E"/>
                </a:solidFill>
                <a:latin typeface="Helvetica"/>
                <a:ea typeface="Helvetica"/>
                <a:cs typeface="Helvetica"/>
                <a:sym typeface="Helvetica"/>
              </a:defRPr>
            </a:pPr>
            <a:r>
              <a:t>Identity &amp; Purpose</a:t>
            </a:r>
          </a:p>
          <a:p>
            <a:pPr lvl="1" marL="1219200" indent="-609600" defTabSz="341375">
              <a:spcBef>
                <a:spcPts val="4100"/>
              </a:spcBef>
              <a:buClr>
                <a:srgbClr val="5E5E5E"/>
              </a:buClr>
              <a:buSzPct val="170000"/>
              <a:buChar char="•"/>
              <a:defRPr b="0" spc="34" sz="3455">
                <a:solidFill>
                  <a:srgbClr val="1A2D3E"/>
                </a:solidFill>
                <a:latin typeface="Helvetica"/>
                <a:ea typeface="Helvetica"/>
                <a:cs typeface="Helvetica"/>
                <a:sym typeface="Helvetica"/>
              </a:defRPr>
            </a:pPr>
            <a:r>
              <a:rPr b="1"/>
              <a:t>Barna Group (2020)</a:t>
            </a:r>
            <a:r>
              <a:t>: </a:t>
            </a:r>
            <a:r>
              <a:rPr i="1"/>
              <a:t>Do you agree or disagree with the following statement (for ages 13-21)</a:t>
            </a:r>
            <a:r>
              <a:t>: “I’ve had suicidal thoughts” = 18% somewhat agreed, 15% strongly agreed; “I’m depressed/sad a lot of the time = 19% somewhat agreed, 11% strongly agreed; “I hate myself” = 11% somewhat agreed, 8% strongly agreed</a:t>
            </a:r>
          </a:p>
        </p:txBody>
      </p:sp>
      <p:pic>
        <p:nvPicPr>
          <p:cNvPr id="273" name="pasted-movie.png" descr="pasted-movie.png"/>
          <p:cNvPicPr>
            <a:picLocks noChangeAspect="1"/>
          </p:cNvPicPr>
          <p:nvPr>
            <p:ph type="pic" idx="21"/>
          </p:nvPr>
        </p:nvPicPr>
        <p:blipFill>
          <a:blip r:embed="rId2">
            <a:extLst/>
          </a:blip>
          <a:srcRect l="0" t="0" r="0" b="0"/>
          <a:stretch>
            <a:fillRect/>
          </a:stretch>
        </p:blipFill>
        <p:spPr>
          <a:xfrm>
            <a:off x="15610755" y="2616448"/>
            <a:ext cx="6755642" cy="9741062"/>
          </a:xfrm>
          <a:prstGeom prst="rect">
            <a:avLst/>
          </a:prstGeom>
          <a:ln w="12700">
            <a:noFill/>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The competing values"/>
          <p:cNvSpPr txBox="1"/>
          <p:nvPr>
            <p:ph type="title"/>
          </p:nvPr>
        </p:nvSpPr>
        <p:spPr>
          <a:xfrm>
            <a:off x="752299" y="1009273"/>
            <a:ext cx="22879402" cy="1314170"/>
          </a:xfrm>
          <a:prstGeom prst="rect">
            <a:avLst/>
          </a:prstGeom>
        </p:spPr>
        <p:txBody>
          <a:bodyPr/>
          <a:lstStyle>
            <a:lvl1pPr defTabSz="514095">
              <a:defRPr b="0" spc="237" sz="7919">
                <a:solidFill>
                  <a:srgbClr val="BB8737"/>
                </a:solidFill>
                <a:latin typeface="Helvetica"/>
                <a:ea typeface="Helvetica"/>
                <a:cs typeface="Helvetica"/>
                <a:sym typeface="Helvetica"/>
              </a:defRPr>
            </a:lvl1pPr>
          </a:lstStyle>
          <a:p>
            <a:pPr/>
            <a:r>
              <a:t>The competing values</a:t>
            </a:r>
          </a:p>
        </p:txBody>
      </p:sp>
      <p:sp>
        <p:nvSpPr>
          <p:cNvPr id="276" name="Biblical worldview/heavenly-mindedness vs Worldliness…"/>
          <p:cNvSpPr txBox="1"/>
          <p:nvPr>
            <p:ph type="body" sz="half" idx="1"/>
          </p:nvPr>
        </p:nvSpPr>
        <p:spPr>
          <a:xfrm>
            <a:off x="938210" y="2342116"/>
            <a:ext cx="11731841" cy="10199511"/>
          </a:xfrm>
          <a:prstGeom prst="rect">
            <a:avLst/>
          </a:prstGeom>
        </p:spPr>
        <p:txBody>
          <a:bodyPr/>
          <a:lstStyle/>
          <a:p>
            <a:pPr>
              <a:buClr>
                <a:srgbClr val="5E5E5E"/>
              </a:buClr>
              <a:buSzPct val="170000"/>
              <a:buChar char="•"/>
              <a:defRPr b="0">
                <a:solidFill>
                  <a:srgbClr val="1A2D3E"/>
                </a:solidFill>
                <a:latin typeface="Helvetica"/>
                <a:ea typeface="Helvetica"/>
                <a:cs typeface="Helvetica"/>
                <a:sym typeface="Helvetica"/>
              </a:defRPr>
            </a:pPr>
            <a:r>
              <a:t>Biblical worldview/heavenly-mindedness vs Worldliness</a:t>
            </a:r>
          </a:p>
          <a:p>
            <a:pPr>
              <a:buClr>
                <a:srgbClr val="5E5E5E"/>
              </a:buClr>
              <a:buSzPct val="170000"/>
              <a:buChar char="•"/>
              <a:defRPr b="0">
                <a:solidFill>
                  <a:srgbClr val="1A2D3E"/>
                </a:solidFill>
                <a:latin typeface="Helvetica"/>
                <a:ea typeface="Helvetica"/>
                <a:cs typeface="Helvetica"/>
                <a:sym typeface="Helvetica"/>
              </a:defRPr>
            </a:pPr>
            <a:r>
              <a:t>Participation vs Nominalism</a:t>
            </a:r>
          </a:p>
          <a:p>
            <a:pPr>
              <a:buClr>
                <a:srgbClr val="5E5E5E"/>
              </a:buClr>
              <a:buSzPct val="170000"/>
              <a:buChar char="•"/>
              <a:defRPr b="0">
                <a:solidFill>
                  <a:srgbClr val="1A2D3E"/>
                </a:solidFill>
                <a:latin typeface="Helvetica"/>
                <a:ea typeface="Helvetica"/>
                <a:cs typeface="Helvetica"/>
                <a:sym typeface="Helvetica"/>
              </a:defRPr>
            </a:pPr>
            <a:r>
              <a:t>Information vs Teachers/Wisdom</a:t>
            </a:r>
          </a:p>
          <a:p>
            <a:pPr>
              <a:buClr>
                <a:srgbClr val="5E5E5E"/>
              </a:buClr>
              <a:buSzPct val="170000"/>
              <a:buChar char="•"/>
              <a:defRPr b="0">
                <a:solidFill>
                  <a:srgbClr val="1A2D3E"/>
                </a:solidFill>
                <a:latin typeface="Helvetica"/>
                <a:ea typeface="Helvetica"/>
                <a:cs typeface="Helvetica"/>
                <a:sym typeface="Helvetica"/>
              </a:defRPr>
            </a:pPr>
            <a:r>
              <a:t>Truth vs Fake News</a:t>
            </a:r>
          </a:p>
          <a:p>
            <a:pPr>
              <a:buClr>
                <a:srgbClr val="5E5E5E"/>
              </a:buClr>
              <a:buSzPct val="170000"/>
              <a:buChar char="•"/>
              <a:defRPr b="0">
                <a:solidFill>
                  <a:srgbClr val="1A2D3E"/>
                </a:solidFill>
                <a:latin typeface="Helvetica"/>
                <a:ea typeface="Helvetica"/>
                <a:cs typeface="Helvetica"/>
                <a:sym typeface="Helvetica"/>
              </a:defRPr>
            </a:pPr>
            <a:r>
              <a:t>Biblical self vs selfish self</a:t>
            </a:r>
          </a:p>
          <a:p>
            <a:pPr lvl="1">
              <a:buClr>
                <a:srgbClr val="5E5E5E"/>
              </a:buClr>
              <a:buSzPct val="170000"/>
              <a:buChar char="•"/>
              <a:defRPr b="0">
                <a:solidFill>
                  <a:srgbClr val="1A2D3E"/>
                </a:solidFill>
                <a:latin typeface="Helvetica"/>
                <a:ea typeface="Helvetica"/>
                <a:cs typeface="Helvetica"/>
                <a:sym typeface="Helvetica"/>
              </a:defRPr>
            </a:pPr>
            <a:r>
              <a:rPr b="1"/>
              <a:t>John Stonestreet</a:t>
            </a:r>
            <a:r>
              <a:t>: Lies technology teaches us: “I am the center of my own universe. I deserve to be happy all the time. I must have choices. I am my own authority. Information is all I need, not teachers.”</a:t>
            </a:r>
          </a:p>
        </p:txBody>
      </p:sp>
      <p:pic>
        <p:nvPicPr>
          <p:cNvPr id="277" name="pasted-movie.png" descr="pasted-movie.png"/>
          <p:cNvPicPr>
            <a:picLocks noChangeAspect="1"/>
          </p:cNvPicPr>
          <p:nvPr>
            <p:ph type="pic" idx="21"/>
          </p:nvPr>
        </p:nvPicPr>
        <p:blipFill>
          <a:blip r:embed="rId2">
            <a:extLst/>
          </a:blip>
          <a:srcRect l="0" t="0" r="0" b="0"/>
          <a:stretch>
            <a:fillRect/>
          </a:stretch>
        </p:blipFill>
        <p:spPr>
          <a:xfrm>
            <a:off x="14673150" y="4250410"/>
            <a:ext cx="8630851" cy="6473138"/>
          </a:xfrm>
          <a:prstGeom prst="rect">
            <a:avLst/>
          </a:prstGeom>
          <a:ln w="12700">
            <a:noFill/>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What happens when we give in?"/>
          <p:cNvSpPr txBox="1"/>
          <p:nvPr>
            <p:ph type="title"/>
          </p:nvPr>
        </p:nvSpPr>
        <p:spPr>
          <a:xfrm>
            <a:off x="752299" y="1009273"/>
            <a:ext cx="22879402" cy="1314170"/>
          </a:xfrm>
          <a:prstGeom prst="rect">
            <a:avLst/>
          </a:prstGeom>
        </p:spPr>
        <p:txBody>
          <a:bodyPr/>
          <a:lstStyle>
            <a:lvl1pPr defTabSz="514095">
              <a:defRPr b="0" spc="237" sz="7919">
                <a:solidFill>
                  <a:srgbClr val="BB8737"/>
                </a:solidFill>
                <a:latin typeface="Helvetica"/>
                <a:ea typeface="Helvetica"/>
                <a:cs typeface="Helvetica"/>
                <a:sym typeface="Helvetica"/>
              </a:defRPr>
            </a:lvl1pPr>
          </a:lstStyle>
          <a:p>
            <a:pPr/>
            <a:r>
              <a:t>What happens when we give in?</a:t>
            </a:r>
          </a:p>
        </p:txBody>
      </p:sp>
      <p:sp>
        <p:nvSpPr>
          <p:cNvPr id="280" name="Political turmoil, division, tension…"/>
          <p:cNvSpPr txBox="1"/>
          <p:nvPr>
            <p:ph type="body" sz="half" idx="1"/>
          </p:nvPr>
        </p:nvSpPr>
        <p:spPr>
          <a:xfrm>
            <a:off x="938210" y="2342116"/>
            <a:ext cx="11731841" cy="10199511"/>
          </a:xfrm>
          <a:prstGeom prst="rect">
            <a:avLst/>
          </a:prstGeom>
        </p:spPr>
        <p:txBody>
          <a:bodyPr/>
          <a:lstStyle/>
          <a:p>
            <a:pPr>
              <a:buClr>
                <a:srgbClr val="5E5E5E"/>
              </a:buClr>
              <a:buSzPct val="170000"/>
              <a:buChar char="•"/>
              <a:defRPr b="0">
                <a:solidFill>
                  <a:srgbClr val="1A2D3E"/>
                </a:solidFill>
                <a:latin typeface="Helvetica"/>
                <a:ea typeface="Helvetica"/>
                <a:cs typeface="Helvetica"/>
                <a:sym typeface="Helvetica"/>
              </a:defRPr>
            </a:pPr>
            <a:r>
              <a:t>Political turmoil, division, tension</a:t>
            </a:r>
          </a:p>
          <a:p>
            <a:pPr>
              <a:buClr>
                <a:srgbClr val="5E5E5E"/>
              </a:buClr>
              <a:buSzPct val="170000"/>
              <a:buChar char="•"/>
              <a:defRPr b="0">
                <a:solidFill>
                  <a:srgbClr val="1A2D3E"/>
                </a:solidFill>
                <a:latin typeface="Helvetica"/>
                <a:ea typeface="Helvetica"/>
                <a:cs typeface="Helvetica"/>
                <a:sym typeface="Helvetica"/>
              </a:defRPr>
            </a:pPr>
            <a:r>
              <a:t>Addictions (tech, substance, porn)</a:t>
            </a:r>
          </a:p>
          <a:p>
            <a:pPr>
              <a:buClr>
                <a:srgbClr val="5E5E5E"/>
              </a:buClr>
              <a:buSzPct val="170000"/>
              <a:buChar char="•"/>
              <a:defRPr b="0">
                <a:solidFill>
                  <a:srgbClr val="1A2D3E"/>
                </a:solidFill>
                <a:latin typeface="Helvetica"/>
                <a:ea typeface="Helvetica"/>
                <a:cs typeface="Helvetica"/>
                <a:sym typeface="Helvetica"/>
              </a:defRPr>
            </a:pPr>
            <a:r>
              <a:t>Affluence, consumerism, materialism, “likes”</a:t>
            </a:r>
          </a:p>
          <a:p>
            <a:pPr>
              <a:buClr>
                <a:srgbClr val="5E5E5E"/>
              </a:buClr>
              <a:buSzPct val="170000"/>
              <a:buChar char="•"/>
              <a:defRPr b="0">
                <a:solidFill>
                  <a:srgbClr val="1A2D3E"/>
                </a:solidFill>
                <a:latin typeface="Helvetica"/>
                <a:ea typeface="Helvetica"/>
                <a:cs typeface="Helvetica"/>
                <a:sym typeface="Helvetica"/>
              </a:defRPr>
            </a:pPr>
            <a:r>
              <a:t>Terror, tragedy, bad news</a:t>
            </a:r>
          </a:p>
          <a:p>
            <a:pPr>
              <a:buClr>
                <a:srgbClr val="5E5E5E"/>
              </a:buClr>
              <a:buSzPct val="170000"/>
              <a:buChar char="•"/>
              <a:defRPr b="0">
                <a:solidFill>
                  <a:srgbClr val="1A2D3E"/>
                </a:solidFill>
                <a:latin typeface="Helvetica"/>
                <a:ea typeface="Helvetica"/>
                <a:cs typeface="Helvetica"/>
                <a:sym typeface="Helvetica"/>
              </a:defRPr>
            </a:pPr>
            <a:r>
              <a:t>Paralysis of choice</a:t>
            </a:r>
          </a:p>
          <a:p>
            <a:pPr>
              <a:buClr>
                <a:srgbClr val="5E5E5E"/>
              </a:buClr>
              <a:buSzPct val="170000"/>
              <a:buChar char="•"/>
              <a:defRPr b="0">
                <a:solidFill>
                  <a:srgbClr val="1A2D3E"/>
                </a:solidFill>
                <a:latin typeface="Helvetica"/>
                <a:ea typeface="Helvetica"/>
                <a:cs typeface="Helvetica"/>
                <a:sym typeface="Helvetica"/>
              </a:defRPr>
            </a:pPr>
            <a:r>
              <a:t>Learning &amp; work ethic</a:t>
            </a:r>
          </a:p>
          <a:p>
            <a:pPr>
              <a:buClr>
                <a:srgbClr val="5E5E5E"/>
              </a:buClr>
              <a:buSzPct val="170000"/>
              <a:buChar char="•"/>
              <a:defRPr b="0">
                <a:solidFill>
                  <a:srgbClr val="1A2D3E"/>
                </a:solidFill>
                <a:latin typeface="Helvetica"/>
                <a:ea typeface="Helvetica"/>
                <a:cs typeface="Helvetica"/>
                <a:sym typeface="Helvetica"/>
              </a:defRPr>
            </a:pPr>
            <a:r>
              <a:t>Affect on theology &amp; Christian living</a:t>
            </a:r>
          </a:p>
        </p:txBody>
      </p:sp>
      <p:pic>
        <p:nvPicPr>
          <p:cNvPr id="281" name="pasted-movie.png" descr="pasted-movie.png"/>
          <p:cNvPicPr>
            <a:picLocks noChangeAspect="1"/>
          </p:cNvPicPr>
          <p:nvPr>
            <p:ph type="pic" idx="21"/>
          </p:nvPr>
        </p:nvPicPr>
        <p:blipFill>
          <a:blip r:embed="rId2">
            <a:extLst/>
          </a:blip>
          <a:srcRect l="0" t="0" r="0" b="0"/>
          <a:stretch>
            <a:fillRect/>
          </a:stretch>
        </p:blipFill>
        <p:spPr>
          <a:xfrm>
            <a:off x="14673150" y="4611897"/>
            <a:ext cx="8630851" cy="5750164"/>
          </a:xfrm>
          <a:prstGeom prst="rect">
            <a:avLst/>
          </a:prstGeom>
          <a:ln w="12700">
            <a:noFill/>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We ignore our flesh and blood. We crave immediate approval. We become like what we ‘like’. We get lonely. We get comfortable in secret vices. We lose meaning. We become harsh to one another. We lose our place in time.”"/>
          <p:cNvSpPr txBox="1"/>
          <p:nvPr/>
        </p:nvSpPr>
        <p:spPr>
          <a:xfrm>
            <a:off x="1036567" y="4854324"/>
            <a:ext cx="22075564" cy="215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ctr">
              <a:defRPr b="0" spc="45" sz="4500">
                <a:solidFill>
                  <a:srgbClr val="1A2D3E"/>
                </a:solidFill>
                <a:latin typeface="Helvetica"/>
                <a:ea typeface="Helvetica"/>
                <a:cs typeface="Helvetica"/>
                <a:sym typeface="Helvetica"/>
              </a:defRPr>
            </a:pPr>
            <a:r>
              <a:t>“We ignore our flesh and blood. We crave immediate approval. We become like what we ‘like’. We get lonely. We get comfortable in secret vices. We lose meaning. We become harsh to one another. We lose our place in time.”</a:t>
            </a:r>
          </a:p>
        </p:txBody>
      </p:sp>
      <p:sp>
        <p:nvSpPr>
          <p:cNvPr id="284" name="Tony Reinke in 12 Ways Your Phone Is Changing You"/>
          <p:cNvSpPr txBox="1"/>
          <p:nvPr/>
        </p:nvSpPr>
        <p:spPr>
          <a:xfrm>
            <a:off x="2784189" y="12112605"/>
            <a:ext cx="18580318"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0" i="1" spc="66" sz="3300">
                <a:solidFill>
                  <a:schemeClr val="accent1">
                    <a:satOff val="74278"/>
                    <a:lumOff val="-33241"/>
                  </a:schemeClr>
                </a:solidFill>
                <a:latin typeface="Helvetica"/>
                <a:ea typeface="Helvetica"/>
                <a:cs typeface="Helvetica"/>
                <a:sym typeface="Helvetica"/>
              </a:defRPr>
            </a:pPr>
            <a:r>
              <a:rPr i="0"/>
              <a:t>Tony Reinke in </a:t>
            </a:r>
            <a:r>
              <a:t>12 Ways Your Phone Is Changing You</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Pornography, Sex, Sexuality"/>
          <p:cNvSpPr txBox="1"/>
          <p:nvPr>
            <p:ph type="title"/>
          </p:nvPr>
        </p:nvSpPr>
        <p:spPr>
          <a:xfrm>
            <a:off x="752299" y="1009273"/>
            <a:ext cx="22879402" cy="1314170"/>
          </a:xfrm>
          <a:prstGeom prst="rect">
            <a:avLst/>
          </a:prstGeom>
        </p:spPr>
        <p:txBody>
          <a:bodyPr/>
          <a:lstStyle>
            <a:lvl1pPr defTabSz="514095">
              <a:defRPr b="0" spc="237" sz="7919">
                <a:solidFill>
                  <a:srgbClr val="BB8737"/>
                </a:solidFill>
                <a:latin typeface="Helvetica"/>
                <a:ea typeface="Helvetica"/>
                <a:cs typeface="Helvetica"/>
                <a:sym typeface="Helvetica"/>
              </a:defRPr>
            </a:lvl1pPr>
          </a:lstStyle>
          <a:p>
            <a:pPr/>
            <a:r>
              <a:t>Pornography, Sex, Sexuality</a:t>
            </a:r>
          </a:p>
        </p:txBody>
      </p:sp>
      <p:sp>
        <p:nvSpPr>
          <p:cNvPr id="287" name="Damon Brown, Author of Playboy’s Greatest Covers: “It seems so obvious: If we invent a machine, the first thing we are going to do—after making a profit—is use it to watch porn.”…"/>
          <p:cNvSpPr txBox="1"/>
          <p:nvPr>
            <p:ph type="body" sz="half" idx="1"/>
          </p:nvPr>
        </p:nvSpPr>
        <p:spPr>
          <a:xfrm>
            <a:off x="938210" y="2342116"/>
            <a:ext cx="11731841" cy="10199511"/>
          </a:xfrm>
          <a:prstGeom prst="rect">
            <a:avLst/>
          </a:prstGeom>
        </p:spPr>
        <p:txBody>
          <a:bodyPr/>
          <a:lstStyle/>
          <a:p>
            <a:pPr marL="615950" indent="-615950" defTabSz="344931">
              <a:spcBef>
                <a:spcPts val="4100"/>
              </a:spcBef>
              <a:buClr>
                <a:srgbClr val="5E5E5E"/>
              </a:buClr>
              <a:buSzPct val="170000"/>
              <a:buChar char="•"/>
              <a:defRPr b="0" spc="34" sz="3492">
                <a:solidFill>
                  <a:srgbClr val="1A2D3E"/>
                </a:solidFill>
                <a:latin typeface="Helvetica"/>
                <a:ea typeface="Helvetica"/>
                <a:cs typeface="Helvetica"/>
                <a:sym typeface="Helvetica"/>
              </a:defRPr>
            </a:pPr>
            <a:r>
              <a:t>Damon Brown, Author of </a:t>
            </a:r>
            <a:r>
              <a:rPr i="1"/>
              <a:t>Playboy’s Greatest Covers</a:t>
            </a:r>
            <a:r>
              <a:t>: “It seems so obvious: If we invent a machine, the first thing we are going to do—after making a profit—is use it to watch porn.”</a:t>
            </a:r>
          </a:p>
          <a:p>
            <a:pPr marL="615950" indent="-615950" defTabSz="344931">
              <a:spcBef>
                <a:spcPts val="4100"/>
              </a:spcBef>
              <a:buClr>
                <a:srgbClr val="5E5E5E"/>
              </a:buClr>
              <a:buSzPct val="170000"/>
              <a:buChar char="•"/>
              <a:defRPr b="0" spc="34" sz="3492">
                <a:solidFill>
                  <a:srgbClr val="1A2D3E"/>
                </a:solidFill>
                <a:latin typeface="Helvetica"/>
                <a:ea typeface="Helvetica"/>
                <a:cs typeface="Helvetica"/>
                <a:sym typeface="Helvetica"/>
              </a:defRPr>
            </a:pPr>
            <a:r>
              <a:t>32% of teenagers said it was common for peers to send/receive nudes</a:t>
            </a:r>
          </a:p>
          <a:p>
            <a:pPr marL="615950" indent="-615950" defTabSz="344931">
              <a:spcBef>
                <a:spcPts val="4100"/>
              </a:spcBef>
              <a:buClr>
                <a:srgbClr val="5E5E5E"/>
              </a:buClr>
              <a:buSzPct val="170000"/>
              <a:buChar char="•"/>
              <a:defRPr spc="34" sz="3492">
                <a:solidFill>
                  <a:srgbClr val="1A2D3E"/>
                </a:solidFill>
                <a:latin typeface="Helvetica"/>
                <a:ea typeface="Helvetica"/>
                <a:cs typeface="Helvetica"/>
                <a:sym typeface="Helvetica"/>
              </a:defRPr>
            </a:pPr>
            <a:r>
              <a:t>Covenant Eyes</a:t>
            </a:r>
            <a:r>
              <a:rPr b="0"/>
              <a:t>: 38% of teens do not believe watching porn is wrong. 61% of the general population report viewing pornography. </a:t>
            </a:r>
            <a:r>
              <a:rPr b="0">
                <a:solidFill>
                  <a:srgbClr val="0000EE"/>
                </a:solidFill>
                <a:hlinkClick r:id="rId2" invalidUrl="" action="" tgtFrame="" tooltip="" history="1" highlightClick="0" endSnd="0"/>
              </a:rPr>
              <a:t>78% of men</a:t>
            </a:r>
            <a:r>
              <a:rPr b="0"/>
              <a:t> watch pornography. </a:t>
            </a:r>
            <a:r>
              <a:rPr b="0">
                <a:solidFill>
                  <a:srgbClr val="0000EE"/>
                </a:solidFill>
                <a:hlinkClick r:id="rId3" invalidUrl="" action="" tgtFrame="" tooltip="" history="1" highlightClick="0" endSnd="0"/>
              </a:rPr>
              <a:t>44% of women</a:t>
            </a:r>
            <a:r>
              <a:rPr b="0"/>
              <a:t> watch pornography. 75% of Christian men watch pornography. 40% of Christian women consume pornography. 22% of Christians view pornography at least once a week, compared to 31% of non-Christians who view pornography at least weekly. </a:t>
            </a:r>
            <a:r>
              <a:rPr b="0">
                <a:solidFill>
                  <a:srgbClr val="0000EE"/>
                </a:solidFill>
                <a:hlinkClick r:id="rId4" invalidUrl="" action="" tgtFrame="" tooltip="" history="1" highlightClick="0" endSnd="0"/>
              </a:rPr>
              <a:t>73% of teens have consumed pornography</a:t>
            </a:r>
            <a:r>
              <a:rPr b="0"/>
              <a:t>. 12 is the average age of first exposure.</a:t>
            </a:r>
          </a:p>
        </p:txBody>
      </p:sp>
      <p:pic>
        <p:nvPicPr>
          <p:cNvPr id="288" name="pasted-movie.png" descr="pasted-movie.png"/>
          <p:cNvPicPr>
            <a:picLocks noChangeAspect="1"/>
          </p:cNvPicPr>
          <p:nvPr>
            <p:ph type="pic" idx="21"/>
          </p:nvPr>
        </p:nvPicPr>
        <p:blipFill>
          <a:blip r:embed="rId5">
            <a:extLst/>
          </a:blip>
          <a:srcRect l="0" t="0" r="0" b="0"/>
          <a:stretch>
            <a:fillRect/>
          </a:stretch>
        </p:blipFill>
        <p:spPr>
          <a:xfrm>
            <a:off x="14673150" y="4611897"/>
            <a:ext cx="8630851" cy="5750164"/>
          </a:xfrm>
          <a:prstGeom prst="rect">
            <a:avLst/>
          </a:prstGeom>
          <a:ln w="12700">
            <a:noFill/>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In 2023, estimates for the global industry range from $58 billion all the way to $287 billion. There’s no way to calculate the exact amount of porn online. But experts estimate 4% of the internet is pornography. According to data aggregator SemRush, in "/>
          <p:cNvSpPr txBox="1"/>
          <p:nvPr/>
        </p:nvSpPr>
        <p:spPr>
          <a:xfrm>
            <a:off x="1036567" y="3482725"/>
            <a:ext cx="22075564" cy="490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ctr">
              <a:defRPr b="0" spc="45" sz="4500">
                <a:solidFill>
                  <a:srgbClr val="1A2D3E"/>
                </a:solidFill>
                <a:latin typeface="Helvetica"/>
                <a:ea typeface="Helvetica"/>
                <a:cs typeface="Helvetica"/>
                <a:sym typeface="Helvetica"/>
              </a:defRPr>
            </a:pPr>
            <a:r>
              <a:t>“In 2023, estimates for the global industry range from $58 billion all the way to $287 billion. There’s no way to calculate the exact amount of porn online. But experts estimate 4% of the internet is pornography. According to data aggregator SemRush, in September 2024, [one pornographic website] was the sixth most popular website in the world and boasted over 5.6 billion views. One website, a platform for individuals to upload their own content for subscribers, was launched in 2016. It now produces $6.6 billion in annual revenue.”</a:t>
            </a:r>
          </a:p>
        </p:txBody>
      </p:sp>
      <p:sp>
        <p:nvSpPr>
          <p:cNvPr id="291" name="Covenant Eyes"/>
          <p:cNvSpPr txBox="1"/>
          <p:nvPr/>
        </p:nvSpPr>
        <p:spPr>
          <a:xfrm>
            <a:off x="2784189" y="12112605"/>
            <a:ext cx="18580318"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b="0" spc="66" sz="3300">
                <a:solidFill>
                  <a:schemeClr val="accent1">
                    <a:satOff val="74278"/>
                    <a:lumOff val="-33241"/>
                  </a:schemeClr>
                </a:solidFill>
                <a:latin typeface="Helvetica"/>
                <a:ea typeface="Helvetica"/>
                <a:cs typeface="Helvetica"/>
                <a:sym typeface="Helvetica"/>
              </a:defRPr>
            </a:lvl1pPr>
          </a:lstStyle>
          <a:p>
            <a:pPr/>
            <a:r>
              <a:t>Covenant Eyes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We need MORE gospel preaching, not less."/>
          <p:cNvSpPr txBox="1"/>
          <p:nvPr/>
        </p:nvSpPr>
        <p:spPr>
          <a:xfrm>
            <a:off x="1036567" y="5540125"/>
            <a:ext cx="22075564"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ctr">
              <a:defRPr b="0" spc="45" sz="4500">
                <a:solidFill>
                  <a:srgbClr val="1A2D3E"/>
                </a:solidFill>
                <a:latin typeface="Helvetica"/>
                <a:ea typeface="Helvetica"/>
                <a:cs typeface="Helvetica"/>
                <a:sym typeface="Helvetica"/>
              </a:defRPr>
            </a:pPr>
            <a:r>
              <a:t>We need MORE gospel preaching, not less.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What are the rewards?"/>
          <p:cNvSpPr txBox="1"/>
          <p:nvPr>
            <p:ph type="title"/>
          </p:nvPr>
        </p:nvSpPr>
        <p:spPr>
          <a:xfrm>
            <a:off x="752299" y="1009273"/>
            <a:ext cx="22879402" cy="1314170"/>
          </a:xfrm>
          <a:prstGeom prst="rect">
            <a:avLst/>
          </a:prstGeom>
        </p:spPr>
        <p:txBody>
          <a:bodyPr/>
          <a:lstStyle>
            <a:lvl1pPr defTabSz="514095">
              <a:defRPr b="0" spc="237" sz="7919">
                <a:solidFill>
                  <a:srgbClr val="BB8737"/>
                </a:solidFill>
                <a:latin typeface="Helvetica"/>
                <a:ea typeface="Helvetica"/>
                <a:cs typeface="Helvetica"/>
                <a:sym typeface="Helvetica"/>
              </a:defRPr>
            </a:lvl1pPr>
          </a:lstStyle>
          <a:p>
            <a:pPr/>
            <a:r>
              <a:t>What are the rewards?</a:t>
            </a:r>
          </a:p>
        </p:txBody>
      </p:sp>
      <p:sp>
        <p:nvSpPr>
          <p:cNvPr id="296" name="True productivity…"/>
          <p:cNvSpPr txBox="1"/>
          <p:nvPr>
            <p:ph type="body" sz="half" idx="1"/>
          </p:nvPr>
        </p:nvSpPr>
        <p:spPr>
          <a:xfrm>
            <a:off x="938210" y="2342116"/>
            <a:ext cx="11731841" cy="10199511"/>
          </a:xfrm>
          <a:prstGeom prst="rect">
            <a:avLst/>
          </a:prstGeom>
        </p:spPr>
        <p:txBody>
          <a:bodyPr/>
          <a:lstStyle/>
          <a:p>
            <a:pPr>
              <a:buClr>
                <a:srgbClr val="5E5E5E"/>
              </a:buClr>
              <a:buSzPct val="170000"/>
              <a:buChar char="•"/>
              <a:defRPr b="0">
                <a:solidFill>
                  <a:srgbClr val="1A2D3E"/>
                </a:solidFill>
                <a:latin typeface="Helvetica"/>
                <a:ea typeface="Helvetica"/>
                <a:cs typeface="Helvetica"/>
                <a:sym typeface="Helvetica"/>
              </a:defRPr>
            </a:pPr>
            <a:r>
              <a:t>True productivity</a:t>
            </a:r>
          </a:p>
          <a:p>
            <a:pPr>
              <a:buClr>
                <a:srgbClr val="5E5E5E"/>
              </a:buClr>
              <a:buSzPct val="170000"/>
              <a:buChar char="•"/>
              <a:defRPr b="0">
                <a:solidFill>
                  <a:srgbClr val="1A2D3E"/>
                </a:solidFill>
                <a:latin typeface="Helvetica"/>
                <a:ea typeface="Helvetica"/>
                <a:cs typeface="Helvetica"/>
                <a:sym typeface="Helvetica"/>
              </a:defRPr>
            </a:pPr>
            <a:r>
              <a:t>True theology, discipleship</a:t>
            </a:r>
          </a:p>
          <a:p>
            <a:pPr>
              <a:buClr>
                <a:srgbClr val="5E5E5E"/>
              </a:buClr>
              <a:buSzPct val="170000"/>
              <a:buChar char="•"/>
              <a:defRPr b="0">
                <a:solidFill>
                  <a:srgbClr val="1A2D3E"/>
                </a:solidFill>
                <a:latin typeface="Helvetica"/>
                <a:ea typeface="Helvetica"/>
                <a:cs typeface="Helvetica"/>
                <a:sym typeface="Helvetica"/>
              </a:defRPr>
            </a:pPr>
            <a:r>
              <a:t>Service, fellowship, missions, evangelism</a:t>
            </a:r>
          </a:p>
          <a:p>
            <a:pPr>
              <a:buClr>
                <a:srgbClr val="5E5E5E"/>
              </a:buClr>
              <a:buSzPct val="170000"/>
              <a:buChar char="•"/>
              <a:defRPr b="0">
                <a:solidFill>
                  <a:srgbClr val="1A2D3E"/>
                </a:solidFill>
                <a:latin typeface="Helvetica"/>
                <a:ea typeface="Helvetica"/>
                <a:cs typeface="Helvetica"/>
                <a:sym typeface="Helvetica"/>
              </a:defRPr>
            </a:pPr>
            <a:r>
              <a:t>Learning &amp; Reading</a:t>
            </a:r>
          </a:p>
          <a:p>
            <a:pPr lvl="1">
              <a:buClr>
                <a:srgbClr val="5E5E5E"/>
              </a:buClr>
              <a:buSzPct val="170000"/>
              <a:buChar char="•"/>
              <a:defRPr b="0">
                <a:solidFill>
                  <a:srgbClr val="1A2D3E"/>
                </a:solidFill>
                <a:latin typeface="Helvetica"/>
                <a:ea typeface="Helvetica"/>
                <a:cs typeface="Helvetica"/>
                <a:sym typeface="Helvetica"/>
              </a:defRPr>
            </a:pPr>
            <a:r>
              <a:t>John Stonestreet in </a:t>
            </a:r>
            <a:r>
              <a:rPr i="1"/>
              <a:t>A Practical Guide to Culture</a:t>
            </a:r>
            <a:r>
              <a:t>: “Talk about worldview early and often. Explain non-Christian worldviews. Strongly encourage your kids to read good books. Discuss ideas whenever possible. Ask good questions.”</a:t>
            </a:r>
          </a:p>
          <a:p>
            <a:pPr>
              <a:buClr>
                <a:srgbClr val="5E5E5E"/>
              </a:buClr>
              <a:buSzPct val="170000"/>
              <a:buChar char="•"/>
              <a:defRPr b="0">
                <a:solidFill>
                  <a:srgbClr val="1A2D3E"/>
                </a:solidFill>
                <a:latin typeface="Helvetica"/>
                <a:ea typeface="Helvetica"/>
                <a:cs typeface="Helvetica"/>
                <a:sym typeface="Helvetica"/>
              </a:defRPr>
            </a:pPr>
            <a:r>
              <a:t>Sleep!!!</a:t>
            </a:r>
          </a:p>
        </p:txBody>
      </p:sp>
      <p:pic>
        <p:nvPicPr>
          <p:cNvPr id="297" name="Screenshot 2025-04-04 at 2.36.53 PM.png" descr="Screenshot 2025-04-04 at 2.36.53 PM.png"/>
          <p:cNvPicPr>
            <a:picLocks noChangeAspect="1"/>
          </p:cNvPicPr>
          <p:nvPr>
            <p:ph type="pic" idx="21"/>
          </p:nvPr>
        </p:nvPicPr>
        <p:blipFill>
          <a:blip r:embed="rId2">
            <a:extLst/>
          </a:blip>
          <a:srcRect l="0" t="0" r="0" b="0"/>
          <a:stretch>
            <a:fillRect/>
          </a:stretch>
        </p:blipFill>
        <p:spPr>
          <a:xfrm>
            <a:off x="14673150" y="4132604"/>
            <a:ext cx="8630851" cy="6708750"/>
          </a:xfrm>
          <a:prstGeom prst="rect">
            <a:avLst/>
          </a:prstGeom>
          <a:ln w="12700">
            <a:noFill/>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Cutting out some screen time at night is likely the number one thing you can do to improve your sleep quality immediately. Computers, iPads, televisions, smartphones, etc., kick out a sleep-sucking blue spectrum of light that can give you major sleep pr"/>
          <p:cNvSpPr txBox="1"/>
          <p:nvPr/>
        </p:nvSpPr>
        <p:spPr>
          <a:xfrm>
            <a:off x="1036567" y="2796924"/>
            <a:ext cx="22075564" cy="627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ctr">
              <a:defRPr b="0" spc="45" sz="4500">
                <a:solidFill>
                  <a:srgbClr val="1A2D3E"/>
                </a:solidFill>
                <a:latin typeface="Helvetica"/>
                <a:ea typeface="Helvetica"/>
                <a:cs typeface="Helvetica"/>
                <a:sym typeface="Helvetica"/>
              </a:defRPr>
            </a:pPr>
            <a:r>
              <a:t>“Cutting out some screen time at night is likely the number one thing you can do to improve your sleep </a:t>
            </a:r>
            <a:r>
              <a:rPr i="1"/>
              <a:t>quality</a:t>
            </a:r>
            <a:r>
              <a:t> immediately. Computers, iPads, televisions, smartphones, etc., kick out a sleep-sucking blue spectrum of light that can give you major sleep problems. The artificial blue light emitted by electronic screen triggers your body to produce more daytime hormones (such as cortisol) and disorients your body’s natural preparation for sleep… Mariana Figueiro, PhD, of the Lighting Research Center…and her team showed that just two hours of computer screen time before bed was enough to significantly suppress people’s nighttime release of melatonin.”</a:t>
            </a:r>
          </a:p>
        </p:txBody>
      </p:sp>
      <p:sp>
        <p:nvSpPr>
          <p:cNvPr id="300" name="Shawn Stevenson in Sleep Smarter"/>
          <p:cNvSpPr txBox="1"/>
          <p:nvPr/>
        </p:nvSpPr>
        <p:spPr>
          <a:xfrm>
            <a:off x="2784189" y="12112605"/>
            <a:ext cx="18580318"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0" spc="66" sz="3300">
                <a:solidFill>
                  <a:schemeClr val="accent1">
                    <a:satOff val="74278"/>
                    <a:lumOff val="-33241"/>
                  </a:schemeClr>
                </a:solidFill>
                <a:latin typeface="Helvetica"/>
                <a:ea typeface="Helvetica"/>
                <a:cs typeface="Helvetica"/>
                <a:sym typeface="Helvetica"/>
              </a:defRPr>
            </a:pPr>
            <a:r>
              <a:t>Shawn Stevenson in </a:t>
            </a:r>
            <a:r>
              <a:rPr i="1"/>
              <a:t>Sleep Smarter</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Where are we really at with tech?"/>
          <p:cNvSpPr txBox="1"/>
          <p:nvPr>
            <p:ph type="title"/>
          </p:nvPr>
        </p:nvSpPr>
        <p:spPr>
          <a:xfrm>
            <a:off x="752299" y="1009273"/>
            <a:ext cx="22879402" cy="1314170"/>
          </a:xfrm>
          <a:prstGeom prst="rect">
            <a:avLst/>
          </a:prstGeom>
        </p:spPr>
        <p:txBody>
          <a:bodyPr/>
          <a:lstStyle/>
          <a:p>
            <a:pPr defTabSz="514095">
              <a:defRPr b="0" spc="237" sz="7919">
                <a:solidFill>
                  <a:srgbClr val="BB8737"/>
                </a:solidFill>
                <a:latin typeface="Helvetica"/>
                <a:ea typeface="Helvetica"/>
                <a:cs typeface="Helvetica"/>
                <a:sym typeface="Helvetica"/>
              </a:defRPr>
            </a:pPr>
            <a:r>
              <a:t>Where are we </a:t>
            </a:r>
            <a:r>
              <a:rPr b="1"/>
              <a:t>really</a:t>
            </a:r>
            <a:r>
              <a:t> at with tech?</a:t>
            </a:r>
          </a:p>
        </p:txBody>
      </p:sp>
      <p:sp>
        <p:nvSpPr>
          <p:cNvPr id="208" name="Phones: Consumer Affairs (2025): Almost all Americans (98%) own a mobile phone. This translates to almost 331 million people. More than nine out of 10 (91%) of Americans own a smartphone. Each day Americans spend 4 hours and 30 minutes on their mobile ph"/>
          <p:cNvSpPr txBox="1"/>
          <p:nvPr>
            <p:ph type="body" sz="half" idx="1"/>
          </p:nvPr>
        </p:nvSpPr>
        <p:spPr>
          <a:xfrm>
            <a:off x="938210" y="2342116"/>
            <a:ext cx="11731841" cy="10289564"/>
          </a:xfrm>
          <a:prstGeom prst="rect">
            <a:avLst/>
          </a:prstGeom>
        </p:spPr>
        <p:txBody>
          <a:bodyPr/>
          <a:lstStyle/>
          <a:p>
            <a:pPr>
              <a:buClr>
                <a:srgbClr val="5E5E5E"/>
              </a:buClr>
              <a:buSzPct val="170000"/>
              <a:buChar char="•"/>
              <a:defRPr>
                <a:solidFill>
                  <a:srgbClr val="1A2D3E"/>
                </a:solidFill>
                <a:latin typeface="Helvetica"/>
                <a:ea typeface="Helvetica"/>
                <a:cs typeface="Helvetica"/>
                <a:sym typeface="Helvetica"/>
              </a:defRPr>
            </a:pPr>
            <a:r>
              <a:t>Phones</a:t>
            </a:r>
            <a:r>
              <a:rPr b="0"/>
              <a:t>: Consumer Affairs (2025): Almost all Americans (98%) own a mobile phone. This translates to almost 331 million people. More than nine out of 10 (91%) of Americans own a smartphone. Each day Americans spend 4 hours and 30 minutes on their mobile phones and check their phone 144 times per day. Nearly 57% of Americans consider themselves 'mobile phone addicts.' Over half (62.79%) of the world's internet traffic comes from mobile phones.</a:t>
            </a:r>
            <a:endParaRPr b="0"/>
          </a:p>
          <a:p>
            <a:pPr>
              <a:buClr>
                <a:srgbClr val="5E5E5E"/>
              </a:buClr>
              <a:buSzPct val="170000"/>
              <a:buChar char="•"/>
              <a:defRPr>
                <a:solidFill>
                  <a:srgbClr val="1A2D3E"/>
                </a:solidFill>
                <a:latin typeface="Helvetica"/>
                <a:ea typeface="Helvetica"/>
                <a:cs typeface="Helvetica"/>
                <a:sym typeface="Helvetica"/>
              </a:defRPr>
            </a:pPr>
            <a:r>
              <a:t>Tablets/Computers</a:t>
            </a:r>
            <a:r>
              <a:rPr b="0"/>
              <a:t>: </a:t>
            </a:r>
            <a:r>
              <a:rPr b="0">
                <a:solidFill>
                  <a:srgbClr val="000000"/>
                </a:solidFill>
              </a:rPr>
              <a:t>Census.gov (2024) — Reporting on Computer and Internet Use in the United States: 2021 — </a:t>
            </a:r>
            <a:r>
              <a:rPr b="0"/>
              <a:t>Smartphones were the most common computing device in U.S. households (90%), followed by desktop or laptop computers (81%) and tablets (64%) in 2021.</a:t>
            </a:r>
          </a:p>
        </p:txBody>
      </p:sp>
      <p:pic>
        <p:nvPicPr>
          <p:cNvPr id="209" name="pasted-movie.png" descr="pasted-movie.png"/>
          <p:cNvPicPr>
            <a:picLocks noChangeAspect="1"/>
          </p:cNvPicPr>
          <p:nvPr>
            <p:ph type="pic" idx="21"/>
          </p:nvPr>
        </p:nvPicPr>
        <p:blipFill>
          <a:blip r:embed="rId2">
            <a:extLst/>
          </a:blip>
          <a:srcRect l="0" t="0" r="0" b="0"/>
          <a:stretch>
            <a:fillRect/>
          </a:stretch>
        </p:blipFill>
        <p:spPr>
          <a:xfrm>
            <a:off x="14673150" y="4610028"/>
            <a:ext cx="8630851" cy="5753901"/>
          </a:xfrm>
          <a:prstGeom prst="rect">
            <a:avLst/>
          </a:prstGeom>
          <a:ln w="12700">
            <a:noFill/>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Within the brain, sleep enriches a diversity of functions, including our ability to learn, memorize, and make logical decisions and choices. Benevolently servicing our psychological health, sleep recalibrates our emotional brain circuits, allowing us to"/>
          <p:cNvSpPr txBox="1"/>
          <p:nvPr/>
        </p:nvSpPr>
        <p:spPr>
          <a:xfrm>
            <a:off x="1036567" y="4168525"/>
            <a:ext cx="22075564" cy="353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ctr">
              <a:defRPr b="0" spc="45" sz="4500">
                <a:solidFill>
                  <a:srgbClr val="1A2D3E"/>
                </a:solidFill>
                <a:latin typeface="Helvetica"/>
                <a:ea typeface="Helvetica"/>
                <a:cs typeface="Helvetica"/>
                <a:sym typeface="Helvetica"/>
              </a:defRPr>
            </a:pPr>
            <a:r>
              <a:t>“Within the brain, sleep enriches a diversity of functions, including our ability to learn, memorize, and make logical decisions and choices. Benevolently servicing our psychological health, sleep recalibrates our emotional brain circuits, allowing us to navigate next-day social and psychological challenges with cool-headed composure.”</a:t>
            </a:r>
          </a:p>
        </p:txBody>
      </p:sp>
      <p:sp>
        <p:nvSpPr>
          <p:cNvPr id="303" name="Matthew Walker in Why We Sleep"/>
          <p:cNvSpPr txBox="1"/>
          <p:nvPr/>
        </p:nvSpPr>
        <p:spPr>
          <a:xfrm>
            <a:off x="2784189" y="12112605"/>
            <a:ext cx="18580318"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0" spc="66" sz="3300">
                <a:solidFill>
                  <a:schemeClr val="accent1">
                    <a:satOff val="74278"/>
                    <a:lumOff val="-33241"/>
                  </a:schemeClr>
                </a:solidFill>
                <a:latin typeface="Helvetica"/>
                <a:ea typeface="Helvetica"/>
                <a:cs typeface="Helvetica"/>
                <a:sym typeface="Helvetica"/>
              </a:defRPr>
            </a:pPr>
            <a:r>
              <a:t>Matthew Walker in </a:t>
            </a:r>
            <a:r>
              <a:rPr i="1"/>
              <a:t>Why We Sleep</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What are the rewards?"/>
          <p:cNvSpPr txBox="1"/>
          <p:nvPr>
            <p:ph type="title"/>
          </p:nvPr>
        </p:nvSpPr>
        <p:spPr>
          <a:xfrm>
            <a:off x="752299" y="1009273"/>
            <a:ext cx="22879402" cy="1314170"/>
          </a:xfrm>
          <a:prstGeom prst="rect">
            <a:avLst/>
          </a:prstGeom>
        </p:spPr>
        <p:txBody>
          <a:bodyPr/>
          <a:lstStyle>
            <a:lvl1pPr defTabSz="514095">
              <a:defRPr b="0" spc="237" sz="7919">
                <a:solidFill>
                  <a:srgbClr val="BB8737"/>
                </a:solidFill>
                <a:latin typeface="Helvetica"/>
                <a:ea typeface="Helvetica"/>
                <a:cs typeface="Helvetica"/>
                <a:sym typeface="Helvetica"/>
              </a:defRPr>
            </a:lvl1pPr>
          </a:lstStyle>
          <a:p>
            <a:pPr/>
            <a:r>
              <a:t>What are the rewards?</a:t>
            </a:r>
          </a:p>
        </p:txBody>
      </p:sp>
      <p:sp>
        <p:nvSpPr>
          <p:cNvPr id="306" name="Corporate Worship…"/>
          <p:cNvSpPr txBox="1"/>
          <p:nvPr>
            <p:ph type="body" sz="half" idx="1"/>
          </p:nvPr>
        </p:nvSpPr>
        <p:spPr>
          <a:xfrm>
            <a:off x="938210" y="2342116"/>
            <a:ext cx="11731841" cy="10199511"/>
          </a:xfrm>
          <a:prstGeom prst="rect">
            <a:avLst/>
          </a:prstGeom>
        </p:spPr>
        <p:txBody>
          <a:bodyPr/>
          <a:lstStyle/>
          <a:p>
            <a:pPr>
              <a:buClr>
                <a:srgbClr val="5E5E5E"/>
              </a:buClr>
              <a:buSzPct val="170000"/>
              <a:buChar char="•"/>
              <a:defRPr b="0">
                <a:solidFill>
                  <a:srgbClr val="1A2D3E"/>
                </a:solidFill>
                <a:latin typeface="Helvetica"/>
                <a:ea typeface="Helvetica"/>
                <a:cs typeface="Helvetica"/>
                <a:sym typeface="Helvetica"/>
              </a:defRPr>
            </a:pPr>
            <a:r>
              <a:t>Corporate Worship</a:t>
            </a:r>
          </a:p>
          <a:p>
            <a:pPr lvl="1">
              <a:buClr>
                <a:srgbClr val="5E5E5E"/>
              </a:buClr>
              <a:buSzPct val="170000"/>
              <a:buChar char="•"/>
              <a:defRPr b="0">
                <a:solidFill>
                  <a:srgbClr val="1A2D3E"/>
                </a:solidFill>
                <a:latin typeface="Helvetica"/>
                <a:ea typeface="Helvetica"/>
                <a:cs typeface="Helvetica"/>
                <a:sym typeface="Helvetica"/>
              </a:defRPr>
            </a:pPr>
            <a:r>
              <a:t>Something &amp; Someone </a:t>
            </a:r>
            <a:r>
              <a:rPr i="1"/>
              <a:t>far more</a:t>
            </a:r>
            <a:r>
              <a:t> beautiful</a:t>
            </a:r>
          </a:p>
          <a:p>
            <a:pPr lvl="1">
              <a:buClr>
                <a:srgbClr val="5E5E5E"/>
              </a:buClr>
              <a:buSzPct val="170000"/>
              <a:buChar char="•"/>
              <a:defRPr b="0">
                <a:solidFill>
                  <a:srgbClr val="1A2D3E"/>
                </a:solidFill>
                <a:latin typeface="Helvetica"/>
                <a:ea typeface="Helvetica"/>
                <a:cs typeface="Helvetica"/>
                <a:sym typeface="Helvetica"/>
              </a:defRPr>
            </a:pPr>
            <a:r>
              <a:t>Let’s not use background images on the projector in worship that are unnecessarily distracting or very captivating.</a:t>
            </a:r>
          </a:p>
          <a:p>
            <a:pPr lvl="1">
              <a:buClr>
                <a:srgbClr val="5E5E5E"/>
              </a:buClr>
              <a:buSzPct val="170000"/>
              <a:buChar char="•"/>
              <a:defRPr b="0">
                <a:solidFill>
                  <a:srgbClr val="1A2D3E"/>
                </a:solidFill>
                <a:latin typeface="Helvetica"/>
                <a:ea typeface="Helvetica"/>
                <a:cs typeface="Helvetica"/>
                <a:sym typeface="Helvetica"/>
              </a:defRPr>
            </a:pPr>
            <a:r>
              <a:t>Let’s not turn down the lights and fix our eyes on a screen where we think it’s just “me and God”</a:t>
            </a:r>
          </a:p>
          <a:p>
            <a:pPr lvl="1">
              <a:buClr>
                <a:srgbClr val="5E5E5E"/>
              </a:buClr>
              <a:buSzPct val="170000"/>
              <a:buChar char="•"/>
              <a:defRPr b="0">
                <a:solidFill>
                  <a:srgbClr val="1A2D3E"/>
                </a:solidFill>
                <a:latin typeface="Helvetica"/>
                <a:ea typeface="Helvetica"/>
                <a:cs typeface="Helvetica"/>
                <a:sym typeface="Helvetica"/>
              </a:defRPr>
            </a:pPr>
            <a:r>
              <a:t>Let’s not make people look at the Bible on their screen or the screen but open the Word and leave it open</a:t>
            </a:r>
          </a:p>
          <a:p>
            <a:pPr lvl="1">
              <a:buClr>
                <a:srgbClr val="5E5E5E"/>
              </a:buClr>
              <a:buSzPct val="170000"/>
              <a:buChar char="•"/>
              <a:defRPr b="0">
                <a:solidFill>
                  <a:srgbClr val="1A2D3E"/>
                </a:solidFill>
                <a:latin typeface="Helvetica"/>
                <a:ea typeface="Helvetica"/>
                <a:cs typeface="Helvetica"/>
                <a:sym typeface="Helvetica"/>
              </a:defRPr>
            </a:pPr>
            <a:r>
              <a:t>Let’s not settle for “I’ll just watch via livestream because it’s basically the same”</a:t>
            </a:r>
          </a:p>
        </p:txBody>
      </p:sp>
      <p:pic>
        <p:nvPicPr>
          <p:cNvPr id="307" name="pasted-movie.png" descr="pasted-movie.png"/>
          <p:cNvPicPr>
            <a:picLocks noChangeAspect="1"/>
          </p:cNvPicPr>
          <p:nvPr>
            <p:ph type="pic" idx="21"/>
          </p:nvPr>
        </p:nvPicPr>
        <p:blipFill>
          <a:blip r:embed="rId2">
            <a:extLst/>
          </a:blip>
          <a:srcRect l="0" t="0" r="0" b="0"/>
          <a:stretch>
            <a:fillRect/>
          </a:stretch>
        </p:blipFill>
        <p:spPr>
          <a:xfrm>
            <a:off x="14673150" y="4610029"/>
            <a:ext cx="8630851" cy="5753901"/>
          </a:xfrm>
          <a:prstGeom prst="rect">
            <a:avLst/>
          </a:prstGeom>
          <a:ln w="12700">
            <a:noFill/>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The singing life of the church was built on the foundational principle of engagement—gathering to sing, create, and worship together. But in the digital age, this principle has devolved into an almost unrecognizable (to most of church history, at least)"/>
          <p:cNvSpPr txBox="1"/>
          <p:nvPr/>
        </p:nvSpPr>
        <p:spPr>
          <a:xfrm>
            <a:off x="1036567" y="3825625"/>
            <a:ext cx="22075564" cy="421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ctr">
              <a:defRPr b="0" spc="45" sz="4500">
                <a:solidFill>
                  <a:srgbClr val="1A2D3E"/>
                </a:solidFill>
                <a:latin typeface="Helvetica"/>
                <a:ea typeface="Helvetica"/>
                <a:cs typeface="Helvetica"/>
                <a:sym typeface="Helvetica"/>
              </a:defRPr>
            </a:pPr>
            <a:r>
              <a:t>“The singing life of the church was built on the foundational principle of engagement—gathering to sing, create, and worship together. But in the digital age, this principle has devolved into an almost unrecognizable (to most of church history, at least) form of entertainment… Everything we do must invite people to engage and participate and not let them off the hook, to simply sit back and be entertained.”</a:t>
            </a:r>
          </a:p>
        </p:txBody>
      </p:sp>
      <p:sp>
        <p:nvSpPr>
          <p:cNvPr id="310" name="Jay Kim in Analog Church"/>
          <p:cNvSpPr txBox="1"/>
          <p:nvPr/>
        </p:nvSpPr>
        <p:spPr>
          <a:xfrm>
            <a:off x="2784189" y="12112605"/>
            <a:ext cx="18580318"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0" spc="66" sz="3300">
                <a:solidFill>
                  <a:schemeClr val="accent1">
                    <a:satOff val="74278"/>
                    <a:lumOff val="-33241"/>
                  </a:schemeClr>
                </a:solidFill>
                <a:latin typeface="Helvetica"/>
                <a:ea typeface="Helvetica"/>
                <a:cs typeface="Helvetica"/>
                <a:sym typeface="Helvetica"/>
              </a:defRPr>
            </a:pPr>
            <a:r>
              <a:t>Jay Kim in </a:t>
            </a:r>
            <a:r>
              <a:rPr i="1"/>
              <a:t>Analog Church</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The church was never meant to be a derivative of the cultural moment but a disruption of it… The greatest disruption that every church, small or large, can offer is an uncompromising invitation to the kitchen table, the living room sofa, the warmth of a"/>
          <p:cNvSpPr txBox="1"/>
          <p:nvPr/>
        </p:nvSpPr>
        <p:spPr>
          <a:xfrm>
            <a:off x="1036567" y="3825625"/>
            <a:ext cx="22075564" cy="421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ctr">
              <a:defRPr b="0" spc="45" sz="4500">
                <a:solidFill>
                  <a:srgbClr val="1A2D3E"/>
                </a:solidFill>
                <a:latin typeface="Helvetica"/>
                <a:ea typeface="Helvetica"/>
                <a:cs typeface="Helvetica"/>
                <a:sym typeface="Helvetica"/>
              </a:defRPr>
            </a:pPr>
            <a:r>
              <a:t>“The church was never meant to be a </a:t>
            </a:r>
            <a:r>
              <a:rPr i="1"/>
              <a:t>derivative</a:t>
            </a:r>
            <a:r>
              <a:t> of the cultural moment but a </a:t>
            </a:r>
            <a:r>
              <a:rPr i="1"/>
              <a:t>disruption</a:t>
            </a:r>
            <a:r>
              <a:t> of it… The greatest disruption that every church, small or large, can offer is an uncompromising invitation to the kitchen table, the living room sofa, the warmth of a sanctuary, the conversations in the courtyard—the spaces people are truly longing for in the midst of their speedy and impatient, choice-laden and shallow, individualistic and isolated lives.”</a:t>
            </a:r>
          </a:p>
        </p:txBody>
      </p:sp>
      <p:sp>
        <p:nvSpPr>
          <p:cNvPr id="313" name="Jay Kim in Analog Church"/>
          <p:cNvSpPr txBox="1"/>
          <p:nvPr/>
        </p:nvSpPr>
        <p:spPr>
          <a:xfrm>
            <a:off x="2784189" y="12112605"/>
            <a:ext cx="18580318"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0" spc="66" sz="3300">
                <a:solidFill>
                  <a:schemeClr val="accent1">
                    <a:satOff val="74278"/>
                    <a:lumOff val="-33241"/>
                  </a:schemeClr>
                </a:solidFill>
                <a:latin typeface="Helvetica"/>
                <a:ea typeface="Helvetica"/>
                <a:cs typeface="Helvetica"/>
                <a:sym typeface="Helvetica"/>
              </a:defRPr>
            </a:pPr>
            <a:r>
              <a:t>Jay Kim in </a:t>
            </a:r>
            <a:r>
              <a:rPr i="1"/>
              <a:t>Analog Church</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Now what?"/>
          <p:cNvSpPr txBox="1"/>
          <p:nvPr>
            <p:ph type="title"/>
          </p:nvPr>
        </p:nvSpPr>
        <p:spPr>
          <a:xfrm>
            <a:off x="752299" y="1009273"/>
            <a:ext cx="22879402" cy="1314170"/>
          </a:xfrm>
          <a:prstGeom prst="rect">
            <a:avLst/>
          </a:prstGeom>
        </p:spPr>
        <p:txBody>
          <a:bodyPr/>
          <a:lstStyle>
            <a:lvl1pPr defTabSz="514095">
              <a:defRPr b="0" spc="237" sz="7919">
                <a:solidFill>
                  <a:srgbClr val="BB8737"/>
                </a:solidFill>
                <a:latin typeface="Helvetica"/>
                <a:ea typeface="Helvetica"/>
                <a:cs typeface="Helvetica"/>
                <a:sym typeface="Helvetica"/>
              </a:defRPr>
            </a:lvl1pPr>
          </a:lstStyle>
          <a:p>
            <a:pPr/>
            <a:r>
              <a:t>Now what?</a:t>
            </a:r>
          </a:p>
        </p:txBody>
      </p:sp>
      <p:sp>
        <p:nvSpPr>
          <p:cNvPr id="316" name="Doers: Worker bees, recruit and motivate other doers…"/>
          <p:cNvSpPr txBox="1"/>
          <p:nvPr>
            <p:ph type="body" sz="half" idx="1"/>
          </p:nvPr>
        </p:nvSpPr>
        <p:spPr>
          <a:xfrm>
            <a:off x="938210" y="2342116"/>
            <a:ext cx="11731841" cy="10199511"/>
          </a:xfrm>
          <a:prstGeom prst="rect">
            <a:avLst/>
          </a:prstGeom>
        </p:spPr>
        <p:txBody>
          <a:bodyPr/>
          <a:lstStyle/>
          <a:p>
            <a:pPr marL="577850" indent="-577850" defTabSz="323596">
              <a:spcBef>
                <a:spcPts val="3900"/>
              </a:spcBef>
              <a:buClr>
                <a:srgbClr val="5E5E5E"/>
              </a:buClr>
              <a:buSzPct val="170000"/>
              <a:buChar char="•"/>
              <a:defRPr spc="32" sz="3276">
                <a:solidFill>
                  <a:srgbClr val="1A2D3E"/>
                </a:solidFill>
                <a:latin typeface="Helvetica"/>
                <a:ea typeface="Helvetica"/>
                <a:cs typeface="Helvetica"/>
                <a:sym typeface="Helvetica"/>
              </a:defRPr>
            </a:pPr>
            <a:r>
              <a:t>Doers</a:t>
            </a:r>
            <a:r>
              <a:rPr b="0"/>
              <a:t>: Worker bees, recruit and motivate other doers</a:t>
            </a:r>
            <a:endParaRPr b="0"/>
          </a:p>
          <a:p>
            <a:pPr lvl="1" marL="1155700" indent="-577850" defTabSz="323596">
              <a:spcBef>
                <a:spcPts val="3900"/>
              </a:spcBef>
              <a:buClr>
                <a:srgbClr val="5E5E5E"/>
              </a:buClr>
              <a:buSzPct val="170000"/>
              <a:buChar char="•"/>
              <a:defRPr spc="32" sz="3276">
                <a:solidFill>
                  <a:srgbClr val="1A2D3E"/>
                </a:solidFill>
                <a:latin typeface="Helvetica"/>
                <a:ea typeface="Helvetica"/>
                <a:cs typeface="Helvetica"/>
                <a:sym typeface="Helvetica"/>
              </a:defRPr>
            </a:pPr>
            <a:r>
              <a:rPr b="0"/>
              <a:t>Tech-minimal church, devotions, studies</a:t>
            </a:r>
            <a:endParaRPr b="0"/>
          </a:p>
          <a:p>
            <a:pPr marL="577850" indent="-577850" defTabSz="323596">
              <a:spcBef>
                <a:spcPts val="3900"/>
              </a:spcBef>
              <a:buClr>
                <a:srgbClr val="5E5E5E"/>
              </a:buClr>
              <a:buSzPct val="170000"/>
              <a:buChar char="•"/>
              <a:defRPr spc="32" sz="3276">
                <a:solidFill>
                  <a:srgbClr val="1A2D3E"/>
                </a:solidFill>
                <a:latin typeface="Helvetica"/>
                <a:ea typeface="Helvetica"/>
                <a:cs typeface="Helvetica"/>
                <a:sym typeface="Helvetica"/>
              </a:defRPr>
            </a:pPr>
            <a:r>
              <a:t>Suppliers</a:t>
            </a:r>
            <a:r>
              <a:rPr b="0"/>
              <a:t>: Financial, human, material resources (what do we need moving forward?)</a:t>
            </a:r>
            <a:endParaRPr b="0"/>
          </a:p>
          <a:p>
            <a:pPr lvl="1" marL="1155700" indent="-577850" defTabSz="323596">
              <a:spcBef>
                <a:spcPts val="3900"/>
              </a:spcBef>
              <a:buClr>
                <a:srgbClr val="5E5E5E"/>
              </a:buClr>
              <a:buSzPct val="170000"/>
              <a:buChar char="•"/>
              <a:defRPr spc="32" sz="3276">
                <a:solidFill>
                  <a:srgbClr val="1A2D3E"/>
                </a:solidFill>
                <a:latin typeface="Helvetica"/>
                <a:ea typeface="Helvetica"/>
                <a:cs typeface="Helvetica"/>
                <a:sym typeface="Helvetica"/>
              </a:defRPr>
            </a:pPr>
            <a:r>
              <a:rPr b="0"/>
              <a:t>Help people know where to begin (resources, coaching, disciplines, etc.)</a:t>
            </a:r>
            <a:endParaRPr b="0"/>
          </a:p>
          <a:p>
            <a:pPr marL="577850" indent="-577850" defTabSz="323596">
              <a:spcBef>
                <a:spcPts val="3900"/>
              </a:spcBef>
              <a:buClr>
                <a:srgbClr val="5E5E5E"/>
              </a:buClr>
              <a:buSzPct val="170000"/>
              <a:buChar char="•"/>
              <a:defRPr spc="32" sz="3276">
                <a:solidFill>
                  <a:srgbClr val="1A2D3E"/>
                </a:solidFill>
                <a:latin typeface="Helvetica"/>
                <a:ea typeface="Helvetica"/>
                <a:cs typeface="Helvetica"/>
                <a:sym typeface="Helvetica"/>
              </a:defRPr>
            </a:pPr>
            <a:r>
              <a:t>Influencers</a:t>
            </a:r>
            <a:r>
              <a:rPr b="0"/>
              <a:t>: Those who can sway individuals or groups, spread the idea; NOT trendy but genuine</a:t>
            </a:r>
            <a:endParaRPr b="0"/>
          </a:p>
          <a:p>
            <a:pPr lvl="1" marL="1155700" indent="-577850" defTabSz="323596">
              <a:spcBef>
                <a:spcPts val="3900"/>
              </a:spcBef>
              <a:buClr>
                <a:srgbClr val="5E5E5E"/>
              </a:buClr>
              <a:buSzPct val="170000"/>
              <a:buChar char="•"/>
              <a:defRPr spc="32" sz="3276">
                <a:solidFill>
                  <a:srgbClr val="1A2D3E"/>
                </a:solidFill>
                <a:latin typeface="Helvetica"/>
                <a:ea typeface="Helvetica"/>
                <a:cs typeface="Helvetica"/>
                <a:sym typeface="Helvetica"/>
              </a:defRPr>
            </a:pPr>
            <a:r>
              <a:rPr b="0"/>
              <a:t>Sabbath Day observance, family worship; family dinners, car rides, movies</a:t>
            </a:r>
            <a:endParaRPr b="0"/>
          </a:p>
          <a:p>
            <a:pPr marL="577850" indent="-577850" defTabSz="323596">
              <a:spcBef>
                <a:spcPts val="3900"/>
              </a:spcBef>
              <a:buClr>
                <a:srgbClr val="5E5E5E"/>
              </a:buClr>
              <a:buSzPct val="170000"/>
              <a:buChar char="•"/>
              <a:defRPr spc="32" sz="3276">
                <a:solidFill>
                  <a:srgbClr val="1A2D3E"/>
                </a:solidFill>
                <a:latin typeface="Helvetica"/>
                <a:ea typeface="Helvetica"/>
                <a:cs typeface="Helvetica"/>
                <a:sym typeface="Helvetica"/>
              </a:defRPr>
            </a:pPr>
            <a:r>
              <a:t>Innovators</a:t>
            </a:r>
            <a:r>
              <a:rPr b="0"/>
              <a:t>: New ways to grow, workplace environment or product developing</a:t>
            </a:r>
            <a:endParaRPr b="0"/>
          </a:p>
          <a:p>
            <a:pPr lvl="1" marL="1155700" indent="-577850" defTabSz="323596">
              <a:spcBef>
                <a:spcPts val="3900"/>
              </a:spcBef>
              <a:buClr>
                <a:srgbClr val="5E5E5E"/>
              </a:buClr>
              <a:buSzPct val="170000"/>
              <a:buChar char="•"/>
              <a:defRPr spc="32" sz="3276">
                <a:solidFill>
                  <a:srgbClr val="1A2D3E"/>
                </a:solidFill>
                <a:latin typeface="Helvetica"/>
                <a:ea typeface="Helvetica"/>
                <a:cs typeface="Helvetica"/>
                <a:sym typeface="Helvetica"/>
              </a:defRPr>
            </a:pPr>
            <a:r>
              <a:rPr b="0"/>
              <a:t>Tech-minimal work, those who develop technology</a:t>
            </a:r>
          </a:p>
        </p:txBody>
      </p:sp>
      <p:pic>
        <p:nvPicPr>
          <p:cNvPr id="317" name="Screenshot 2025-04-04 at 2.47.07 PM.png" descr="Screenshot 2025-04-04 at 2.47.07 PM.png"/>
          <p:cNvPicPr>
            <a:picLocks noChangeAspect="1"/>
          </p:cNvPicPr>
          <p:nvPr>
            <p:ph type="pic" idx="21"/>
          </p:nvPr>
        </p:nvPicPr>
        <p:blipFill>
          <a:blip r:embed="rId2">
            <a:extLst/>
          </a:blip>
          <a:srcRect l="0" t="0" r="0" b="0"/>
          <a:stretch>
            <a:fillRect/>
          </a:stretch>
        </p:blipFill>
        <p:spPr>
          <a:xfrm>
            <a:off x="14673150" y="3880517"/>
            <a:ext cx="8630851" cy="7212925"/>
          </a:xfrm>
          <a:prstGeom prst="rect">
            <a:avLst/>
          </a:prstGeom>
          <a:ln w="12700">
            <a:noFill/>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Where are we really at with tech?"/>
          <p:cNvSpPr txBox="1"/>
          <p:nvPr>
            <p:ph type="title"/>
          </p:nvPr>
        </p:nvSpPr>
        <p:spPr>
          <a:xfrm>
            <a:off x="752299" y="1009273"/>
            <a:ext cx="22879402" cy="1314170"/>
          </a:xfrm>
          <a:prstGeom prst="rect">
            <a:avLst/>
          </a:prstGeom>
        </p:spPr>
        <p:txBody>
          <a:bodyPr/>
          <a:lstStyle/>
          <a:p>
            <a:pPr defTabSz="514095">
              <a:defRPr b="0" spc="237" sz="7919">
                <a:solidFill>
                  <a:srgbClr val="BB8737"/>
                </a:solidFill>
                <a:latin typeface="Helvetica"/>
                <a:ea typeface="Helvetica"/>
                <a:cs typeface="Helvetica"/>
                <a:sym typeface="Helvetica"/>
              </a:defRPr>
            </a:pPr>
            <a:r>
              <a:t>Where are we </a:t>
            </a:r>
            <a:r>
              <a:rPr b="1"/>
              <a:t>really</a:t>
            </a:r>
            <a:r>
              <a:t> at with tech?</a:t>
            </a:r>
          </a:p>
        </p:txBody>
      </p:sp>
      <p:sp>
        <p:nvSpPr>
          <p:cNvPr id="212" name="Video Games/VR: Entertainment Software Associate (2024): 190.6m people in U.S. play video games; 61% of U.S. population play at least one hour a week; Today, 29% of players are 50 or older.…"/>
          <p:cNvSpPr txBox="1"/>
          <p:nvPr>
            <p:ph type="body" sz="half" idx="1"/>
          </p:nvPr>
        </p:nvSpPr>
        <p:spPr>
          <a:xfrm>
            <a:off x="938210" y="2342116"/>
            <a:ext cx="11731841" cy="10289564"/>
          </a:xfrm>
          <a:prstGeom prst="rect">
            <a:avLst/>
          </a:prstGeom>
        </p:spPr>
        <p:txBody>
          <a:bodyPr/>
          <a:lstStyle/>
          <a:p>
            <a:pPr>
              <a:buClr>
                <a:srgbClr val="5E5E5E"/>
              </a:buClr>
              <a:buSzPct val="170000"/>
              <a:buChar char="•"/>
              <a:defRPr>
                <a:solidFill>
                  <a:srgbClr val="1A2D3E"/>
                </a:solidFill>
                <a:latin typeface="Helvetica"/>
                <a:ea typeface="Helvetica"/>
                <a:cs typeface="Helvetica"/>
                <a:sym typeface="Helvetica"/>
              </a:defRPr>
            </a:pPr>
            <a:r>
              <a:t>Video Games/VR</a:t>
            </a:r>
            <a:r>
              <a:rPr b="0"/>
              <a:t>: Entertainment Software Associate (2024): 190.6m people in U.S. play video games; 61% of U.S. population play at least one hour a week; Today, 29% of players are 50 or older. </a:t>
            </a:r>
            <a:endParaRPr b="0"/>
          </a:p>
          <a:p>
            <a:pPr lvl="1">
              <a:buClr>
                <a:srgbClr val="5E5E5E"/>
              </a:buClr>
              <a:buSzPct val="170000"/>
              <a:buChar char="•"/>
              <a:defRPr>
                <a:solidFill>
                  <a:srgbClr val="1A2D3E"/>
                </a:solidFill>
                <a:latin typeface="Helvetica"/>
                <a:ea typeface="Helvetica"/>
                <a:cs typeface="Helvetica"/>
                <a:sym typeface="Helvetica"/>
              </a:defRPr>
            </a:pPr>
            <a:r>
              <a:rPr b="0"/>
              <a:t>In 2004, only 17% of players were aged 50+. In 1999, this number was even lower at just 9%. Average age for player in 2004 was 29, average age for player today is 36</a:t>
            </a:r>
            <a:endParaRPr b="0"/>
          </a:p>
          <a:p>
            <a:pPr>
              <a:buClr>
                <a:srgbClr val="5E5E5E"/>
              </a:buClr>
              <a:buSzPct val="170000"/>
              <a:buChar char="•"/>
              <a:defRPr>
                <a:solidFill>
                  <a:srgbClr val="1A2D3E"/>
                </a:solidFill>
                <a:latin typeface="Helvetica"/>
                <a:ea typeface="Helvetica"/>
                <a:cs typeface="Helvetica"/>
                <a:sym typeface="Helvetica"/>
              </a:defRPr>
            </a:pPr>
            <a:r>
              <a:rPr b="0"/>
              <a:t> Percentage of people who play for 1+ hrs a week </a:t>
            </a:r>
            <a:endParaRPr b="0"/>
          </a:p>
          <a:p>
            <a:pPr lvl="1">
              <a:buClr>
                <a:srgbClr val="5E5E5E"/>
              </a:buClr>
              <a:buSzPct val="170000"/>
              <a:buChar char="•"/>
              <a:defRPr>
                <a:solidFill>
                  <a:srgbClr val="1A2D3E"/>
                </a:solidFill>
                <a:latin typeface="Helvetica"/>
                <a:ea typeface="Helvetica"/>
                <a:cs typeface="Helvetica"/>
                <a:sym typeface="Helvetica"/>
              </a:defRPr>
            </a:pPr>
            <a:r>
              <a:rPr b="0"/>
              <a:t>Gen Alpha = 76% of females, 82% of males</a:t>
            </a:r>
            <a:endParaRPr b="0"/>
          </a:p>
          <a:p>
            <a:pPr lvl="1">
              <a:buClr>
                <a:srgbClr val="5E5E5E"/>
              </a:buClr>
              <a:buSzPct val="170000"/>
              <a:buChar char="•"/>
              <a:defRPr>
                <a:solidFill>
                  <a:srgbClr val="1A2D3E"/>
                </a:solidFill>
                <a:latin typeface="Helvetica"/>
                <a:ea typeface="Helvetica"/>
                <a:cs typeface="Helvetica"/>
                <a:sym typeface="Helvetica"/>
              </a:defRPr>
            </a:pPr>
            <a:r>
              <a:rPr b="0"/>
              <a:t>Gen Z = 82% of males, 68% of females</a:t>
            </a:r>
          </a:p>
        </p:txBody>
      </p:sp>
      <p:pic>
        <p:nvPicPr>
          <p:cNvPr id="213" name="pasted-movie.png" descr="pasted-movie.png"/>
          <p:cNvPicPr>
            <a:picLocks noChangeAspect="1"/>
          </p:cNvPicPr>
          <p:nvPr>
            <p:ph type="pic" idx="21"/>
          </p:nvPr>
        </p:nvPicPr>
        <p:blipFill>
          <a:blip r:embed="rId2">
            <a:extLst/>
          </a:blip>
          <a:srcRect l="0" t="0" r="0" b="0"/>
          <a:stretch>
            <a:fillRect/>
          </a:stretch>
        </p:blipFill>
        <p:spPr>
          <a:xfrm>
            <a:off x="14673150" y="4610028"/>
            <a:ext cx="8630851" cy="5753901"/>
          </a:xfrm>
          <a:prstGeom prst="rect">
            <a:avLst/>
          </a:prstGeom>
          <a:ln w="12700">
            <a:noFill/>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Where are we really at with tech?"/>
          <p:cNvSpPr txBox="1"/>
          <p:nvPr>
            <p:ph type="title"/>
          </p:nvPr>
        </p:nvSpPr>
        <p:spPr>
          <a:xfrm>
            <a:off x="752299" y="1009273"/>
            <a:ext cx="22879402" cy="1314170"/>
          </a:xfrm>
          <a:prstGeom prst="rect">
            <a:avLst/>
          </a:prstGeom>
        </p:spPr>
        <p:txBody>
          <a:bodyPr/>
          <a:lstStyle/>
          <a:p>
            <a:pPr defTabSz="514095">
              <a:defRPr b="0" spc="237" sz="7919">
                <a:solidFill>
                  <a:srgbClr val="BB8737"/>
                </a:solidFill>
                <a:latin typeface="Helvetica"/>
                <a:ea typeface="Helvetica"/>
                <a:cs typeface="Helvetica"/>
                <a:sym typeface="Helvetica"/>
              </a:defRPr>
            </a:pPr>
            <a:r>
              <a:t>Where are we </a:t>
            </a:r>
            <a:r>
              <a:rPr b="1"/>
              <a:t>really</a:t>
            </a:r>
            <a:r>
              <a:t> at with tech?</a:t>
            </a:r>
          </a:p>
        </p:txBody>
      </p:sp>
      <p:sp>
        <p:nvSpPr>
          <p:cNvPr id="216" name="Entertainment/TV: U.S. Bureau of Labor Statistics (2018): In the 2013–17 period, the U.S. civilian non-institutional population ages 15 and older spent an average of 2 hours 46 minutes per day watching TV. This amounted to more than half (55.2 percent) o"/>
          <p:cNvSpPr txBox="1"/>
          <p:nvPr>
            <p:ph type="body" sz="half" idx="1"/>
          </p:nvPr>
        </p:nvSpPr>
        <p:spPr>
          <a:xfrm>
            <a:off x="938210" y="2342116"/>
            <a:ext cx="11731841" cy="10289564"/>
          </a:xfrm>
          <a:prstGeom prst="rect">
            <a:avLst/>
          </a:prstGeom>
        </p:spPr>
        <p:txBody>
          <a:bodyPr/>
          <a:lstStyle/>
          <a:p>
            <a:pPr>
              <a:buClr>
                <a:srgbClr val="5E5E5E"/>
              </a:buClr>
              <a:buSzPct val="170000"/>
              <a:buChar char="•"/>
              <a:defRPr>
                <a:solidFill>
                  <a:srgbClr val="1A2D3E"/>
                </a:solidFill>
                <a:latin typeface="Helvetica"/>
                <a:ea typeface="Helvetica"/>
                <a:cs typeface="Helvetica"/>
                <a:sym typeface="Helvetica"/>
              </a:defRPr>
            </a:pPr>
            <a:r>
              <a:t>Entertainment/TV</a:t>
            </a:r>
            <a:r>
              <a:rPr b="0"/>
              <a:t>: U.S. Bureau of Labor Statistics (2018): In the 2013–17 period, the U.S. civilian non-institutional population ages 15 and older spent an average of 2 hours 46 minutes per day watching TV. This amounted to more than half (55.2 percent) of the total time per day they spent in leisure and sports activities.</a:t>
            </a:r>
            <a:endParaRPr b="0"/>
          </a:p>
          <a:p>
            <a:pPr lvl="1">
              <a:buClr>
                <a:srgbClr val="5E5E5E"/>
              </a:buClr>
              <a:buSzPct val="170000"/>
              <a:buChar char="•"/>
              <a:defRPr>
                <a:solidFill>
                  <a:srgbClr val="1A2D3E"/>
                </a:solidFill>
                <a:latin typeface="Helvetica"/>
                <a:ea typeface="Helvetica"/>
                <a:cs typeface="Helvetica"/>
                <a:sym typeface="Helvetica"/>
              </a:defRPr>
            </a:pPr>
            <a:r>
              <a:t>Forbes (2024)</a:t>
            </a:r>
            <a:r>
              <a:rPr b="0"/>
              <a:t>: “U.S. Media Consumption Report watching TV for more than 3 hours a day is at 61%.”</a:t>
            </a:r>
          </a:p>
        </p:txBody>
      </p:sp>
      <p:pic>
        <p:nvPicPr>
          <p:cNvPr id="217" name="pasted-movie.png" descr="pasted-movie.png"/>
          <p:cNvPicPr>
            <a:picLocks noChangeAspect="1"/>
          </p:cNvPicPr>
          <p:nvPr>
            <p:ph type="pic" idx="21"/>
          </p:nvPr>
        </p:nvPicPr>
        <p:blipFill>
          <a:blip r:embed="rId2">
            <a:extLst/>
          </a:blip>
          <a:srcRect l="8973" t="0" r="8973" b="0"/>
          <a:stretch>
            <a:fillRect/>
          </a:stretch>
        </p:blipFill>
        <p:spPr>
          <a:xfrm>
            <a:off x="14673151" y="4857291"/>
            <a:ext cx="8630851" cy="5259375"/>
          </a:xfrm>
          <a:prstGeom prst="rect">
            <a:avLst/>
          </a:prstGeom>
          <a:ln w="12700">
            <a:noFill/>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Where are we really at with tech?"/>
          <p:cNvSpPr txBox="1"/>
          <p:nvPr>
            <p:ph type="title"/>
          </p:nvPr>
        </p:nvSpPr>
        <p:spPr>
          <a:xfrm>
            <a:off x="752299" y="1009273"/>
            <a:ext cx="22879402" cy="1314170"/>
          </a:xfrm>
          <a:prstGeom prst="rect">
            <a:avLst/>
          </a:prstGeom>
        </p:spPr>
        <p:txBody>
          <a:bodyPr/>
          <a:lstStyle/>
          <a:p>
            <a:pPr defTabSz="514095">
              <a:defRPr b="0" spc="237" sz="7919">
                <a:solidFill>
                  <a:srgbClr val="BB8737"/>
                </a:solidFill>
                <a:latin typeface="Helvetica"/>
                <a:ea typeface="Helvetica"/>
                <a:cs typeface="Helvetica"/>
                <a:sym typeface="Helvetica"/>
              </a:defRPr>
            </a:pPr>
            <a:r>
              <a:t>Where are we </a:t>
            </a:r>
            <a:r>
              <a:rPr b="1"/>
              <a:t>really</a:t>
            </a:r>
            <a:r>
              <a:t> at with tech?</a:t>
            </a:r>
          </a:p>
        </p:txBody>
      </p:sp>
      <p:sp>
        <p:nvSpPr>
          <p:cNvPr id="220" name="Social Media, Podcasts, YouTube: Pew Research (2024): Findings survey of 5,733 U.S. adults conducted May 19-Sept. 5, 2023. Roughly eight-in-ten U.S. adults (83%) report ever using YouTube. Most Americans (68%) report using Facebook. Roughly half of U.S. "/>
          <p:cNvSpPr txBox="1"/>
          <p:nvPr>
            <p:ph type="body" sz="half" idx="1"/>
          </p:nvPr>
        </p:nvSpPr>
        <p:spPr>
          <a:xfrm>
            <a:off x="938210" y="2342116"/>
            <a:ext cx="11731841" cy="10289564"/>
          </a:xfrm>
          <a:prstGeom prst="rect">
            <a:avLst/>
          </a:prstGeom>
        </p:spPr>
        <p:txBody>
          <a:bodyPr/>
          <a:lstStyle/>
          <a:p>
            <a:pPr marL="577850" indent="-577850" defTabSz="323596">
              <a:spcBef>
                <a:spcPts val="3900"/>
              </a:spcBef>
              <a:buClr>
                <a:srgbClr val="5E5E5E"/>
              </a:buClr>
              <a:buSzPct val="170000"/>
              <a:buChar char="•"/>
              <a:defRPr spc="32" sz="3276">
                <a:solidFill>
                  <a:srgbClr val="1A2D3E"/>
                </a:solidFill>
                <a:latin typeface="Helvetica"/>
                <a:ea typeface="Helvetica"/>
                <a:cs typeface="Helvetica"/>
                <a:sym typeface="Helvetica"/>
              </a:defRPr>
            </a:pPr>
            <a:r>
              <a:t>Social Media, Podcasts, YouTube</a:t>
            </a:r>
            <a:r>
              <a:rPr b="0"/>
              <a:t>: </a:t>
            </a:r>
            <a:r>
              <a:rPr b="0">
                <a:solidFill>
                  <a:srgbClr val="000000"/>
                </a:solidFill>
              </a:rPr>
              <a:t>Pew Research (2024): F</a:t>
            </a:r>
            <a:r>
              <a:rPr b="0"/>
              <a:t>indings survey of 5,733 U.S. adults conducted May 19-Sept. 5, 2023.</a:t>
            </a:r>
            <a:r>
              <a:rPr b="0">
                <a:solidFill>
                  <a:srgbClr val="000000"/>
                </a:solidFill>
              </a:rPr>
              <a:t> </a:t>
            </a:r>
            <a:r>
              <a:rPr b="0"/>
              <a:t>Roughly eight-in-ten U.S. adults (83%) report ever using YouTube. Most Americans (68%) report using Facebook. Roughly half of U.S. adults (47%) say they use Instagram. </a:t>
            </a:r>
            <a:endParaRPr b="0"/>
          </a:p>
          <a:p>
            <a:pPr lvl="1" marL="1155700" indent="-577850" defTabSz="323596">
              <a:spcBef>
                <a:spcPts val="3900"/>
              </a:spcBef>
              <a:buClr>
                <a:srgbClr val="5E5E5E"/>
              </a:buClr>
              <a:buSzPct val="170000"/>
              <a:buChar char="•"/>
              <a:defRPr spc="32" sz="3276">
                <a:solidFill>
                  <a:srgbClr val="1A2D3E"/>
                </a:solidFill>
                <a:latin typeface="Helvetica"/>
                <a:ea typeface="Helvetica"/>
                <a:cs typeface="Helvetica"/>
                <a:sym typeface="Helvetica"/>
              </a:defRPr>
            </a:pPr>
            <a:r>
              <a:rPr b="0"/>
              <a:t>27% to 35% of U.S. adults use Pinterest, TikTok, LinkedIn, WhatsApp and Snapchat. </a:t>
            </a:r>
            <a:endParaRPr b="0"/>
          </a:p>
          <a:p>
            <a:pPr lvl="1" marL="1155700" indent="-577850" defTabSz="323596">
              <a:spcBef>
                <a:spcPts val="3900"/>
              </a:spcBef>
              <a:buClr>
                <a:srgbClr val="5E5E5E"/>
              </a:buClr>
              <a:buSzPct val="170000"/>
              <a:buChar char="•"/>
              <a:defRPr spc="32" sz="3276">
                <a:solidFill>
                  <a:srgbClr val="1A2D3E"/>
                </a:solidFill>
                <a:latin typeface="Helvetica"/>
                <a:ea typeface="Helvetica"/>
                <a:cs typeface="Helvetica"/>
                <a:sym typeface="Helvetica"/>
              </a:defRPr>
            </a:pPr>
            <a:r>
              <a:rPr b="0"/>
              <a:t>78% of 18- to 29-year-olds say they use Instagram, far higher than the share among those 65 and older (15%). </a:t>
            </a:r>
            <a:endParaRPr b="0"/>
          </a:p>
          <a:p>
            <a:pPr lvl="1" marL="1155700" indent="-577850" defTabSz="323596">
              <a:spcBef>
                <a:spcPts val="3900"/>
              </a:spcBef>
              <a:buClr>
                <a:srgbClr val="5E5E5E"/>
              </a:buClr>
              <a:buSzPct val="170000"/>
              <a:buChar char="•"/>
              <a:defRPr spc="32" sz="3276">
                <a:solidFill>
                  <a:srgbClr val="1A2D3E"/>
                </a:solidFill>
                <a:latin typeface="Helvetica"/>
                <a:ea typeface="Helvetica"/>
                <a:cs typeface="Helvetica"/>
                <a:sym typeface="Helvetica"/>
              </a:defRPr>
            </a:pPr>
            <a:r>
              <a:rPr b="0"/>
              <a:t>65% of U.S. adults under 30 report using Snapchat, compared with just 4% of the oldest age cohort. </a:t>
            </a:r>
            <a:endParaRPr b="0"/>
          </a:p>
          <a:p>
            <a:pPr lvl="1" marL="1155700" indent="-577850" defTabSz="323596">
              <a:spcBef>
                <a:spcPts val="3900"/>
              </a:spcBef>
              <a:buClr>
                <a:srgbClr val="5E5E5E"/>
              </a:buClr>
              <a:buSzPct val="170000"/>
              <a:buChar char="•"/>
              <a:defRPr spc="32" sz="3276">
                <a:solidFill>
                  <a:srgbClr val="1A2D3E"/>
                </a:solidFill>
                <a:latin typeface="Helvetica"/>
                <a:ea typeface="Helvetica"/>
                <a:cs typeface="Helvetica"/>
                <a:sym typeface="Helvetica"/>
              </a:defRPr>
            </a:pPr>
            <a:r>
              <a:rPr b="0"/>
              <a:t>62% of 18-29 year-olds say they use TikTok, much higher than the share among adults ages 65 years and older (10%). </a:t>
            </a:r>
          </a:p>
        </p:txBody>
      </p:sp>
      <p:pic>
        <p:nvPicPr>
          <p:cNvPr id="221" name="pasted-movie.png" descr="pasted-movie.png"/>
          <p:cNvPicPr>
            <a:picLocks noChangeAspect="1"/>
          </p:cNvPicPr>
          <p:nvPr>
            <p:ph type="pic" idx="21"/>
          </p:nvPr>
        </p:nvPicPr>
        <p:blipFill>
          <a:blip r:embed="rId2">
            <a:extLst/>
          </a:blip>
          <a:srcRect l="0" t="0" r="0" b="0"/>
          <a:stretch>
            <a:fillRect/>
          </a:stretch>
        </p:blipFill>
        <p:spPr>
          <a:xfrm>
            <a:off x="14673150" y="4607317"/>
            <a:ext cx="8630851" cy="5759324"/>
          </a:xfrm>
          <a:prstGeom prst="rect">
            <a:avLst/>
          </a:prstGeom>
          <a:ln w="12700">
            <a:noFill/>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Teens get an average of 8 hours per day of screen time. Over 50% of Americans believe they are addicted to their phones. One study found that around 35% of the population has internet addiction. Up to 60% of teens show signs of cell phone addiction. Ove"/>
          <p:cNvSpPr txBox="1"/>
          <p:nvPr/>
        </p:nvSpPr>
        <p:spPr>
          <a:xfrm>
            <a:off x="1036567" y="879224"/>
            <a:ext cx="22075564" cy="1010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ctr">
              <a:defRPr b="0" spc="45" sz="4500">
                <a:solidFill>
                  <a:srgbClr val="1A2D3E"/>
                </a:solidFill>
                <a:latin typeface="Helvetica"/>
                <a:ea typeface="Helvetica"/>
                <a:cs typeface="Helvetica"/>
                <a:sym typeface="Helvetica"/>
              </a:defRPr>
            </a:pPr>
            <a:r>
              <a:t>“Teens get an average of 8 hours per day of screen time. Over 50% of Americans believe they are addicted to their phones. One study found that around 35% of the population has internet addiction. Up to 60% of teens show signs of cell </a:t>
            </a:r>
            <a:r>
              <a:rPr>
                <a:solidFill>
                  <a:srgbClr val="0000EE"/>
                </a:solidFill>
                <a:hlinkClick r:id="rId2" invalidUrl="" action="" tgtFrame="" tooltip="" history="1" highlightClick="0" endSnd="0"/>
              </a:rPr>
              <a:t>phone addiction</a:t>
            </a:r>
            <a:r>
              <a:t>. Over 60 million people across the globe struggle with </a:t>
            </a:r>
            <a:r>
              <a:rPr>
                <a:solidFill>
                  <a:srgbClr val="0000EE"/>
                </a:solidFill>
                <a:hlinkClick r:id="rId3" invalidUrl="" action="" tgtFrame="" tooltip="" history="1" highlightClick="0" endSnd="0"/>
              </a:rPr>
              <a:t>video game addiction</a:t>
            </a:r>
            <a:r>
              <a:t>. People with internet addiction are </a:t>
            </a:r>
            <a:r>
              <a:rPr b="1"/>
              <a:t>2.2 times more likely</a:t>
            </a:r>
            <a:r>
              <a:t> to have sleep problems than people who don’t. </a:t>
            </a:r>
          </a:p>
          <a:p>
            <a:pPr lvl="1" algn="ctr">
              <a:defRPr b="0" spc="45" sz="4500">
                <a:solidFill>
                  <a:srgbClr val="1A2D3E"/>
                </a:solidFill>
                <a:latin typeface="Helvetica"/>
                <a:ea typeface="Helvetica"/>
                <a:cs typeface="Helvetica"/>
                <a:sym typeface="Helvetica"/>
              </a:defRPr>
            </a:pPr>
            <a:r>
              <a:t>Around </a:t>
            </a:r>
            <a:r>
              <a:rPr b="1"/>
              <a:t>30% of those with phone addiction live an unhealthy lifestyle</a:t>
            </a:r>
            <a:r>
              <a:t>, with more fast food and less exercise. Over 30% of people with smartphone addiction also experience symptoms of depression. Teens who spend over 4 hours on their phones daily are significantly more likely to have suicidal thoughts. </a:t>
            </a:r>
          </a:p>
          <a:p>
            <a:pPr lvl="1" algn="ctr">
              <a:defRPr b="0" spc="45" sz="4500">
                <a:solidFill>
                  <a:srgbClr val="1A2D3E"/>
                </a:solidFill>
                <a:latin typeface="Helvetica"/>
                <a:ea typeface="Helvetica"/>
                <a:cs typeface="Helvetica"/>
                <a:sym typeface="Helvetica"/>
              </a:defRPr>
            </a:pPr>
            <a:r>
              <a:t>Instagram and other image-based social media platforms are significantly linked with body dysmorphia. People who use social media excessively as teens are more likely to be suicidal as adults.”</a:t>
            </a:r>
          </a:p>
        </p:txBody>
      </p:sp>
      <p:sp>
        <p:nvSpPr>
          <p:cNvPr id="224" name="Center for Internet &amp; Technology Addiction (2024)"/>
          <p:cNvSpPr txBox="1"/>
          <p:nvPr/>
        </p:nvSpPr>
        <p:spPr>
          <a:xfrm>
            <a:off x="2784189" y="12112605"/>
            <a:ext cx="18580318"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spcBef>
                <a:spcPts val="0"/>
              </a:spcBef>
              <a:defRPr b="0" spc="66" sz="3300">
                <a:solidFill>
                  <a:schemeClr val="accent1">
                    <a:satOff val="74278"/>
                    <a:lumOff val="-33241"/>
                  </a:schemeClr>
                </a:solidFill>
                <a:latin typeface="Helvetica"/>
                <a:ea typeface="Helvetica"/>
                <a:cs typeface="Helvetica"/>
                <a:sym typeface="Helvetica"/>
              </a:defRPr>
            </a:lvl1pPr>
          </a:lstStyle>
          <a:p>
            <a:pPr/>
            <a:r>
              <a:t>Center for Internet &amp; Technology Addiction (2024)</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What are the effects?"/>
          <p:cNvSpPr txBox="1"/>
          <p:nvPr>
            <p:ph type="title"/>
          </p:nvPr>
        </p:nvSpPr>
        <p:spPr>
          <a:xfrm>
            <a:off x="752299" y="1009273"/>
            <a:ext cx="22879402" cy="1314170"/>
          </a:xfrm>
          <a:prstGeom prst="rect">
            <a:avLst/>
          </a:prstGeom>
        </p:spPr>
        <p:txBody>
          <a:bodyPr/>
          <a:lstStyle>
            <a:lvl1pPr defTabSz="514095">
              <a:defRPr b="0" spc="237" sz="7919">
                <a:solidFill>
                  <a:srgbClr val="BB8737"/>
                </a:solidFill>
                <a:latin typeface="Helvetica"/>
                <a:ea typeface="Helvetica"/>
                <a:cs typeface="Helvetica"/>
                <a:sym typeface="Helvetica"/>
              </a:defRPr>
            </a:lvl1pPr>
          </a:lstStyle>
          <a:p>
            <a:pPr/>
            <a:r>
              <a:t>What are the effects?</a:t>
            </a:r>
          </a:p>
        </p:txBody>
      </p:sp>
      <p:sp>
        <p:nvSpPr>
          <p:cNvPr id="227" name="Fortune Well (2023): Turns out that teens spend an average of 8½ hours on screens per day, and tweens – that’s ages 8 to 12 – are not far behind, at 5½ hours daily.…"/>
          <p:cNvSpPr txBox="1"/>
          <p:nvPr>
            <p:ph type="body" sz="half" idx="1"/>
          </p:nvPr>
        </p:nvSpPr>
        <p:spPr>
          <a:xfrm>
            <a:off x="938210" y="2342116"/>
            <a:ext cx="11731841" cy="10289564"/>
          </a:xfrm>
          <a:prstGeom prst="rect">
            <a:avLst/>
          </a:prstGeom>
        </p:spPr>
        <p:txBody>
          <a:bodyPr/>
          <a:lstStyle/>
          <a:p>
            <a:pPr marL="628650" indent="-628650" defTabSz="352044">
              <a:spcBef>
                <a:spcPts val="4200"/>
              </a:spcBef>
              <a:buClr>
                <a:srgbClr val="5E5E5E"/>
              </a:buClr>
              <a:buSzPct val="170000"/>
              <a:buChar char="•"/>
              <a:defRPr spc="35" sz="3564">
                <a:solidFill>
                  <a:srgbClr val="1A2D3E"/>
                </a:solidFill>
                <a:latin typeface="Helvetica"/>
                <a:ea typeface="Helvetica"/>
                <a:cs typeface="Helvetica"/>
                <a:sym typeface="Helvetica"/>
              </a:defRPr>
            </a:pPr>
            <a:r>
              <a:t>Fortune Well (2023): </a:t>
            </a:r>
            <a:r>
              <a:rPr b="0"/>
              <a:t>Turns out that teens spend an average of </a:t>
            </a:r>
            <a:r>
              <a:rPr b="0">
                <a:solidFill>
                  <a:srgbClr val="0000EE"/>
                </a:solidFill>
                <a:hlinkClick r:id="rId2" invalidUrl="" action="" tgtFrame="" tooltip="" history="1" highlightClick="0" endSnd="0"/>
              </a:rPr>
              <a:t>8½ hours on screens per day</a:t>
            </a:r>
            <a:r>
              <a:rPr b="0"/>
              <a:t>, and tweens – that’s ages 8 to 12 – are not far behind, at 5½ hours daily.</a:t>
            </a:r>
            <a:endParaRPr b="0"/>
          </a:p>
          <a:p>
            <a:pPr marL="628650" indent="-628650" defTabSz="352044">
              <a:spcBef>
                <a:spcPts val="4200"/>
              </a:spcBef>
              <a:buClr>
                <a:srgbClr val="5E5E5E"/>
              </a:buClr>
              <a:buSzPct val="170000"/>
              <a:buChar char="•"/>
              <a:defRPr spc="35" sz="3564">
                <a:solidFill>
                  <a:srgbClr val="1A2D3E"/>
                </a:solidFill>
                <a:latin typeface="Helvetica"/>
                <a:ea typeface="Helvetica"/>
                <a:cs typeface="Helvetica"/>
                <a:sym typeface="Helvetica"/>
              </a:defRPr>
            </a:pPr>
            <a:r>
              <a:t>Yale School of Medicine (2023)</a:t>
            </a:r>
            <a:r>
              <a:rPr b="0"/>
              <a:t>: It found that youth who spent the most time on their digital technology were statistically more likely to exhibit higher levels of internalizing problems two years later. Internalizing problems include depression, anxiety, social anxiety, somatic complaints, and other concerns.</a:t>
            </a:r>
            <a:endParaRPr b="0"/>
          </a:p>
          <a:p>
            <a:pPr marL="628650" indent="-628650" defTabSz="352044">
              <a:spcBef>
                <a:spcPts val="4200"/>
              </a:spcBef>
              <a:buClr>
                <a:srgbClr val="5E5E5E"/>
              </a:buClr>
              <a:buSzPct val="170000"/>
              <a:buChar char="•"/>
              <a:defRPr spc="35" sz="3564">
                <a:solidFill>
                  <a:srgbClr val="1A2D3E"/>
                </a:solidFill>
                <a:latin typeface="Helvetica"/>
                <a:ea typeface="Helvetica"/>
                <a:cs typeface="Helvetica"/>
                <a:sym typeface="Helvetica"/>
              </a:defRPr>
            </a:pPr>
            <a:r>
              <a:t>PudMed Central (2021)</a:t>
            </a:r>
            <a:r>
              <a:rPr b="0"/>
              <a:t>: The use of technology affects the neuroplasticity in children and adolescent resulting in change that might be transient or permanent. Early infancy and adolescence are crucial years for brain growth and reorganization; thus, experiences and environmental variables can have a significant impact on future brain functioning.</a:t>
            </a:r>
          </a:p>
        </p:txBody>
      </p:sp>
      <p:pic>
        <p:nvPicPr>
          <p:cNvPr id="228" name="pasted-movie.png" descr="pasted-movie.png"/>
          <p:cNvPicPr>
            <a:picLocks noChangeAspect="1"/>
          </p:cNvPicPr>
          <p:nvPr>
            <p:ph type="pic" idx="21"/>
          </p:nvPr>
        </p:nvPicPr>
        <p:blipFill>
          <a:blip r:embed="rId3">
            <a:extLst/>
          </a:blip>
          <a:srcRect l="0" t="0" r="0" b="0"/>
          <a:stretch>
            <a:fillRect/>
          </a:stretch>
        </p:blipFill>
        <p:spPr>
          <a:xfrm>
            <a:off x="14673150" y="4926980"/>
            <a:ext cx="8630851" cy="5119997"/>
          </a:xfrm>
          <a:prstGeom prst="rect">
            <a:avLst/>
          </a:prstGeom>
          <a:ln w="12700">
            <a:noFill/>
          </a:ln>
        </p:spPr>
      </p:pic>
      <p:sp>
        <p:nvSpPr>
          <p:cNvPr id="229" name="“The Social Dilemma” — Netflix 2020"/>
          <p:cNvSpPr txBox="1"/>
          <p:nvPr/>
        </p:nvSpPr>
        <p:spPr>
          <a:xfrm>
            <a:off x="15972361" y="11489185"/>
            <a:ext cx="557388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24" sz="2400">
                <a:solidFill>
                  <a:srgbClr val="000000"/>
                </a:solidFill>
                <a:latin typeface="Helvetica"/>
                <a:ea typeface="Helvetica"/>
                <a:cs typeface="Helvetica"/>
                <a:sym typeface="Helvetica"/>
              </a:defRPr>
            </a:lvl1pPr>
          </a:lstStyle>
          <a:p>
            <a:pPr/>
            <a:r>
              <a:t>“The Social Dilemma” — Netflix 2020</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With overexposure we develop illness—such as anxiety disorders and certain forms of PTSD… Technology has reduced our abilities to observe, integrate information, and be creative. In essence, we have less ability to sustain focus on the normal, the basel"/>
          <p:cNvSpPr txBox="1"/>
          <p:nvPr/>
        </p:nvSpPr>
        <p:spPr>
          <a:xfrm>
            <a:off x="1036567" y="1838075"/>
            <a:ext cx="22075564" cy="819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gn="ctr">
              <a:defRPr b="0" spc="45" sz="4500">
                <a:solidFill>
                  <a:srgbClr val="1A2D3E"/>
                </a:solidFill>
                <a:latin typeface="Helvetica"/>
                <a:ea typeface="Helvetica"/>
                <a:cs typeface="Helvetica"/>
                <a:sym typeface="Helvetica"/>
              </a:defRPr>
            </a:pPr>
            <a:r>
              <a:t>“With overexposure we develop illness—such as anxiety disorders and certain forms of PTSD… Technology has reduced our abilities to observe, integrate information, and be creative. In essence, we have less ability to sustain focus on the normal, the baseline, including states of observation, contemplation, and transitions from which ideas spark—what many under the age of 20 now consider a void, proclaiming [it] boredom. We now feel agitated when not externally stimulated; we need to be occupied, entertained. </a:t>
            </a:r>
          </a:p>
          <a:p>
            <a:pPr lvl="1" algn="ctr">
              <a:defRPr b="0" spc="45" sz="4500">
                <a:solidFill>
                  <a:srgbClr val="1A2D3E"/>
                </a:solidFill>
                <a:latin typeface="Helvetica"/>
                <a:ea typeface="Helvetica"/>
                <a:cs typeface="Helvetica"/>
                <a:sym typeface="Helvetica"/>
              </a:defRPr>
            </a:pPr>
            <a:r>
              <a:t>Affects us with sound and stimulation, anxiety and depression, brain development, learning style and development, playing with others, socialization, the business agendas driving how technology is developed and how it hooks us, political manipulation, 'attention economy’, sex and sexuality.”</a:t>
            </a:r>
          </a:p>
        </p:txBody>
      </p:sp>
      <p:sp>
        <p:nvSpPr>
          <p:cNvPr id="232" name="Mary Swingle in i-Minds"/>
          <p:cNvSpPr txBox="1"/>
          <p:nvPr/>
        </p:nvSpPr>
        <p:spPr>
          <a:xfrm>
            <a:off x="2784189" y="12112605"/>
            <a:ext cx="18580318" cy="60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spcBef>
                <a:spcPts val="0"/>
              </a:spcBef>
              <a:defRPr b="0" spc="66" sz="3300">
                <a:solidFill>
                  <a:schemeClr val="accent1">
                    <a:satOff val="74278"/>
                    <a:lumOff val="-33241"/>
                  </a:schemeClr>
                </a:solidFill>
                <a:latin typeface="Helvetica"/>
                <a:ea typeface="Helvetica"/>
                <a:cs typeface="Helvetica"/>
                <a:sym typeface="Helvetica"/>
              </a:defRPr>
            </a:pPr>
            <a:r>
              <a:t>Mary Swingle in </a:t>
            </a:r>
            <a:r>
              <a:rPr i="1"/>
              <a:t>i-Minds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4_Briefing">
  <a:themeElements>
    <a:clrScheme name="24_Briefing">
      <a:dk1>
        <a:srgbClr val="1A5C71"/>
      </a:dk1>
      <a:lt1>
        <a:srgbClr val="54818F"/>
      </a:lt1>
      <a:dk2>
        <a:srgbClr val="5E5E5E"/>
      </a:dk2>
      <a:lt2>
        <a:srgbClr val="D5D5D5"/>
      </a:lt2>
      <a:accent1>
        <a:srgbClr val="54818F"/>
      </a:accent1>
      <a:accent2>
        <a:srgbClr val="308C8B"/>
      </a:accent2>
      <a:accent3>
        <a:srgbClr val="7A9105"/>
      </a:accent3>
      <a:accent4>
        <a:srgbClr val="C26E6A"/>
      </a:accent4>
      <a:accent5>
        <a:srgbClr val="E4E942"/>
      </a:accent5>
      <a:accent6>
        <a:srgbClr val="5B516A"/>
      </a:accent6>
      <a:hlink>
        <a:srgbClr val="0000FF"/>
      </a:hlink>
      <a:folHlink>
        <a:srgbClr val="FF00FF"/>
      </a:folHlink>
    </a:clrScheme>
    <a:fontScheme name="24_Briefing">
      <a:majorFont>
        <a:latin typeface="Graphik"/>
        <a:ea typeface="Graphik"/>
        <a:cs typeface="Graphik"/>
      </a:majorFont>
      <a:minorFont>
        <a:latin typeface="Graphik"/>
        <a:ea typeface="Graphik"/>
        <a:cs typeface="Graphik"/>
      </a:minorFont>
    </a:fontScheme>
    <a:fmtScheme name="24_Briefi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76200" cap="flat">
          <a:solidFill>
            <a:schemeClr val="accent6">
              <a:hueOff val="61929"/>
              <a:satOff val="10820"/>
              <a:lumOff val="-8848"/>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355600" rtl="0" fontAlgn="auto" latinLnBrk="0" hangingPunct="0">
          <a:lnSpc>
            <a:spcPct val="100000"/>
          </a:lnSpc>
          <a:spcBef>
            <a:spcPts val="4300"/>
          </a:spcBef>
          <a:spcAft>
            <a:spcPts val="0"/>
          </a:spcAft>
          <a:buClrTx/>
          <a:buSzTx/>
          <a:buFontTx/>
          <a:buNone/>
          <a:tabLst/>
          <a:defRPr b="1" baseline="0" cap="none" i="0" spc="36" strike="noStrike" sz="3600" u="none" kumimoji="0" normalizeH="0">
            <a:ln>
              <a:noFill/>
            </a:ln>
            <a:solidFill>
              <a:schemeClr val="accent1">
                <a:satOff val="36598"/>
                <a:lumOff val="-17227"/>
              </a:schemeClr>
            </a:solidFill>
            <a:effectLst/>
            <a:uFillTx/>
            <a:latin typeface="+mn-lt"/>
            <a:ea typeface="+mn-ea"/>
            <a:cs typeface="+mn-cs"/>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4_Briefing">
  <a:themeElements>
    <a:clrScheme name="24_Briefing">
      <a:dk1>
        <a:srgbClr val="000000"/>
      </a:dk1>
      <a:lt1>
        <a:srgbClr val="FFFFFF"/>
      </a:lt1>
      <a:dk2>
        <a:srgbClr val="5E5E5E"/>
      </a:dk2>
      <a:lt2>
        <a:srgbClr val="D5D5D5"/>
      </a:lt2>
      <a:accent1>
        <a:srgbClr val="54818F"/>
      </a:accent1>
      <a:accent2>
        <a:srgbClr val="308C8B"/>
      </a:accent2>
      <a:accent3>
        <a:srgbClr val="7A9105"/>
      </a:accent3>
      <a:accent4>
        <a:srgbClr val="C26E6A"/>
      </a:accent4>
      <a:accent5>
        <a:srgbClr val="E4E942"/>
      </a:accent5>
      <a:accent6>
        <a:srgbClr val="5B516A"/>
      </a:accent6>
      <a:hlink>
        <a:srgbClr val="0000FF"/>
      </a:hlink>
      <a:folHlink>
        <a:srgbClr val="FF00FF"/>
      </a:folHlink>
    </a:clrScheme>
    <a:fontScheme name="24_Briefing">
      <a:majorFont>
        <a:latin typeface="Graphik"/>
        <a:ea typeface="Graphik"/>
        <a:cs typeface="Graphik"/>
      </a:majorFont>
      <a:minorFont>
        <a:latin typeface="Graphik"/>
        <a:ea typeface="Graphik"/>
        <a:cs typeface="Graphik"/>
      </a:minorFont>
    </a:fontScheme>
    <a:fmtScheme name="24_Briefi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76200" cap="flat">
          <a:solidFill>
            <a:schemeClr val="accent6">
              <a:hueOff val="61929"/>
              <a:satOff val="10820"/>
              <a:lumOff val="-8848"/>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355600" rtl="0" fontAlgn="auto" latinLnBrk="0" hangingPunct="0">
          <a:lnSpc>
            <a:spcPct val="100000"/>
          </a:lnSpc>
          <a:spcBef>
            <a:spcPts val="4300"/>
          </a:spcBef>
          <a:spcAft>
            <a:spcPts val="0"/>
          </a:spcAft>
          <a:buClrTx/>
          <a:buSzTx/>
          <a:buFontTx/>
          <a:buNone/>
          <a:tabLst/>
          <a:defRPr b="1" baseline="0" cap="none" i="0" spc="36" strike="noStrike" sz="3600" u="none" kumimoji="0" normalizeH="0">
            <a:ln>
              <a:noFill/>
            </a:ln>
            <a:solidFill>
              <a:schemeClr val="accent1">
                <a:satOff val="36598"/>
                <a:lumOff val="-17227"/>
              </a:schemeClr>
            </a:solidFill>
            <a:effectLst/>
            <a:uFillTx/>
            <a:latin typeface="+mn-lt"/>
            <a:ea typeface="+mn-ea"/>
            <a:cs typeface="+mn-cs"/>
            <a:sym typeface="Graphi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