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56"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D07C2-0CB6-4C64-8488-F7D62346A0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DFF200-730F-4998-94B5-35764208A5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0F8F13-D25F-47CA-9FDE-8C62E777C610}"/>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5" name="Footer Placeholder 4">
            <a:extLst>
              <a:ext uri="{FF2B5EF4-FFF2-40B4-BE49-F238E27FC236}">
                <a16:creationId xmlns:a16="http://schemas.microsoft.com/office/drawing/2014/main" id="{62F05A71-F94A-46AE-A2CD-91C5E3762C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893CAD-3E81-4EF3-AD4C-04C75D876049}"/>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2169500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578C2-BC4E-4113-B44E-C1A1D48453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A79303-F8B8-465E-B0D5-E52065D7BC8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AA4C96-8F8E-4A74-ACD5-091652937DC0}"/>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5" name="Footer Placeholder 4">
            <a:extLst>
              <a:ext uri="{FF2B5EF4-FFF2-40B4-BE49-F238E27FC236}">
                <a16:creationId xmlns:a16="http://schemas.microsoft.com/office/drawing/2014/main" id="{67B1A26D-E5CE-4AA0-96A3-56EA041E25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D1CEF-6CC3-4F09-97E6-C07EB7C9D2A2}"/>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2910995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C2A97-BD40-4E5D-B170-05FB9A6A8F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519B25-1E4D-42A2-93E5-A94567D585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FD40BD0-50D7-4DC6-B005-89F9078F4CF9}"/>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5" name="Footer Placeholder 4">
            <a:extLst>
              <a:ext uri="{FF2B5EF4-FFF2-40B4-BE49-F238E27FC236}">
                <a16:creationId xmlns:a16="http://schemas.microsoft.com/office/drawing/2014/main" id="{1D1005F6-BE41-4A3F-9FA2-F93E38649A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448E09-30AA-4C06-A5A3-0E22CF92D129}"/>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1086919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B97B8-B785-483C-9BD5-E50E96F9BF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9E5CFB-37CE-4C85-90A8-C4ADC0AC689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D5EF08-BA6A-413B-8B4D-E5A42A84F3A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627302-C7A5-49C2-83AF-3368FFE8B4F4}"/>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6" name="Footer Placeholder 5">
            <a:extLst>
              <a:ext uri="{FF2B5EF4-FFF2-40B4-BE49-F238E27FC236}">
                <a16:creationId xmlns:a16="http://schemas.microsoft.com/office/drawing/2014/main" id="{B35E5BC0-19BC-4C67-B3A2-BFDE803612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24A3A9-4F83-499A-AD0A-B800A77FC979}"/>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388876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544BA-BB40-4459-ADDC-DF4534546F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72B6BA-D7E4-47EE-B9AB-1C6E24ED46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61A18B6-A9C7-4A6F-B19A-C39A8A5E3D5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665201-C02C-4185-BB04-DE16FE00CC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04D4190-C9A4-41BE-95AF-C48B2BE6AF1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5CB96E-7CCB-44D0-973A-D5CE82A46D55}"/>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8" name="Footer Placeholder 7">
            <a:extLst>
              <a:ext uri="{FF2B5EF4-FFF2-40B4-BE49-F238E27FC236}">
                <a16:creationId xmlns:a16="http://schemas.microsoft.com/office/drawing/2014/main" id="{933E5FFA-71FD-4711-A94C-E0A41E41F6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A83BF0-8C7C-425E-B459-69E46E4A781B}"/>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1866908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57144-2E6D-40D9-B958-73D8DCF0B1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EB237F-1103-4D42-9B31-B776570CF0DB}"/>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4" name="Footer Placeholder 3">
            <a:extLst>
              <a:ext uri="{FF2B5EF4-FFF2-40B4-BE49-F238E27FC236}">
                <a16:creationId xmlns:a16="http://schemas.microsoft.com/office/drawing/2014/main" id="{539A5275-372B-4A22-BC8D-50941A294E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406482-E247-4E4D-8169-517CF73BD6EB}"/>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2262453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B1BEBB-6F06-403C-8329-ABF3450D2D4E}"/>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3" name="Footer Placeholder 2">
            <a:extLst>
              <a:ext uri="{FF2B5EF4-FFF2-40B4-BE49-F238E27FC236}">
                <a16:creationId xmlns:a16="http://schemas.microsoft.com/office/drawing/2014/main" id="{B5C49F22-ECAA-438F-83A0-78B2665F2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94A5D4-EAD2-410C-AFCE-424778A0C455}"/>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4101170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91012-2CE8-4F50-B795-186267FBE7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A23D98-784B-46D0-B913-FF426458DC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0DDC48-1A8C-47EF-B180-79BB345F7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FAC076C-5F29-46D9-B9FE-566D10FF1C36}"/>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6" name="Footer Placeholder 5">
            <a:extLst>
              <a:ext uri="{FF2B5EF4-FFF2-40B4-BE49-F238E27FC236}">
                <a16:creationId xmlns:a16="http://schemas.microsoft.com/office/drawing/2014/main" id="{32F7ECFE-8D5E-416D-B17C-720804FC41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63145B-7A80-479C-A561-CCA943F4259C}"/>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3195676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3BBF7-23E3-4C78-A165-FF58CB86F8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EDB49C-F0B6-4BEF-80DE-A136B3437E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866915-BB03-459F-91C2-CC825D8036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3E5F6F-3A0A-4F75-8DE8-5E05D6AA175A}"/>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6" name="Footer Placeholder 5">
            <a:extLst>
              <a:ext uri="{FF2B5EF4-FFF2-40B4-BE49-F238E27FC236}">
                <a16:creationId xmlns:a16="http://schemas.microsoft.com/office/drawing/2014/main" id="{42296175-0101-497A-AAB7-74D21BADF3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BF5462-1D68-4903-84C7-DFFE94449602}"/>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3989655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45268-ACAE-41CD-8715-A710456A64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307496-A814-491C-98D8-4754EBA4A03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77C1ED-C344-4193-BAEE-4298585F8D07}"/>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5" name="Footer Placeholder 4">
            <a:extLst>
              <a:ext uri="{FF2B5EF4-FFF2-40B4-BE49-F238E27FC236}">
                <a16:creationId xmlns:a16="http://schemas.microsoft.com/office/drawing/2014/main" id="{BAAD3792-EEAF-4218-A0CC-0A736412C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4FD0F9-7B71-40CA-A0C9-D29763ED4DA7}"/>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1221661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D11E4E-C417-4A9A-B168-426D73F77D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F9A8B2-E766-4329-9613-8E6AF1874EF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295232-3960-43D7-B2FF-3F886624606B}"/>
              </a:ext>
            </a:extLst>
          </p:cNvPr>
          <p:cNvSpPr>
            <a:spLocks noGrp="1"/>
          </p:cNvSpPr>
          <p:nvPr>
            <p:ph type="dt" sz="half" idx="10"/>
          </p:nvPr>
        </p:nvSpPr>
        <p:spPr/>
        <p:txBody>
          <a:bodyPr/>
          <a:lstStyle/>
          <a:p>
            <a:fld id="{D0C423C0-4C2B-4A12-940F-372FE8984EB8}" type="datetimeFigureOut">
              <a:rPr lang="en-US" smtClean="0"/>
              <a:t>2/24/2018</a:t>
            </a:fld>
            <a:endParaRPr lang="en-US"/>
          </a:p>
        </p:txBody>
      </p:sp>
      <p:sp>
        <p:nvSpPr>
          <p:cNvPr id="5" name="Footer Placeholder 4">
            <a:extLst>
              <a:ext uri="{FF2B5EF4-FFF2-40B4-BE49-F238E27FC236}">
                <a16:creationId xmlns:a16="http://schemas.microsoft.com/office/drawing/2014/main" id="{7D46CCE4-4B67-4098-AC42-19A4AEAF8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B81673-E290-4F9E-96DF-BC688343B73E}"/>
              </a:ext>
            </a:extLst>
          </p:cNvPr>
          <p:cNvSpPr>
            <a:spLocks noGrp="1"/>
          </p:cNvSpPr>
          <p:nvPr>
            <p:ph type="sldNum" sz="quarter" idx="12"/>
          </p:nvPr>
        </p:nvSpPr>
        <p:spPr/>
        <p:txBody>
          <a:bodyPr/>
          <a:lstStyle/>
          <a:p>
            <a:fld id="{7C0DF007-D42B-490F-80ED-011546B3DA36}" type="slidenum">
              <a:rPr lang="en-US" smtClean="0"/>
              <a:t>‹#›</a:t>
            </a:fld>
            <a:endParaRPr lang="en-US"/>
          </a:p>
        </p:txBody>
      </p:sp>
    </p:spTree>
    <p:extLst>
      <p:ext uri="{BB962C8B-B14F-4D97-AF65-F5344CB8AC3E}">
        <p14:creationId xmlns:p14="http://schemas.microsoft.com/office/powerpoint/2010/main" val="2730802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5AA4C0-F860-42F3-824A-605CF6E54F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36685E-5732-4E3B-9493-0846147893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E37DE-6B2E-4ACF-A3E3-DC9138FD83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423C0-4C2B-4A12-940F-372FE8984EB8}" type="datetimeFigureOut">
              <a:rPr lang="en-US" smtClean="0"/>
              <a:t>2/24/2018</a:t>
            </a:fld>
            <a:endParaRPr lang="en-US"/>
          </a:p>
        </p:txBody>
      </p:sp>
      <p:sp>
        <p:nvSpPr>
          <p:cNvPr id="5" name="Footer Placeholder 4">
            <a:extLst>
              <a:ext uri="{FF2B5EF4-FFF2-40B4-BE49-F238E27FC236}">
                <a16:creationId xmlns:a16="http://schemas.microsoft.com/office/drawing/2014/main" id="{9C0FC0B1-643F-45FD-9AF6-D9EFE1634B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2B9D8A-F252-4AFE-B3ED-76BB51F30F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0DF007-D42B-490F-80ED-011546B3DA36}" type="slidenum">
              <a:rPr lang="en-US" smtClean="0"/>
              <a:t>‹#›</a:t>
            </a:fld>
            <a:endParaRPr lang="en-US"/>
          </a:p>
        </p:txBody>
      </p:sp>
    </p:spTree>
    <p:extLst>
      <p:ext uri="{BB962C8B-B14F-4D97-AF65-F5344CB8AC3E}">
        <p14:creationId xmlns:p14="http://schemas.microsoft.com/office/powerpoint/2010/main" val="1178086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0D3401-8874-4323-BCE3-C51019E30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361333" cy="6953250"/>
          </a:xfrm>
          <a:prstGeom prst="rect">
            <a:avLst/>
          </a:prstGeom>
        </p:spPr>
      </p:pic>
      <p:sp>
        <p:nvSpPr>
          <p:cNvPr id="4" name="TextBox 3">
            <a:extLst>
              <a:ext uri="{FF2B5EF4-FFF2-40B4-BE49-F238E27FC236}">
                <a16:creationId xmlns:a16="http://schemas.microsoft.com/office/drawing/2014/main" id="{C0DBDDC7-D35B-468E-B49C-F825ED3E3645}"/>
              </a:ext>
            </a:extLst>
          </p:cNvPr>
          <p:cNvSpPr txBox="1"/>
          <p:nvPr/>
        </p:nvSpPr>
        <p:spPr>
          <a:xfrm>
            <a:off x="-1" y="1216240"/>
            <a:ext cx="12361334" cy="5170646"/>
          </a:xfrm>
          <a:prstGeom prst="rect">
            <a:avLst/>
          </a:prstGeom>
          <a:noFill/>
        </p:spPr>
        <p:txBody>
          <a:bodyPr wrap="square" rtlCol="0">
            <a:spAutoFit/>
          </a:bodyPr>
          <a:lstStyle/>
          <a:p>
            <a:pPr algn="ctr"/>
            <a:r>
              <a:rPr lang="en-US" sz="7200" b="1" dirty="0">
                <a:effectLst>
                  <a:outerShdw blurRad="38100" dist="38100" dir="2700000" algn="tl">
                    <a:srgbClr val="000000">
                      <a:alpha val="43137"/>
                    </a:srgbClr>
                  </a:outerShdw>
                </a:effectLst>
              </a:rPr>
              <a:t>Marks of the Children of God</a:t>
            </a:r>
            <a:endParaRPr lang="en-US" sz="7200"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1 John 3:1-22</a:t>
            </a:r>
            <a:endParaRPr lang="en-US" sz="4800"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2237458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736847" y="2414726"/>
            <a:ext cx="10173808" cy="3046988"/>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But to all who received him (speaking of Jesus), who believed in his name, he gave the right to become children of God.</a:t>
            </a:r>
          </a:p>
          <a:p>
            <a:pPr algn="ctr"/>
            <a:endParaRPr lang="en-US" sz="2400" b="1" i="1" dirty="0">
              <a:effectLst>
                <a:outerShdw blurRad="38100" dist="38100" dir="2700000" algn="tl">
                  <a:srgbClr val="000000">
                    <a:alpha val="43137"/>
                  </a:srgbClr>
                </a:outerShdw>
              </a:effectLst>
            </a:endParaRPr>
          </a:p>
          <a:p>
            <a:pPr algn="ctr"/>
            <a:r>
              <a:rPr lang="en-US" sz="2400" b="1" i="1" dirty="0">
                <a:effectLst>
                  <a:outerShdw blurRad="38100" dist="38100" dir="2700000" algn="tl">
                    <a:srgbClr val="000000">
                      <a:alpha val="43137"/>
                    </a:srgbClr>
                  </a:outerShdw>
                </a:effectLst>
              </a:rPr>
              <a:t>John 1:12</a:t>
            </a:r>
            <a:endParaRPr lang="en-US" sz="2400"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 </a:t>
            </a:r>
          </a:p>
          <a:p>
            <a:endParaRPr lang="en-US" dirty="0"/>
          </a:p>
        </p:txBody>
      </p:sp>
    </p:spTree>
    <p:extLst>
      <p:ext uri="{BB962C8B-B14F-4D97-AF65-F5344CB8AC3E}">
        <p14:creationId xmlns:p14="http://schemas.microsoft.com/office/powerpoint/2010/main" val="2100861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0D3401-8874-4323-BCE3-C51019E30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361333" cy="6953250"/>
          </a:xfrm>
          <a:prstGeom prst="rect">
            <a:avLst/>
          </a:prstGeom>
        </p:spPr>
      </p:pic>
      <p:sp>
        <p:nvSpPr>
          <p:cNvPr id="4" name="TextBox 3">
            <a:extLst>
              <a:ext uri="{FF2B5EF4-FFF2-40B4-BE49-F238E27FC236}">
                <a16:creationId xmlns:a16="http://schemas.microsoft.com/office/drawing/2014/main" id="{C0DBDDC7-D35B-468E-B49C-F825ED3E3645}"/>
              </a:ext>
            </a:extLst>
          </p:cNvPr>
          <p:cNvSpPr txBox="1"/>
          <p:nvPr/>
        </p:nvSpPr>
        <p:spPr>
          <a:xfrm>
            <a:off x="-1" y="1216240"/>
            <a:ext cx="12361334" cy="5170646"/>
          </a:xfrm>
          <a:prstGeom prst="rect">
            <a:avLst/>
          </a:prstGeom>
          <a:noFill/>
        </p:spPr>
        <p:txBody>
          <a:bodyPr wrap="square" rtlCol="0">
            <a:spAutoFit/>
          </a:bodyPr>
          <a:lstStyle/>
          <a:p>
            <a:pPr algn="ctr"/>
            <a:r>
              <a:rPr lang="en-US" sz="7200" b="1" dirty="0">
                <a:effectLst>
                  <a:outerShdw blurRad="38100" dist="38100" dir="2700000" algn="tl">
                    <a:srgbClr val="000000">
                      <a:alpha val="43137"/>
                    </a:srgbClr>
                  </a:outerShdw>
                </a:effectLst>
              </a:rPr>
              <a:t>Marks of the Children of God</a:t>
            </a:r>
            <a:endParaRPr lang="en-US" sz="7200"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1 John 3:1-22</a:t>
            </a:r>
            <a:endParaRPr lang="en-US" sz="4800"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3057557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D4D697-0AE4-4C11-9E23-98DFEE316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5200" cy="6972300"/>
          </a:xfrm>
          <a:prstGeom prst="rect">
            <a:avLst/>
          </a:prstGeom>
        </p:spPr>
      </p:pic>
      <p:sp>
        <p:nvSpPr>
          <p:cNvPr id="6" name="TextBox 5">
            <a:extLst>
              <a:ext uri="{FF2B5EF4-FFF2-40B4-BE49-F238E27FC236}">
                <a16:creationId xmlns:a16="http://schemas.microsoft.com/office/drawing/2014/main" id="{1AB1CBFC-5FCB-4328-8CE5-E35DFFC98ADA}"/>
              </a:ext>
            </a:extLst>
          </p:cNvPr>
          <p:cNvSpPr txBox="1"/>
          <p:nvPr/>
        </p:nvSpPr>
        <p:spPr>
          <a:xfrm>
            <a:off x="816746" y="452761"/>
            <a:ext cx="10892901" cy="4924425"/>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rPr>
              <a:t>But I will sing of your strength; I will sing aloud of your steadfast love in the morning.  For you have been to me a fortress and a refuge in the day of my distress.  O my Strength, I will sing praises to you, for you, O God, are my fortress, the God who shows me steadfast love.</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Psalm 59:16-17</a:t>
            </a:r>
            <a:endParaRPr lang="en-US" sz="2800" b="1"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2413357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D4D697-0AE4-4C11-9E23-98DFEE316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5200" cy="6972300"/>
          </a:xfrm>
          <a:prstGeom prst="rect">
            <a:avLst/>
          </a:prstGeom>
        </p:spPr>
      </p:pic>
      <p:sp>
        <p:nvSpPr>
          <p:cNvPr id="6" name="TextBox 5">
            <a:extLst>
              <a:ext uri="{FF2B5EF4-FFF2-40B4-BE49-F238E27FC236}">
                <a16:creationId xmlns:a16="http://schemas.microsoft.com/office/drawing/2014/main" id="{1AB1CBFC-5FCB-4328-8CE5-E35DFFC98ADA}"/>
              </a:ext>
            </a:extLst>
          </p:cNvPr>
          <p:cNvSpPr txBox="1"/>
          <p:nvPr/>
        </p:nvSpPr>
        <p:spPr>
          <a:xfrm>
            <a:off x="816746" y="452761"/>
            <a:ext cx="10892901" cy="3693319"/>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rPr>
              <a:t>I will give thanks to you, O LORD, among the peoples; I will sing praises to you among the nations.  For your steadfast love is great above the heavens; your faithfulness reaches to the clouds.</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Psalm 108:3-4</a:t>
            </a:r>
            <a:endParaRPr lang="en-US" sz="2800" b="1"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2439734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1278383" y="2414726"/>
            <a:ext cx="9747683" cy="2739211"/>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rPr>
              <a:t>But God demonstrates his love for us in that while we were still sinners, Christ died for us.</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Romans 5:8</a:t>
            </a:r>
            <a:endParaRPr lang="en-US" sz="2800"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 </a:t>
            </a:r>
          </a:p>
          <a:p>
            <a:endParaRPr lang="en-US" dirty="0"/>
          </a:p>
        </p:txBody>
      </p:sp>
    </p:spTree>
    <p:extLst>
      <p:ext uri="{BB962C8B-B14F-4D97-AF65-F5344CB8AC3E}">
        <p14:creationId xmlns:p14="http://schemas.microsoft.com/office/powerpoint/2010/main" val="579531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D4D697-0AE4-4C11-9E23-98DFEE316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5200" cy="6972300"/>
          </a:xfrm>
          <a:prstGeom prst="rect">
            <a:avLst/>
          </a:prstGeom>
        </p:spPr>
      </p:pic>
      <p:sp>
        <p:nvSpPr>
          <p:cNvPr id="6" name="TextBox 5">
            <a:extLst>
              <a:ext uri="{FF2B5EF4-FFF2-40B4-BE49-F238E27FC236}">
                <a16:creationId xmlns:a16="http://schemas.microsoft.com/office/drawing/2014/main" id="{1AB1CBFC-5FCB-4328-8CE5-E35DFFC98ADA}"/>
              </a:ext>
            </a:extLst>
          </p:cNvPr>
          <p:cNvSpPr txBox="1"/>
          <p:nvPr/>
        </p:nvSpPr>
        <p:spPr>
          <a:xfrm>
            <a:off x="1230543" y="585926"/>
            <a:ext cx="9934113" cy="4924425"/>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rPr>
              <a:t>For I am sure that neither death nor life, nor angels nor rulers, nor things present nor things to come, nor powers, nor height nor depth, nor anything else in all creation, will be able to separate us from the love of God in Christ Jesus our Lord.</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Romans 8:38-39</a:t>
            </a:r>
            <a:endParaRPr lang="en-US" sz="2800" b="1"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421104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0D3401-8874-4323-BCE3-C51019E30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361333" cy="6953250"/>
          </a:xfrm>
          <a:prstGeom prst="rect">
            <a:avLst/>
          </a:prstGeom>
        </p:spPr>
      </p:pic>
      <p:sp>
        <p:nvSpPr>
          <p:cNvPr id="4" name="TextBox 3">
            <a:extLst>
              <a:ext uri="{FF2B5EF4-FFF2-40B4-BE49-F238E27FC236}">
                <a16:creationId xmlns:a16="http://schemas.microsoft.com/office/drawing/2014/main" id="{C0DBDDC7-D35B-468E-B49C-F825ED3E3645}"/>
              </a:ext>
            </a:extLst>
          </p:cNvPr>
          <p:cNvSpPr txBox="1"/>
          <p:nvPr/>
        </p:nvSpPr>
        <p:spPr>
          <a:xfrm>
            <a:off x="-1" y="1216240"/>
            <a:ext cx="12361334" cy="5170646"/>
          </a:xfrm>
          <a:prstGeom prst="rect">
            <a:avLst/>
          </a:prstGeom>
          <a:noFill/>
        </p:spPr>
        <p:txBody>
          <a:bodyPr wrap="square" rtlCol="0">
            <a:spAutoFit/>
          </a:bodyPr>
          <a:lstStyle/>
          <a:p>
            <a:pPr algn="ctr"/>
            <a:r>
              <a:rPr lang="en-US" sz="7200" b="1" dirty="0">
                <a:effectLst>
                  <a:outerShdw blurRad="38100" dist="38100" dir="2700000" algn="tl">
                    <a:srgbClr val="000000">
                      <a:alpha val="43137"/>
                    </a:srgbClr>
                  </a:outerShdw>
                </a:effectLst>
              </a:rPr>
              <a:t>Marks of the Children of God</a:t>
            </a:r>
            <a:endParaRPr lang="en-US" sz="7200"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1 John 3:1-22</a:t>
            </a:r>
            <a:endParaRPr lang="en-US" sz="4800"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4029563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1222158" y="1953087"/>
            <a:ext cx="9747683" cy="4308872"/>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rPr>
              <a:t>For those whom he foreknew he also predestined to be conformed to the image of his Son, in order that he might be the firstborn among many brothers.</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Romans 8:29</a:t>
            </a:r>
            <a:endParaRPr lang="en-US" sz="2800" b="1" dirty="0">
              <a:effectLst>
                <a:outerShdw blurRad="38100" dist="38100" dir="2700000" algn="tl">
                  <a:srgbClr val="000000">
                    <a:alpha val="43137"/>
                  </a:srgbClr>
                </a:outerShdw>
              </a:effectLst>
            </a:endParaRPr>
          </a:p>
          <a:p>
            <a:pPr algn="ctr"/>
            <a:r>
              <a:rPr lang="en-US" sz="4000" b="1" dirty="0">
                <a:effectLst>
                  <a:outerShdw blurRad="38100" dist="38100" dir="2700000" algn="tl">
                    <a:srgbClr val="000000">
                      <a:alpha val="43137"/>
                    </a:srgbClr>
                  </a:outerShdw>
                </a:effectLst>
              </a:rPr>
              <a:t> </a:t>
            </a:r>
          </a:p>
          <a:p>
            <a:endParaRPr lang="en-US" dirty="0"/>
          </a:p>
        </p:txBody>
      </p:sp>
    </p:spTree>
    <p:extLst>
      <p:ext uri="{BB962C8B-B14F-4D97-AF65-F5344CB8AC3E}">
        <p14:creationId xmlns:p14="http://schemas.microsoft.com/office/powerpoint/2010/main" val="902165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0" y="2423603"/>
            <a:ext cx="12339961" cy="2585323"/>
          </a:xfrm>
          <a:prstGeom prst="rect">
            <a:avLst/>
          </a:prstGeom>
          <a:noFill/>
        </p:spPr>
        <p:txBody>
          <a:bodyPr wrap="square" rtlCol="0">
            <a:spAutoFit/>
          </a:bodyPr>
          <a:lstStyle/>
          <a:p>
            <a:pPr algn="ctr"/>
            <a:r>
              <a:rPr lang="en-US" sz="4800" b="1" dirty="0">
                <a:effectLst>
                  <a:outerShdw blurRad="38100" dist="38100" dir="2700000" algn="tl">
                    <a:srgbClr val="000000">
                      <a:alpha val="43137"/>
                    </a:srgbClr>
                  </a:outerShdw>
                </a:effectLst>
              </a:rPr>
              <a:t>Questions?      Comments?</a:t>
            </a: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Text Chris @ 703.944.4766</a:t>
            </a:r>
          </a:p>
          <a:p>
            <a:endParaRPr lang="en-US" dirty="0"/>
          </a:p>
        </p:txBody>
      </p:sp>
    </p:spTree>
    <p:extLst>
      <p:ext uri="{BB962C8B-B14F-4D97-AF65-F5344CB8AC3E}">
        <p14:creationId xmlns:p14="http://schemas.microsoft.com/office/powerpoint/2010/main" val="2779608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1" y="366938"/>
            <a:ext cx="6675120" cy="1354217"/>
          </a:xfrm>
          <a:prstGeom prst="rect">
            <a:avLst/>
          </a:prstGeom>
          <a:noFill/>
        </p:spPr>
        <p:txBody>
          <a:bodyPr wrap="square" rtlCol="0">
            <a:spAutoFit/>
          </a:bodyPr>
          <a:lstStyle/>
          <a:p>
            <a:pPr algn="ctr"/>
            <a:r>
              <a:rPr lang="en-US" sz="3200" b="1" dirty="0">
                <a:effectLst>
                  <a:outerShdw blurRad="38100" dist="38100" dir="2700000" algn="tl">
                    <a:srgbClr val="000000">
                      <a:alpha val="43137"/>
                    </a:srgbClr>
                  </a:outerShdw>
                </a:effectLst>
              </a:rPr>
              <a:t>How do we demonstrate that we belong to Christ?</a:t>
            </a:r>
          </a:p>
          <a:p>
            <a:endParaRPr lang="en-US" dirty="0"/>
          </a:p>
        </p:txBody>
      </p:sp>
      <p:sp>
        <p:nvSpPr>
          <p:cNvPr id="2" name="TextBox 1">
            <a:extLst>
              <a:ext uri="{FF2B5EF4-FFF2-40B4-BE49-F238E27FC236}">
                <a16:creationId xmlns:a16="http://schemas.microsoft.com/office/drawing/2014/main" id="{E5112C3C-B04C-47A0-A165-02A4F8E1D08E}"/>
              </a:ext>
            </a:extLst>
          </p:cNvPr>
          <p:cNvSpPr txBox="1"/>
          <p:nvPr/>
        </p:nvSpPr>
        <p:spPr>
          <a:xfrm>
            <a:off x="1" y="2468880"/>
            <a:ext cx="12429066" cy="1600438"/>
          </a:xfrm>
          <a:prstGeom prst="rect">
            <a:avLst/>
          </a:prstGeom>
          <a:noFill/>
        </p:spPr>
        <p:txBody>
          <a:bodyPr wrap="square" rtlCol="0">
            <a:spAutoFit/>
          </a:bodyPr>
          <a:lstStyle/>
          <a:p>
            <a:r>
              <a:rPr lang="en-US" dirty="0"/>
              <a:t>	</a:t>
            </a:r>
            <a:r>
              <a:rPr lang="en-US" sz="4000" b="1" dirty="0">
                <a:effectLst>
                  <a:outerShdw blurRad="38100" dist="38100" dir="2700000" algn="tl">
                    <a:srgbClr val="000000">
                      <a:alpha val="43137"/>
                    </a:srgbClr>
                  </a:outerShdw>
                </a:effectLst>
              </a:rPr>
              <a:t>1) 	There is a growing conviction to order one’s life 		towards righteousness.       </a:t>
            </a:r>
            <a:r>
              <a:rPr lang="en-US" sz="3200" b="1" dirty="0">
                <a:effectLst>
                  <a:outerShdw blurRad="38100" dist="38100" dir="2700000" algn="tl">
                    <a:srgbClr val="000000">
                      <a:alpha val="43137"/>
                    </a:srgbClr>
                  </a:outerShdw>
                </a:effectLst>
              </a:rPr>
              <a:t>1 John 3:3-10</a:t>
            </a:r>
          </a:p>
          <a:p>
            <a:endParaRPr lang="en-US" dirty="0"/>
          </a:p>
        </p:txBody>
      </p:sp>
    </p:spTree>
    <p:extLst>
      <p:ext uri="{BB962C8B-B14F-4D97-AF65-F5344CB8AC3E}">
        <p14:creationId xmlns:p14="http://schemas.microsoft.com/office/powerpoint/2010/main" val="2146997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1151136" y="2409566"/>
            <a:ext cx="9747683" cy="3693319"/>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rPr>
              <a:t>Either make the tree good and its fruit good, or make the tree bad and its fruit bad, for the tree is known by its fruit.</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Matthew 12:33</a:t>
            </a:r>
            <a:endParaRPr lang="en-US" sz="2800" b="1" dirty="0">
              <a:effectLst>
                <a:outerShdw blurRad="38100" dist="38100" dir="2700000" algn="tl">
                  <a:srgbClr val="000000">
                    <a:alpha val="43137"/>
                  </a:srgbClr>
                </a:outerShdw>
              </a:effectLst>
            </a:endParaRPr>
          </a:p>
          <a:p>
            <a:pPr algn="ctr"/>
            <a:r>
              <a:rPr lang="en-US" sz="4000" b="1" dirty="0">
                <a:effectLst>
                  <a:outerShdw blurRad="38100" dist="38100" dir="2700000" algn="tl">
                    <a:srgbClr val="000000">
                      <a:alpha val="43137"/>
                    </a:srgbClr>
                  </a:outerShdw>
                </a:effectLst>
              </a:rPr>
              <a:t> </a:t>
            </a:r>
          </a:p>
          <a:p>
            <a:endParaRPr lang="en-US" dirty="0"/>
          </a:p>
        </p:txBody>
      </p:sp>
    </p:spTree>
    <p:extLst>
      <p:ext uri="{BB962C8B-B14F-4D97-AF65-F5344CB8AC3E}">
        <p14:creationId xmlns:p14="http://schemas.microsoft.com/office/powerpoint/2010/main" val="706002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0D3401-8874-4323-BCE3-C51019E30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361333" cy="6953250"/>
          </a:xfrm>
          <a:prstGeom prst="rect">
            <a:avLst/>
          </a:prstGeom>
        </p:spPr>
      </p:pic>
      <p:sp>
        <p:nvSpPr>
          <p:cNvPr id="4" name="TextBox 3">
            <a:extLst>
              <a:ext uri="{FF2B5EF4-FFF2-40B4-BE49-F238E27FC236}">
                <a16:creationId xmlns:a16="http://schemas.microsoft.com/office/drawing/2014/main" id="{C0DBDDC7-D35B-468E-B49C-F825ED3E3645}"/>
              </a:ext>
            </a:extLst>
          </p:cNvPr>
          <p:cNvSpPr txBox="1"/>
          <p:nvPr/>
        </p:nvSpPr>
        <p:spPr>
          <a:xfrm>
            <a:off x="-1" y="1216240"/>
            <a:ext cx="12361334" cy="5170646"/>
          </a:xfrm>
          <a:prstGeom prst="rect">
            <a:avLst/>
          </a:prstGeom>
          <a:noFill/>
        </p:spPr>
        <p:txBody>
          <a:bodyPr wrap="square" rtlCol="0">
            <a:spAutoFit/>
          </a:bodyPr>
          <a:lstStyle/>
          <a:p>
            <a:pPr algn="ctr"/>
            <a:r>
              <a:rPr lang="en-US" sz="7200" b="1" dirty="0">
                <a:effectLst>
                  <a:outerShdw blurRad="38100" dist="38100" dir="2700000" algn="tl">
                    <a:srgbClr val="000000">
                      <a:alpha val="43137"/>
                    </a:srgbClr>
                  </a:outerShdw>
                </a:effectLst>
              </a:rPr>
              <a:t>Marks of the Children of God</a:t>
            </a:r>
            <a:endParaRPr lang="en-US" sz="7200"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1 John 3:1-22</a:t>
            </a:r>
            <a:endParaRPr lang="en-US" sz="4800"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2807360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1" y="366938"/>
            <a:ext cx="6675120" cy="1354217"/>
          </a:xfrm>
          <a:prstGeom prst="rect">
            <a:avLst/>
          </a:prstGeom>
          <a:noFill/>
        </p:spPr>
        <p:txBody>
          <a:bodyPr wrap="square" rtlCol="0">
            <a:spAutoFit/>
          </a:bodyPr>
          <a:lstStyle/>
          <a:p>
            <a:pPr algn="ctr"/>
            <a:r>
              <a:rPr lang="en-US" sz="3200" b="1" dirty="0">
                <a:effectLst>
                  <a:outerShdw blurRad="38100" dist="38100" dir="2700000" algn="tl">
                    <a:srgbClr val="000000">
                      <a:alpha val="43137"/>
                    </a:srgbClr>
                  </a:outerShdw>
                </a:effectLst>
              </a:rPr>
              <a:t>How do we demonstrate that we belong to Christ?</a:t>
            </a:r>
          </a:p>
          <a:p>
            <a:endParaRPr lang="en-US" dirty="0"/>
          </a:p>
        </p:txBody>
      </p:sp>
      <p:sp>
        <p:nvSpPr>
          <p:cNvPr id="2" name="TextBox 1">
            <a:extLst>
              <a:ext uri="{FF2B5EF4-FFF2-40B4-BE49-F238E27FC236}">
                <a16:creationId xmlns:a16="http://schemas.microsoft.com/office/drawing/2014/main" id="{E5112C3C-B04C-47A0-A165-02A4F8E1D08E}"/>
              </a:ext>
            </a:extLst>
          </p:cNvPr>
          <p:cNvSpPr txBox="1"/>
          <p:nvPr/>
        </p:nvSpPr>
        <p:spPr>
          <a:xfrm>
            <a:off x="-2" y="2278486"/>
            <a:ext cx="12429066" cy="1354217"/>
          </a:xfrm>
          <a:prstGeom prst="rect">
            <a:avLst/>
          </a:prstGeom>
          <a:noFill/>
        </p:spPr>
        <p:txBody>
          <a:bodyPr wrap="square" rtlCol="0">
            <a:spAutoFit/>
          </a:bodyPr>
          <a:lstStyle/>
          <a:p>
            <a:r>
              <a:rPr lang="en-US" dirty="0"/>
              <a:t>	</a:t>
            </a:r>
            <a:r>
              <a:rPr lang="en-US" sz="3200" b="1" dirty="0">
                <a:effectLst>
                  <a:outerShdw blurRad="38100" dist="38100" dir="2700000" algn="tl">
                    <a:srgbClr val="000000">
                      <a:alpha val="43137"/>
                    </a:srgbClr>
                  </a:outerShdw>
                </a:effectLst>
              </a:rPr>
              <a:t>1) 	There is a growing conviction to order one’s life 					towards righteousness.       </a:t>
            </a:r>
          </a:p>
          <a:p>
            <a:endParaRPr lang="en-US" dirty="0"/>
          </a:p>
        </p:txBody>
      </p:sp>
      <p:sp>
        <p:nvSpPr>
          <p:cNvPr id="6" name="TextBox 5">
            <a:extLst>
              <a:ext uri="{FF2B5EF4-FFF2-40B4-BE49-F238E27FC236}">
                <a16:creationId xmlns:a16="http://schemas.microsoft.com/office/drawing/2014/main" id="{18D8DD20-52A2-4056-96AD-4EC6A7E9399E}"/>
              </a:ext>
            </a:extLst>
          </p:cNvPr>
          <p:cNvSpPr txBox="1"/>
          <p:nvPr/>
        </p:nvSpPr>
        <p:spPr>
          <a:xfrm>
            <a:off x="0" y="3836090"/>
            <a:ext cx="12429066" cy="1600438"/>
          </a:xfrm>
          <a:prstGeom prst="rect">
            <a:avLst/>
          </a:prstGeom>
          <a:noFill/>
        </p:spPr>
        <p:txBody>
          <a:bodyPr wrap="square" rtlCol="0">
            <a:spAutoFit/>
          </a:bodyPr>
          <a:lstStyle/>
          <a:p>
            <a:r>
              <a:rPr lang="en-US" dirty="0"/>
              <a:t>	</a:t>
            </a:r>
            <a:r>
              <a:rPr lang="en-US" sz="4000" b="1" dirty="0">
                <a:effectLst>
                  <a:outerShdw blurRad="38100" dist="38100" dir="2700000" algn="tl">
                    <a:srgbClr val="000000">
                      <a:alpha val="43137"/>
                    </a:srgbClr>
                  </a:outerShdw>
                </a:effectLst>
              </a:rPr>
              <a:t>2) 	There is a growing commitment to love others 			just	as Christ has loved us.    </a:t>
            </a:r>
            <a:r>
              <a:rPr lang="en-US" sz="3200" b="1" dirty="0">
                <a:effectLst>
                  <a:outerShdw blurRad="38100" dist="38100" dir="2700000" algn="tl">
                    <a:srgbClr val="000000">
                      <a:alpha val="43137"/>
                    </a:srgbClr>
                  </a:outerShdw>
                </a:effectLst>
              </a:rPr>
              <a:t>1 John 3:11-18</a:t>
            </a:r>
          </a:p>
          <a:p>
            <a:endParaRPr lang="en-US" dirty="0"/>
          </a:p>
        </p:txBody>
      </p:sp>
    </p:spTree>
    <p:extLst>
      <p:ext uri="{BB962C8B-B14F-4D97-AF65-F5344CB8AC3E}">
        <p14:creationId xmlns:p14="http://schemas.microsoft.com/office/powerpoint/2010/main" val="2819029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D4D697-0AE4-4C11-9E23-98DFEE316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5200" cy="6972300"/>
          </a:xfrm>
          <a:prstGeom prst="rect">
            <a:avLst/>
          </a:prstGeom>
        </p:spPr>
      </p:pic>
      <p:sp>
        <p:nvSpPr>
          <p:cNvPr id="6" name="TextBox 5">
            <a:extLst>
              <a:ext uri="{FF2B5EF4-FFF2-40B4-BE49-F238E27FC236}">
                <a16:creationId xmlns:a16="http://schemas.microsoft.com/office/drawing/2014/main" id="{1AB1CBFC-5FCB-4328-8CE5-E35DFFC98ADA}"/>
              </a:ext>
            </a:extLst>
          </p:cNvPr>
          <p:cNvSpPr txBox="1"/>
          <p:nvPr/>
        </p:nvSpPr>
        <p:spPr>
          <a:xfrm>
            <a:off x="452761" y="585926"/>
            <a:ext cx="11487705" cy="4924425"/>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rPr>
              <a:t>You shall love the Lord your God with all your heart and with all your soul and with all your mind.  This is the great and first commandment.  And a second is like it: You shall love your neighbor as yourself.  On these two commandments depend all the Law and the Prophets.</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Matthew 22:37-40</a:t>
            </a:r>
            <a:endParaRPr lang="en-US" sz="2800" b="1"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1533361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D4D697-0AE4-4C11-9E23-98DFEE316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5200" cy="6972300"/>
          </a:xfrm>
          <a:prstGeom prst="rect">
            <a:avLst/>
          </a:prstGeom>
        </p:spPr>
      </p:pic>
      <p:sp>
        <p:nvSpPr>
          <p:cNvPr id="6" name="TextBox 5">
            <a:extLst>
              <a:ext uri="{FF2B5EF4-FFF2-40B4-BE49-F238E27FC236}">
                <a16:creationId xmlns:a16="http://schemas.microsoft.com/office/drawing/2014/main" id="{1AB1CBFC-5FCB-4328-8CE5-E35DFFC98ADA}"/>
              </a:ext>
            </a:extLst>
          </p:cNvPr>
          <p:cNvSpPr txBox="1"/>
          <p:nvPr/>
        </p:nvSpPr>
        <p:spPr>
          <a:xfrm>
            <a:off x="452761" y="585926"/>
            <a:ext cx="11487705" cy="5539978"/>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rPr>
              <a:t>You have heard that it was said to those of old, “You shall not murder; and whoever murders will be liable to judgment.”  But I say to you that everyone who is angry with his brother will be liable to judgment; whoever insults his brother will be liable to the council; and whoever says, “You fool!” will be liable to the hell of fire.</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Matthew 5:21-22</a:t>
            </a:r>
            <a:endParaRPr lang="en-US" sz="2800" b="1"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2050728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0" y="2423603"/>
            <a:ext cx="12339961" cy="2585323"/>
          </a:xfrm>
          <a:prstGeom prst="rect">
            <a:avLst/>
          </a:prstGeom>
          <a:noFill/>
        </p:spPr>
        <p:txBody>
          <a:bodyPr wrap="square" rtlCol="0">
            <a:spAutoFit/>
          </a:bodyPr>
          <a:lstStyle/>
          <a:p>
            <a:pPr algn="ctr"/>
            <a:r>
              <a:rPr lang="en-US" sz="4800" b="1" dirty="0">
                <a:effectLst>
                  <a:outerShdw blurRad="38100" dist="38100" dir="2700000" algn="tl">
                    <a:srgbClr val="000000">
                      <a:alpha val="43137"/>
                    </a:srgbClr>
                  </a:outerShdw>
                </a:effectLst>
              </a:rPr>
              <a:t>Questions?      Comments?</a:t>
            </a: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Text Chris @ 703.944.4766</a:t>
            </a:r>
          </a:p>
          <a:p>
            <a:endParaRPr lang="en-US" dirty="0"/>
          </a:p>
        </p:txBody>
      </p:sp>
    </p:spTree>
    <p:extLst>
      <p:ext uri="{BB962C8B-B14F-4D97-AF65-F5344CB8AC3E}">
        <p14:creationId xmlns:p14="http://schemas.microsoft.com/office/powerpoint/2010/main" val="4095015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D4D697-0AE4-4C11-9E23-98DFEE316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5200" cy="6972300"/>
          </a:xfrm>
          <a:prstGeom prst="rect">
            <a:avLst/>
          </a:prstGeom>
        </p:spPr>
      </p:pic>
      <p:sp>
        <p:nvSpPr>
          <p:cNvPr id="6" name="TextBox 5">
            <a:extLst>
              <a:ext uri="{FF2B5EF4-FFF2-40B4-BE49-F238E27FC236}">
                <a16:creationId xmlns:a16="http://schemas.microsoft.com/office/drawing/2014/main" id="{1AB1CBFC-5FCB-4328-8CE5-E35DFFC98ADA}"/>
              </a:ext>
            </a:extLst>
          </p:cNvPr>
          <p:cNvSpPr txBox="1"/>
          <p:nvPr/>
        </p:nvSpPr>
        <p:spPr>
          <a:xfrm>
            <a:off x="453747" y="124287"/>
            <a:ext cx="11487705" cy="6771084"/>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rPr>
              <a:t>So if there is any encouragement in Christ, any comfort from love, any participation in the Spirit, any affection and sympathy, complete my joy by being of the same mind, having the same love, being in full accord and of one mind.  Do nothing from selfish ambition or conceit, but in humility count others more significant than yourselves.  Let each of you look not only to his own interests, but also the interests of others.</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Philippians 2:1-4</a:t>
            </a:r>
            <a:endParaRPr lang="en-US" sz="2800" b="1"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3961354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0" y="2423603"/>
            <a:ext cx="12339961" cy="2585323"/>
          </a:xfrm>
          <a:prstGeom prst="rect">
            <a:avLst/>
          </a:prstGeom>
          <a:noFill/>
        </p:spPr>
        <p:txBody>
          <a:bodyPr wrap="square" rtlCol="0">
            <a:spAutoFit/>
          </a:bodyPr>
          <a:lstStyle/>
          <a:p>
            <a:pPr algn="ctr"/>
            <a:r>
              <a:rPr lang="en-US" sz="4800" b="1" dirty="0">
                <a:effectLst>
                  <a:outerShdw blurRad="38100" dist="38100" dir="2700000" algn="tl">
                    <a:srgbClr val="000000">
                      <a:alpha val="43137"/>
                    </a:srgbClr>
                  </a:outerShdw>
                </a:effectLst>
              </a:rPr>
              <a:t>Questions?      Comments?</a:t>
            </a: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Text Chris @ 703.944.4766</a:t>
            </a:r>
          </a:p>
          <a:p>
            <a:endParaRPr lang="en-US" dirty="0"/>
          </a:p>
        </p:txBody>
      </p:sp>
    </p:spTree>
    <p:extLst>
      <p:ext uri="{BB962C8B-B14F-4D97-AF65-F5344CB8AC3E}">
        <p14:creationId xmlns:p14="http://schemas.microsoft.com/office/powerpoint/2010/main" val="3584169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1" y="366938"/>
            <a:ext cx="6675120" cy="1354217"/>
          </a:xfrm>
          <a:prstGeom prst="rect">
            <a:avLst/>
          </a:prstGeom>
          <a:noFill/>
        </p:spPr>
        <p:txBody>
          <a:bodyPr wrap="square" rtlCol="0">
            <a:spAutoFit/>
          </a:bodyPr>
          <a:lstStyle/>
          <a:p>
            <a:pPr algn="ctr"/>
            <a:r>
              <a:rPr lang="en-US" sz="3200" b="1" dirty="0">
                <a:effectLst>
                  <a:outerShdw blurRad="38100" dist="38100" dir="2700000" algn="tl">
                    <a:srgbClr val="000000">
                      <a:alpha val="43137"/>
                    </a:srgbClr>
                  </a:outerShdw>
                </a:effectLst>
              </a:rPr>
              <a:t>How do we demonstrate that we belong to Christ?</a:t>
            </a:r>
          </a:p>
          <a:p>
            <a:endParaRPr lang="en-US" dirty="0"/>
          </a:p>
        </p:txBody>
      </p:sp>
      <p:sp>
        <p:nvSpPr>
          <p:cNvPr id="2" name="TextBox 1">
            <a:extLst>
              <a:ext uri="{FF2B5EF4-FFF2-40B4-BE49-F238E27FC236}">
                <a16:creationId xmlns:a16="http://schemas.microsoft.com/office/drawing/2014/main" id="{E5112C3C-B04C-47A0-A165-02A4F8E1D08E}"/>
              </a:ext>
            </a:extLst>
          </p:cNvPr>
          <p:cNvSpPr txBox="1"/>
          <p:nvPr/>
        </p:nvSpPr>
        <p:spPr>
          <a:xfrm>
            <a:off x="-1" y="2026427"/>
            <a:ext cx="12310533" cy="861774"/>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1) There is a growing conviction to order one’s life towards righteousness.       </a:t>
            </a:r>
          </a:p>
          <a:p>
            <a:endParaRPr lang="en-US" dirty="0"/>
          </a:p>
        </p:txBody>
      </p:sp>
      <p:sp>
        <p:nvSpPr>
          <p:cNvPr id="6" name="TextBox 5">
            <a:extLst>
              <a:ext uri="{FF2B5EF4-FFF2-40B4-BE49-F238E27FC236}">
                <a16:creationId xmlns:a16="http://schemas.microsoft.com/office/drawing/2014/main" id="{18D8DD20-52A2-4056-96AD-4EC6A7E9399E}"/>
              </a:ext>
            </a:extLst>
          </p:cNvPr>
          <p:cNvSpPr txBox="1"/>
          <p:nvPr/>
        </p:nvSpPr>
        <p:spPr>
          <a:xfrm>
            <a:off x="-1" y="2888201"/>
            <a:ext cx="12310534" cy="523220"/>
          </a:xfrm>
          <a:prstGeom prst="rect">
            <a:avLst/>
          </a:prstGeom>
          <a:noFill/>
        </p:spPr>
        <p:txBody>
          <a:bodyPr wrap="square" rtlCol="0">
            <a:spAutoFit/>
          </a:bodyPr>
          <a:lstStyle/>
          <a:p>
            <a:r>
              <a:rPr lang="en-US" sz="2800" b="1" dirty="0">
                <a:effectLst>
                  <a:outerShdw blurRad="38100" dist="38100" dir="2700000" algn="tl">
                    <a:srgbClr val="000000">
                      <a:alpha val="43137"/>
                    </a:srgbClr>
                  </a:outerShdw>
                </a:effectLst>
              </a:rPr>
              <a:t>  2) There is a growing commitment to love others just as Christ has loved us.</a:t>
            </a:r>
            <a:endParaRPr lang="en-US" dirty="0"/>
          </a:p>
        </p:txBody>
      </p:sp>
      <p:sp>
        <p:nvSpPr>
          <p:cNvPr id="7" name="TextBox 6">
            <a:extLst>
              <a:ext uri="{FF2B5EF4-FFF2-40B4-BE49-F238E27FC236}">
                <a16:creationId xmlns:a16="http://schemas.microsoft.com/office/drawing/2014/main" id="{751E6C5D-0631-47E0-8229-207F5F357BD6}"/>
              </a:ext>
            </a:extLst>
          </p:cNvPr>
          <p:cNvSpPr txBox="1"/>
          <p:nvPr/>
        </p:nvSpPr>
        <p:spPr>
          <a:xfrm>
            <a:off x="-59268" y="3877946"/>
            <a:ext cx="12429066" cy="1877437"/>
          </a:xfrm>
          <a:prstGeom prst="rect">
            <a:avLst/>
          </a:prstGeom>
          <a:noFill/>
        </p:spPr>
        <p:txBody>
          <a:bodyPr wrap="square" rtlCol="0">
            <a:spAutoFit/>
          </a:bodyPr>
          <a:lstStyle/>
          <a:p>
            <a:r>
              <a:rPr lang="en-US" dirty="0"/>
              <a:t>	</a:t>
            </a:r>
            <a:r>
              <a:rPr lang="en-US" sz="4000" b="1" dirty="0">
                <a:effectLst>
                  <a:outerShdw blurRad="38100" dist="38100" dir="2700000" algn="tl">
                    <a:srgbClr val="000000">
                      <a:alpha val="43137"/>
                    </a:srgbClr>
                  </a:outerShdw>
                </a:effectLst>
              </a:rPr>
              <a:t>3) 	There is a growing confidence in what God has 			declared and what I demonstrate.  </a:t>
            </a:r>
            <a:r>
              <a:rPr lang="en-US" sz="3200" b="1" dirty="0">
                <a:effectLst>
                  <a:outerShdw blurRad="38100" dist="38100" dir="2700000" algn="tl">
                    <a:srgbClr val="000000">
                      <a:alpha val="43137"/>
                    </a:srgbClr>
                  </a:outerShdw>
                </a:effectLst>
              </a:rPr>
              <a:t>1 John 3:19-22</a:t>
            </a:r>
          </a:p>
          <a:p>
            <a:r>
              <a:rPr lang="en-US" dirty="0"/>
              <a:t> </a:t>
            </a:r>
          </a:p>
          <a:p>
            <a:endParaRPr lang="en-US" dirty="0"/>
          </a:p>
        </p:txBody>
      </p:sp>
    </p:spTree>
    <p:extLst>
      <p:ext uri="{BB962C8B-B14F-4D97-AF65-F5344CB8AC3E}">
        <p14:creationId xmlns:p14="http://schemas.microsoft.com/office/powerpoint/2010/main" val="4147361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90902-2A9F-4F92-B109-BE97857C0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429067" cy="6991350"/>
          </a:xfrm>
          <a:prstGeom prst="rect">
            <a:avLst/>
          </a:prstGeom>
        </p:spPr>
      </p:pic>
      <p:sp>
        <p:nvSpPr>
          <p:cNvPr id="4" name="TextBox 3">
            <a:extLst>
              <a:ext uri="{FF2B5EF4-FFF2-40B4-BE49-F238E27FC236}">
                <a16:creationId xmlns:a16="http://schemas.microsoft.com/office/drawing/2014/main" id="{0422389C-189A-4963-881C-DFE51AF755ED}"/>
              </a:ext>
            </a:extLst>
          </p:cNvPr>
          <p:cNvSpPr txBox="1"/>
          <p:nvPr/>
        </p:nvSpPr>
        <p:spPr>
          <a:xfrm>
            <a:off x="7182035" y="813215"/>
            <a:ext cx="4465467"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rPr>
              <a:t>Marks of the Children of God</a:t>
            </a:r>
          </a:p>
        </p:txBody>
      </p:sp>
      <p:sp>
        <p:nvSpPr>
          <p:cNvPr id="5" name="TextBox 4">
            <a:extLst>
              <a:ext uri="{FF2B5EF4-FFF2-40B4-BE49-F238E27FC236}">
                <a16:creationId xmlns:a16="http://schemas.microsoft.com/office/drawing/2014/main" id="{6CD04DAB-AE60-4CFE-91AD-7BD647A791B8}"/>
              </a:ext>
            </a:extLst>
          </p:cNvPr>
          <p:cNvSpPr txBox="1"/>
          <p:nvPr/>
        </p:nvSpPr>
        <p:spPr>
          <a:xfrm>
            <a:off x="0" y="2423603"/>
            <a:ext cx="12339961" cy="2585323"/>
          </a:xfrm>
          <a:prstGeom prst="rect">
            <a:avLst/>
          </a:prstGeom>
          <a:noFill/>
        </p:spPr>
        <p:txBody>
          <a:bodyPr wrap="square" rtlCol="0">
            <a:spAutoFit/>
          </a:bodyPr>
          <a:lstStyle/>
          <a:p>
            <a:pPr algn="ctr"/>
            <a:r>
              <a:rPr lang="en-US" sz="4800" b="1" dirty="0">
                <a:effectLst>
                  <a:outerShdw blurRad="38100" dist="38100" dir="2700000" algn="tl">
                    <a:srgbClr val="000000">
                      <a:alpha val="43137"/>
                    </a:srgbClr>
                  </a:outerShdw>
                </a:effectLst>
              </a:rPr>
              <a:t>Questions?      Comments?</a:t>
            </a: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Text Chris @ 703.944.4766</a:t>
            </a:r>
          </a:p>
          <a:p>
            <a:endParaRPr lang="en-US" dirty="0"/>
          </a:p>
        </p:txBody>
      </p:sp>
    </p:spTree>
    <p:extLst>
      <p:ext uri="{BB962C8B-B14F-4D97-AF65-F5344CB8AC3E}">
        <p14:creationId xmlns:p14="http://schemas.microsoft.com/office/powerpoint/2010/main" val="1698499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703</Words>
  <Application>Microsoft Office PowerPoint</Application>
  <PresentationFormat>Widescreen</PresentationFormat>
  <Paragraphs>91</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Sherry</dc:creator>
  <cp:lastModifiedBy>Sherry</cp:lastModifiedBy>
  <cp:revision>5</cp:revision>
  <dcterms:created xsi:type="dcterms:W3CDTF">2018-02-24T14:51:44Z</dcterms:created>
  <dcterms:modified xsi:type="dcterms:W3CDTF">2018-02-24T15:25:12Z</dcterms:modified>
</cp:coreProperties>
</file>