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62" r:id="rId3"/>
    <p:sldId id="264" r:id="rId4"/>
    <p:sldId id="265" r:id="rId5"/>
    <p:sldId id="266" r:id="rId6"/>
    <p:sldId id="267" r:id="rId7"/>
    <p:sldId id="258" r:id="rId8"/>
    <p:sldId id="271" r:id="rId9"/>
    <p:sldId id="272" r:id="rId10"/>
    <p:sldId id="274" r:id="rId11"/>
    <p:sldId id="273" r:id="rId12"/>
    <p:sldId id="275" r:id="rId13"/>
    <p:sldId id="276" r:id="rId14"/>
    <p:sldId id="277" r:id="rId15"/>
    <p:sldId id="278" r:id="rId16"/>
    <p:sldId id="279" r:id="rId17"/>
    <p:sldId id="280" r:id="rId18"/>
    <p:sldId id="281" r:id="rId19"/>
    <p:sldId id="282" r:id="rId20"/>
    <p:sldId id="283" r:id="rId21"/>
    <p:sldId id="284" r:id="rId22"/>
    <p:sldId id="285" r:id="rId23"/>
    <p:sldId id="286" r:id="rId24"/>
    <p:sldId id="287" r:id="rId25"/>
    <p:sldId id="288" r:id="rId26"/>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87" autoAdjust="0"/>
    <p:restoredTop sz="94660"/>
  </p:normalViewPr>
  <p:slideViewPr>
    <p:cSldViewPr snapToGrid="0" snapToObjects="1">
      <p:cViewPr varScale="1">
        <p:scale>
          <a:sx n="99" d="100"/>
          <a:sy n="99" d="100"/>
        </p:scale>
        <p:origin x="780" y="84"/>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bg>
      <p:bgPr>
        <a:blipFill rotWithShape="1">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2">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Text Placeholder 3"/>
          <p:cNvSpPr>
            <a:spLocks noGrp="1"/>
          </p:cNvSpPr>
          <p:nvPr>
            <p:ph type="body" sz="quarter" idx="11" hasCustomPrompt="1"/>
          </p:nvPr>
        </p:nvSpPr>
        <p:spPr>
          <a:xfrm>
            <a:off x="3530405" y="3623351"/>
            <a:ext cx="1927624" cy="376148"/>
          </a:xfrm>
        </p:spPr>
        <p:txBody>
          <a:bodyPr>
            <a:normAutofit/>
          </a:bodyPr>
          <a:lstStyle>
            <a:lvl1pPr>
              <a:defRPr sz="1600"/>
            </a:lvl1pPr>
          </a:lstStyle>
          <a:p>
            <a:pPr lvl="0"/>
            <a:r>
              <a:rPr lang="en-US" dirty="0"/>
              <a:t>Add Your Subtitle</a:t>
            </a:r>
          </a:p>
        </p:txBody>
      </p:sp>
    </p:spTree>
    <p:extLst>
      <p:ext uri="{BB962C8B-B14F-4D97-AF65-F5344CB8AC3E}">
        <p14:creationId xmlns:p14="http://schemas.microsoft.com/office/powerpoint/2010/main" val="1018787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3">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3530405" y="3623351"/>
            <a:ext cx="1927624" cy="376148"/>
          </a:xfrm>
        </p:spPr>
        <p:txBody>
          <a:bodyPr>
            <a:normAutofit/>
          </a:bodyPr>
          <a:lstStyle>
            <a:lvl1pPr>
              <a:defRPr sz="1600"/>
            </a:lvl1pPr>
          </a:lstStyle>
          <a:p>
            <a:pPr lvl="0"/>
            <a:r>
              <a:rPr lang="en-US" dirty="0"/>
              <a:t>Add Your Subtitle</a:t>
            </a:r>
          </a:p>
        </p:txBody>
      </p:sp>
      <p:sp>
        <p:nvSpPr>
          <p:cNvPr id="5" name="Title 1"/>
          <p:cNvSpPr>
            <a:spLocks noGrp="1"/>
          </p:cNvSpPr>
          <p:nvPr>
            <p:ph type="title" hasCustomPrompt="1"/>
          </p:nvPr>
        </p:nvSpPr>
        <p:spPr>
          <a:xfrm>
            <a:off x="2539874" y="1209242"/>
            <a:ext cx="3971933" cy="2150698"/>
          </a:xfrm>
        </p:spPr>
        <p:txBody>
          <a:bodyPr/>
          <a:lstStyle/>
          <a:p>
            <a:r>
              <a:rPr lang="en-US" dirty="0"/>
              <a:t>Add Your Title</a:t>
            </a:r>
          </a:p>
        </p:txBody>
      </p:sp>
    </p:spTree>
    <p:extLst>
      <p:ext uri="{BB962C8B-B14F-4D97-AF65-F5344CB8AC3E}">
        <p14:creationId xmlns:p14="http://schemas.microsoft.com/office/powerpoint/2010/main" val="3366272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1">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hasCustomPrompt="1"/>
          </p:nvPr>
        </p:nvSpPr>
        <p:spPr>
          <a:xfrm>
            <a:off x="189139" y="1684473"/>
            <a:ext cx="8718435" cy="3197798"/>
          </a:xfrm>
        </p:spPr>
        <p:txBody>
          <a:bodyPr anchor="ctr"/>
          <a:lstStyle>
            <a:lvl1pPr algn="ctr">
              <a:defRPr baseline="0"/>
            </a:lvl1pPr>
            <a:lvl2pPr algn="l">
              <a:defRPr/>
            </a:lvl2pPr>
            <a:lvl3pPr algn="l">
              <a:defRPr/>
            </a:lvl3pPr>
            <a:lvl4pPr algn="l">
              <a:defRPr/>
            </a:lvl4pPr>
            <a:lvl5pPr algn="l">
              <a:defRPr/>
            </a:lvl5pPr>
          </a:lstStyle>
          <a:p>
            <a:pPr lvl="0"/>
            <a:r>
              <a:rPr lang="en-US" dirty="0"/>
              <a:t>Add Your Text Here</a:t>
            </a:r>
          </a:p>
        </p:txBody>
      </p:sp>
    </p:spTree>
    <p:extLst>
      <p:ext uri="{BB962C8B-B14F-4D97-AF65-F5344CB8AC3E}">
        <p14:creationId xmlns:p14="http://schemas.microsoft.com/office/powerpoint/2010/main" val="1941050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2">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 Placeholder 6"/>
          <p:cNvSpPr>
            <a:spLocks noGrp="1"/>
          </p:cNvSpPr>
          <p:nvPr>
            <p:ph type="body" sz="quarter" idx="10" hasCustomPrompt="1"/>
          </p:nvPr>
        </p:nvSpPr>
        <p:spPr>
          <a:xfrm>
            <a:off x="189140" y="1684473"/>
            <a:ext cx="8700422" cy="3197798"/>
          </a:xfrm>
        </p:spPr>
        <p:txBody>
          <a:bodyPr anchor="ctr"/>
          <a:lstStyle>
            <a:lvl1pPr algn="ctr">
              <a:defRPr baseline="0"/>
            </a:lvl1pPr>
            <a:lvl2pPr algn="l">
              <a:defRPr/>
            </a:lvl2pPr>
            <a:lvl3pPr algn="l">
              <a:defRPr/>
            </a:lvl3pPr>
            <a:lvl4pPr algn="l">
              <a:defRPr/>
            </a:lvl4pPr>
            <a:lvl5pPr algn="l">
              <a:defRPr/>
            </a:lvl5pPr>
          </a:lstStyle>
          <a:p>
            <a:pPr lvl="0"/>
            <a:r>
              <a:rPr lang="en-US" dirty="0"/>
              <a:t>Add Your Text Here</a:t>
            </a:r>
          </a:p>
        </p:txBody>
      </p:sp>
    </p:spTree>
    <p:extLst>
      <p:ext uri="{BB962C8B-B14F-4D97-AF65-F5344CB8AC3E}">
        <p14:creationId xmlns:p14="http://schemas.microsoft.com/office/powerpoint/2010/main" val="3630400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3">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Text Placeholder 6"/>
          <p:cNvSpPr>
            <a:spLocks noGrp="1"/>
          </p:cNvSpPr>
          <p:nvPr>
            <p:ph type="body" sz="quarter" idx="10" hasCustomPrompt="1"/>
          </p:nvPr>
        </p:nvSpPr>
        <p:spPr>
          <a:xfrm>
            <a:off x="189139" y="1684473"/>
            <a:ext cx="8736449" cy="3197798"/>
          </a:xfrm>
        </p:spPr>
        <p:txBody>
          <a:bodyPr anchor="ctr"/>
          <a:lstStyle>
            <a:lvl1pPr algn="ctr">
              <a:defRPr baseline="0"/>
            </a:lvl1pPr>
            <a:lvl2pPr algn="l">
              <a:defRPr/>
            </a:lvl2pPr>
            <a:lvl3pPr algn="l">
              <a:defRPr/>
            </a:lvl3pPr>
            <a:lvl4pPr algn="l">
              <a:defRPr/>
            </a:lvl4pPr>
            <a:lvl5pPr algn="l">
              <a:defRPr/>
            </a:lvl5pPr>
          </a:lstStyle>
          <a:p>
            <a:pPr lvl="0"/>
            <a:r>
              <a:rPr lang="en-US" dirty="0"/>
              <a:t>Add Your Text Here</a:t>
            </a:r>
          </a:p>
        </p:txBody>
      </p:sp>
      <p:sp>
        <p:nvSpPr>
          <p:cNvPr id="6" name="Title 1"/>
          <p:cNvSpPr>
            <a:spLocks noGrp="1"/>
          </p:cNvSpPr>
          <p:nvPr>
            <p:ph type="title" hasCustomPrompt="1"/>
          </p:nvPr>
        </p:nvSpPr>
        <p:spPr>
          <a:xfrm>
            <a:off x="189140" y="396347"/>
            <a:ext cx="1414043" cy="864756"/>
          </a:xfrm>
        </p:spPr>
        <p:txBody>
          <a:bodyPr>
            <a:normAutofit/>
          </a:bodyPr>
          <a:lstStyle>
            <a:lvl1pPr>
              <a:defRPr sz="1600"/>
            </a:lvl1pPr>
          </a:lstStyle>
          <a:p>
            <a:r>
              <a:rPr lang="en-US" dirty="0"/>
              <a:t>Add Your Title</a:t>
            </a:r>
          </a:p>
        </p:txBody>
      </p:sp>
    </p:spTree>
    <p:extLst>
      <p:ext uri="{BB962C8B-B14F-4D97-AF65-F5344CB8AC3E}">
        <p14:creationId xmlns:p14="http://schemas.microsoft.com/office/powerpoint/2010/main" val="33436013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cripture">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526736" y="421372"/>
            <a:ext cx="8160063" cy="3365110"/>
          </a:xfrm>
        </p:spPr>
        <p:txBody>
          <a:bodyPr anchor="ctr"/>
          <a:lstStyle>
            <a:lvl1pPr marL="0" indent="0">
              <a:buFont typeface="Arial"/>
              <a:buNone/>
              <a:defRPr/>
            </a:lvl1pPr>
            <a:lvl2pPr marL="457200" indent="0">
              <a:buNone/>
              <a:defRPr/>
            </a:lvl2pPr>
            <a:lvl3pPr marL="914400" indent="0">
              <a:buFont typeface="Arial"/>
              <a:buNone/>
              <a:defRPr/>
            </a:lvl3pPr>
            <a:lvl4pPr marL="1371600" indent="0">
              <a:buFont typeface="Arial"/>
              <a:buNone/>
              <a:defRPr/>
            </a:lvl4pPr>
            <a:lvl5pPr marL="1828800" indent="0">
              <a:buFont typeface="Arial"/>
              <a:buNone/>
              <a:defRPr/>
            </a:lvl5pPr>
          </a:lstStyle>
          <a:p>
            <a:pPr lvl="0"/>
            <a:r>
              <a:rPr lang="en-US" dirty="0"/>
              <a:t>Add Your Scripture Here</a:t>
            </a:r>
          </a:p>
        </p:txBody>
      </p:sp>
      <p:sp>
        <p:nvSpPr>
          <p:cNvPr id="10" name="Text Placeholder 9"/>
          <p:cNvSpPr>
            <a:spLocks noGrp="1"/>
          </p:cNvSpPr>
          <p:nvPr>
            <p:ph type="body" sz="quarter" idx="14" hasCustomPrompt="1"/>
          </p:nvPr>
        </p:nvSpPr>
        <p:spPr>
          <a:xfrm>
            <a:off x="527050" y="4021138"/>
            <a:ext cx="8159750" cy="742690"/>
          </a:xfrm>
        </p:spPr>
        <p:txBody>
          <a:bodyPr>
            <a:normAutofit/>
          </a:bodyPr>
          <a:lstStyle>
            <a:lvl1pPr>
              <a:defRPr sz="1400" baseline="0"/>
            </a:lvl1pPr>
          </a:lstStyle>
          <a:p>
            <a:pPr lvl="0"/>
            <a:r>
              <a:rPr lang="en-US" dirty="0"/>
              <a:t>Add Verse Here</a:t>
            </a:r>
          </a:p>
        </p:txBody>
      </p:sp>
    </p:spTree>
    <p:extLst>
      <p:ext uri="{BB962C8B-B14F-4D97-AF65-F5344CB8AC3E}">
        <p14:creationId xmlns:p14="http://schemas.microsoft.com/office/powerpoint/2010/main" val="4063350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ackground">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526736" y="421372"/>
            <a:ext cx="8160063" cy="4354160"/>
          </a:xfrm>
        </p:spPr>
        <p:txBody>
          <a:bodyPr anchor="ctr"/>
          <a:lstStyle>
            <a:lvl1pPr marL="0" indent="0">
              <a:buFont typeface="Arial"/>
              <a:buNone/>
              <a:defRPr/>
            </a:lvl1pPr>
            <a:lvl2pPr marL="457200" indent="0">
              <a:buNone/>
              <a:defRPr/>
            </a:lvl2pPr>
            <a:lvl3pPr marL="914400" indent="0">
              <a:buFont typeface="Arial"/>
              <a:buNone/>
              <a:defRPr/>
            </a:lvl3pPr>
            <a:lvl4pPr marL="1371600" indent="0">
              <a:buFont typeface="Arial"/>
              <a:buNone/>
              <a:defRPr/>
            </a:lvl4pPr>
            <a:lvl5pPr marL="1828800" indent="0">
              <a:buFont typeface="Arial"/>
              <a:buNone/>
              <a:defRPr/>
            </a:lvl5pPr>
          </a:lstStyle>
          <a:p>
            <a:pPr lvl="0"/>
            <a:r>
              <a:rPr lang="en-US" dirty="0"/>
              <a:t>Add Your Text Here</a:t>
            </a:r>
          </a:p>
        </p:txBody>
      </p:sp>
    </p:spTree>
    <p:extLst>
      <p:ext uri="{BB962C8B-B14F-4D97-AF65-F5344CB8AC3E}">
        <p14:creationId xmlns:p14="http://schemas.microsoft.com/office/powerpoint/2010/main" val="3822514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0"/>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6BFECD78-3C8E-49F2-8FAB-59489D168ABB}" type="datetimeFigureOut">
              <a:rPr lang="en-US" smtClean="0"/>
              <a:t>3/13/2018</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4" r:id="rId2"/>
    <p:sldLayoutId id="2147483651" r:id="rId3"/>
    <p:sldLayoutId id="2147483652" r:id="rId4"/>
    <p:sldLayoutId id="2147483656" r:id="rId5"/>
    <p:sldLayoutId id="2147483655" r:id="rId6"/>
    <p:sldLayoutId id="2147483650" r:id="rId7"/>
    <p:sldLayoutId id="2147483657" r:id="rId8"/>
  </p:sldLayoutIdLst>
  <p:txStyles>
    <p:titleStyle>
      <a:lvl1pPr algn="ctr" defTabSz="914400" rtl="0" eaLnBrk="1" latinLnBrk="0" hangingPunct="1">
        <a:spcBef>
          <a:spcPct val="0"/>
        </a:spcBef>
        <a:buNone/>
        <a:defRPr sz="4400" kern="1200">
          <a:solidFill>
            <a:schemeClr val="tx1"/>
          </a:solidFill>
          <a:latin typeface="+mj-lt"/>
          <a:ea typeface="+mj-ea"/>
          <a:cs typeface="Adelle-Regular"/>
        </a:defRPr>
      </a:lvl1pPr>
    </p:titleStyle>
    <p:bodyStyle>
      <a:lvl1pPr marL="0" indent="0" algn="ctr" defTabSz="914400" rtl="0" eaLnBrk="1" latinLnBrk="0" hangingPunct="1">
        <a:spcBef>
          <a:spcPct val="20000"/>
        </a:spcBef>
        <a:buFont typeface="Arial"/>
        <a:buNone/>
        <a:defRPr sz="3000" kern="1200">
          <a:solidFill>
            <a:schemeClr val="tx1"/>
          </a:solidFill>
          <a:latin typeface="+mn-lt"/>
          <a:ea typeface="+mn-ea"/>
          <a:cs typeface="Apple Chancery"/>
        </a:defRPr>
      </a:lvl1pPr>
      <a:lvl2pPr marL="914400" indent="-457200" algn="ctr" defTabSz="914400" rtl="0" eaLnBrk="1" latinLnBrk="0" hangingPunct="1">
        <a:spcBef>
          <a:spcPct val="20000"/>
        </a:spcBef>
        <a:buFont typeface="Arial"/>
        <a:buChar char="•"/>
        <a:defRPr sz="3000" kern="1200">
          <a:solidFill>
            <a:schemeClr val="tx1"/>
          </a:solidFill>
          <a:latin typeface="+mn-lt"/>
          <a:ea typeface="+mn-ea"/>
          <a:cs typeface="Apple Chancery"/>
        </a:defRPr>
      </a:lvl2pPr>
      <a:lvl3pPr marL="914400" indent="0" algn="ctr" defTabSz="914400" rtl="0" eaLnBrk="1" latinLnBrk="0" hangingPunct="1">
        <a:spcBef>
          <a:spcPct val="20000"/>
        </a:spcBef>
        <a:buFont typeface="Arial" pitchFamily="34" charset="0"/>
        <a:buNone/>
        <a:defRPr sz="3000" kern="1200">
          <a:solidFill>
            <a:schemeClr val="tx1"/>
          </a:solidFill>
          <a:latin typeface="+mn-lt"/>
          <a:ea typeface="+mn-ea"/>
          <a:cs typeface="Apple Chancery"/>
        </a:defRPr>
      </a:lvl3pPr>
      <a:lvl4pPr marL="1371600" indent="0" algn="ctr" defTabSz="914400" rtl="0" eaLnBrk="1" latinLnBrk="0" hangingPunct="1">
        <a:spcBef>
          <a:spcPct val="20000"/>
        </a:spcBef>
        <a:buFont typeface="Arial" pitchFamily="34" charset="0"/>
        <a:buNone/>
        <a:defRPr sz="3000" kern="1200">
          <a:solidFill>
            <a:schemeClr val="tx1"/>
          </a:solidFill>
          <a:latin typeface="+mn-lt"/>
          <a:ea typeface="+mn-ea"/>
          <a:cs typeface="Apple Chancery"/>
        </a:defRPr>
      </a:lvl4pPr>
      <a:lvl5pPr marL="1828800" indent="0" algn="ctr" defTabSz="914400" rtl="0" eaLnBrk="1" latinLnBrk="0" hangingPunct="1">
        <a:spcBef>
          <a:spcPct val="20000"/>
        </a:spcBef>
        <a:buFont typeface="Arial" pitchFamily="34" charset="0"/>
        <a:buNone/>
        <a:defRPr sz="3000" kern="1200">
          <a:solidFill>
            <a:schemeClr val="tx1"/>
          </a:solidFill>
          <a:latin typeface="+mn-lt"/>
          <a:ea typeface="+mn-ea"/>
          <a:cs typeface="Apple Chancery"/>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2771553" y="3623351"/>
            <a:ext cx="3600894" cy="376148"/>
          </a:xfrm>
        </p:spPr>
        <p:txBody>
          <a:bodyPr>
            <a:noAutofit/>
          </a:bodyPr>
          <a:lstStyle/>
          <a:p>
            <a:r>
              <a:rPr lang="en-US" sz="2800" dirty="0"/>
              <a:t>I John 4:7-21</a:t>
            </a:r>
          </a:p>
        </p:txBody>
      </p:sp>
    </p:spTree>
    <p:extLst>
      <p:ext uri="{BB962C8B-B14F-4D97-AF65-F5344CB8AC3E}">
        <p14:creationId xmlns:p14="http://schemas.microsoft.com/office/powerpoint/2010/main" val="3284045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564F9151-77C4-41C5-9A4E-9C16E0BC6A0D}"/>
              </a:ext>
            </a:extLst>
          </p:cNvPr>
          <p:cNvSpPr txBox="1"/>
          <p:nvPr/>
        </p:nvSpPr>
        <p:spPr>
          <a:xfrm>
            <a:off x="0" y="1920949"/>
            <a:ext cx="8520223" cy="1200329"/>
          </a:xfrm>
          <a:prstGeom prst="rect">
            <a:avLst/>
          </a:prstGeom>
          <a:noFill/>
        </p:spPr>
        <p:txBody>
          <a:bodyPr wrap="square" rtlCol="0">
            <a:spAutoFit/>
          </a:bodyPr>
          <a:lstStyle/>
          <a:p>
            <a:r>
              <a:rPr lang="en-US" b="1" dirty="0"/>
              <a:t>	</a:t>
            </a:r>
            <a:r>
              <a:rPr lang="en-US" sz="3600" b="1" dirty="0">
                <a:effectLst>
                  <a:outerShdw blurRad="38100" dist="38100" dir="2700000" algn="tl">
                    <a:srgbClr val="000000">
                      <a:alpha val="43137"/>
                    </a:srgbClr>
                  </a:outerShdw>
                </a:effectLst>
              </a:rPr>
              <a:t>1) </a:t>
            </a:r>
            <a:r>
              <a:rPr lang="en-US" sz="3600" b="1" u="sng" dirty="0">
                <a:effectLst>
                  <a:outerShdw blurRad="38100" dist="38100" dir="2700000" algn="tl">
                    <a:srgbClr val="000000">
                      <a:alpha val="43137"/>
                    </a:srgbClr>
                  </a:outerShdw>
                </a:effectLst>
              </a:rPr>
              <a:t>What God Is</a:t>
            </a:r>
            <a:r>
              <a:rPr lang="en-US" sz="3600" b="1" dirty="0">
                <a:effectLst>
                  <a:outerShdw blurRad="38100" dist="38100" dir="2700000" algn="tl">
                    <a:srgbClr val="000000">
                      <a:alpha val="43137"/>
                    </a:srgbClr>
                  </a:outerShdw>
                </a:effectLst>
              </a:rPr>
              <a:t>: “God is Love”</a:t>
            </a:r>
          </a:p>
          <a:p>
            <a:r>
              <a:rPr lang="en-US" sz="3600" b="1" dirty="0">
                <a:effectLst>
                  <a:outerShdw blurRad="38100" dist="38100" dir="2700000" algn="tl">
                    <a:srgbClr val="000000">
                      <a:alpha val="43137"/>
                    </a:srgbClr>
                  </a:outerShdw>
                </a:effectLst>
              </a:rPr>
              <a:t>		</a:t>
            </a:r>
            <a:r>
              <a:rPr lang="en-US" sz="2800" b="1" i="1" dirty="0">
                <a:effectLst>
                  <a:outerShdw blurRad="38100" dist="38100" dir="2700000" algn="tl">
                    <a:srgbClr val="000000">
                      <a:alpha val="43137"/>
                    </a:srgbClr>
                  </a:outerShdw>
                </a:effectLst>
              </a:rPr>
              <a:t>1 John 4:7-8</a:t>
            </a:r>
            <a:endParaRPr lang="en-US" sz="28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204653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564F9151-77C4-41C5-9A4E-9C16E0BC6A0D}"/>
              </a:ext>
            </a:extLst>
          </p:cNvPr>
          <p:cNvSpPr txBox="1"/>
          <p:nvPr/>
        </p:nvSpPr>
        <p:spPr>
          <a:xfrm>
            <a:off x="1920949" y="206853"/>
            <a:ext cx="7223051" cy="646331"/>
          </a:xfrm>
          <a:prstGeom prst="rect">
            <a:avLst/>
          </a:prstGeom>
          <a:noFill/>
        </p:spPr>
        <p:txBody>
          <a:bodyPr wrap="square" rtlCol="0">
            <a:spAutoFit/>
          </a:bodyPr>
          <a:lstStyle/>
          <a:p>
            <a:r>
              <a:rPr lang="en-US" sz="3600" b="1" dirty="0">
                <a:effectLst>
                  <a:outerShdw blurRad="38100" dist="38100" dir="2700000" algn="tl">
                    <a:srgbClr val="000000">
                      <a:alpha val="43137"/>
                    </a:srgbClr>
                  </a:outerShdw>
                </a:effectLst>
              </a:rPr>
              <a:t>1) </a:t>
            </a:r>
            <a:r>
              <a:rPr lang="en-US" sz="3600" b="1" u="sng" dirty="0">
                <a:effectLst>
                  <a:outerShdw blurRad="38100" dist="38100" dir="2700000" algn="tl">
                    <a:srgbClr val="000000">
                      <a:alpha val="43137"/>
                    </a:srgbClr>
                  </a:outerShdw>
                </a:effectLst>
              </a:rPr>
              <a:t>What God Is</a:t>
            </a:r>
            <a:r>
              <a:rPr lang="en-US" sz="3600" b="1" dirty="0">
                <a:effectLst>
                  <a:outerShdw blurRad="38100" dist="38100" dir="2700000" algn="tl">
                    <a:srgbClr val="000000">
                      <a:alpha val="43137"/>
                    </a:srgbClr>
                  </a:outerShdw>
                </a:effectLst>
              </a:rPr>
              <a:t>: “God is Love”</a:t>
            </a:r>
            <a:endParaRPr lang="en-US" sz="2800" i="1" dirty="0">
              <a:effectLst>
                <a:outerShdw blurRad="38100" dist="38100" dir="2700000" algn="tl">
                  <a:srgbClr val="000000">
                    <a:alpha val="43137"/>
                  </a:srgbClr>
                </a:outerShdw>
              </a:effectLst>
            </a:endParaRPr>
          </a:p>
        </p:txBody>
      </p:sp>
      <p:sp>
        <p:nvSpPr>
          <p:cNvPr id="3" name="TextBox 2">
            <a:extLst>
              <a:ext uri="{FF2B5EF4-FFF2-40B4-BE49-F238E27FC236}">
                <a16:creationId xmlns:a16="http://schemas.microsoft.com/office/drawing/2014/main" xmlns="" id="{AA898829-3D31-46BE-993E-DBF1E960025E}"/>
              </a:ext>
            </a:extLst>
          </p:cNvPr>
          <p:cNvSpPr txBox="1"/>
          <p:nvPr/>
        </p:nvSpPr>
        <p:spPr>
          <a:xfrm>
            <a:off x="0" y="1353879"/>
            <a:ext cx="9144000" cy="923330"/>
          </a:xfrm>
          <a:prstGeom prst="rect">
            <a:avLst/>
          </a:prstGeom>
          <a:noFill/>
        </p:spPr>
        <p:txBody>
          <a:bodyPr wrap="square" rtlCol="0">
            <a:spAutoFit/>
          </a:bodyPr>
          <a:lstStyle/>
          <a:p>
            <a:r>
              <a:rPr lang="en-US" sz="3600" dirty="0">
                <a:effectLst>
                  <a:outerShdw blurRad="38100" dist="38100" dir="2700000" algn="tl">
                    <a:srgbClr val="000000">
                      <a:alpha val="43137"/>
                    </a:srgbClr>
                  </a:outerShdw>
                </a:effectLst>
                <a:sym typeface="Wingdings" panose="05000000000000000000" pitchFamily="2" charset="2"/>
              </a:rPr>
              <a:t>				</a:t>
            </a:r>
            <a:r>
              <a:rPr lang="en-US" sz="3600" dirty="0">
                <a:effectLst>
                  <a:outerShdw blurRad="38100" dist="38100" dir="2700000" algn="tl">
                    <a:srgbClr val="000000">
                      <a:alpha val="43137"/>
                    </a:srgbClr>
                  </a:outerShdw>
                </a:effectLst>
              </a:rPr>
              <a:t>God is spirit (John 4:24)</a:t>
            </a:r>
          </a:p>
          <a:p>
            <a:endParaRPr lang="en-US" dirty="0"/>
          </a:p>
        </p:txBody>
      </p:sp>
    </p:spTree>
    <p:extLst>
      <p:ext uri="{BB962C8B-B14F-4D97-AF65-F5344CB8AC3E}">
        <p14:creationId xmlns:p14="http://schemas.microsoft.com/office/powerpoint/2010/main" val="1586967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564F9151-77C4-41C5-9A4E-9C16E0BC6A0D}"/>
              </a:ext>
            </a:extLst>
          </p:cNvPr>
          <p:cNvSpPr txBox="1"/>
          <p:nvPr/>
        </p:nvSpPr>
        <p:spPr>
          <a:xfrm>
            <a:off x="1920949" y="206853"/>
            <a:ext cx="7223051" cy="646331"/>
          </a:xfrm>
          <a:prstGeom prst="rect">
            <a:avLst/>
          </a:prstGeom>
          <a:noFill/>
        </p:spPr>
        <p:txBody>
          <a:bodyPr wrap="square" rtlCol="0">
            <a:spAutoFit/>
          </a:bodyPr>
          <a:lstStyle/>
          <a:p>
            <a:r>
              <a:rPr lang="en-US" sz="3600" b="1" dirty="0">
                <a:effectLst>
                  <a:outerShdw blurRad="38100" dist="38100" dir="2700000" algn="tl">
                    <a:srgbClr val="000000">
                      <a:alpha val="43137"/>
                    </a:srgbClr>
                  </a:outerShdw>
                </a:effectLst>
              </a:rPr>
              <a:t>1) </a:t>
            </a:r>
            <a:r>
              <a:rPr lang="en-US" sz="3600" b="1" u="sng" dirty="0">
                <a:effectLst>
                  <a:outerShdw blurRad="38100" dist="38100" dir="2700000" algn="tl">
                    <a:srgbClr val="000000">
                      <a:alpha val="43137"/>
                    </a:srgbClr>
                  </a:outerShdw>
                </a:effectLst>
              </a:rPr>
              <a:t>What God Is</a:t>
            </a:r>
            <a:r>
              <a:rPr lang="en-US" sz="3600" b="1" dirty="0">
                <a:effectLst>
                  <a:outerShdw blurRad="38100" dist="38100" dir="2700000" algn="tl">
                    <a:srgbClr val="000000">
                      <a:alpha val="43137"/>
                    </a:srgbClr>
                  </a:outerShdw>
                </a:effectLst>
              </a:rPr>
              <a:t>: “God is Love”</a:t>
            </a:r>
            <a:endParaRPr lang="en-US" sz="2800" i="1" dirty="0">
              <a:effectLst>
                <a:outerShdw blurRad="38100" dist="38100" dir="2700000" algn="tl">
                  <a:srgbClr val="000000">
                    <a:alpha val="43137"/>
                  </a:srgbClr>
                </a:outerShdw>
              </a:effectLst>
            </a:endParaRPr>
          </a:p>
        </p:txBody>
      </p:sp>
      <p:sp>
        <p:nvSpPr>
          <p:cNvPr id="3" name="TextBox 2">
            <a:extLst>
              <a:ext uri="{FF2B5EF4-FFF2-40B4-BE49-F238E27FC236}">
                <a16:creationId xmlns:a16="http://schemas.microsoft.com/office/drawing/2014/main" xmlns="" id="{AA898829-3D31-46BE-993E-DBF1E960025E}"/>
              </a:ext>
            </a:extLst>
          </p:cNvPr>
          <p:cNvSpPr txBox="1"/>
          <p:nvPr/>
        </p:nvSpPr>
        <p:spPr>
          <a:xfrm>
            <a:off x="0" y="1155405"/>
            <a:ext cx="9144000" cy="923330"/>
          </a:xfrm>
          <a:prstGeom prst="rect">
            <a:avLst/>
          </a:prstGeom>
          <a:noFill/>
        </p:spPr>
        <p:txBody>
          <a:bodyPr wrap="square" rtlCol="0">
            <a:spAutoFit/>
          </a:bodyPr>
          <a:lstStyle/>
          <a:p>
            <a:r>
              <a:rPr lang="en-US" sz="3600" dirty="0">
                <a:effectLst>
                  <a:outerShdw blurRad="38100" dist="38100" dir="2700000" algn="tl">
                    <a:srgbClr val="000000">
                      <a:alpha val="43137"/>
                    </a:srgbClr>
                  </a:outerShdw>
                </a:effectLst>
                <a:sym typeface="Wingdings" panose="05000000000000000000" pitchFamily="2" charset="2"/>
              </a:rPr>
              <a:t>				</a:t>
            </a:r>
            <a:r>
              <a:rPr lang="en-US" sz="3600" dirty="0">
                <a:effectLst>
                  <a:outerShdw blurRad="38100" dist="38100" dir="2700000" algn="tl">
                    <a:srgbClr val="000000">
                      <a:alpha val="43137"/>
                    </a:srgbClr>
                  </a:outerShdw>
                </a:effectLst>
              </a:rPr>
              <a:t>God is spirit (John 4:24)</a:t>
            </a:r>
          </a:p>
          <a:p>
            <a:endParaRPr lang="en-US" dirty="0"/>
          </a:p>
        </p:txBody>
      </p:sp>
      <p:sp>
        <p:nvSpPr>
          <p:cNvPr id="4" name="TextBox 3">
            <a:extLst>
              <a:ext uri="{FF2B5EF4-FFF2-40B4-BE49-F238E27FC236}">
                <a16:creationId xmlns:a16="http://schemas.microsoft.com/office/drawing/2014/main" xmlns="" id="{D1427CDE-1E97-4EEE-A404-92BA2C0B6928}"/>
              </a:ext>
            </a:extLst>
          </p:cNvPr>
          <p:cNvSpPr txBox="1"/>
          <p:nvPr/>
        </p:nvSpPr>
        <p:spPr>
          <a:xfrm>
            <a:off x="0" y="2222344"/>
            <a:ext cx="9144000" cy="923330"/>
          </a:xfrm>
          <a:prstGeom prst="rect">
            <a:avLst/>
          </a:prstGeom>
          <a:noFill/>
        </p:spPr>
        <p:txBody>
          <a:bodyPr wrap="square" rtlCol="0">
            <a:spAutoFit/>
          </a:bodyPr>
          <a:lstStyle/>
          <a:p>
            <a:r>
              <a:rPr lang="en-US" sz="3600" dirty="0">
                <a:effectLst>
                  <a:outerShdw blurRad="38100" dist="38100" dir="2700000" algn="tl">
                    <a:srgbClr val="000000">
                      <a:alpha val="43137"/>
                    </a:srgbClr>
                  </a:outerShdw>
                </a:effectLst>
                <a:sym typeface="Wingdings" panose="05000000000000000000" pitchFamily="2" charset="2"/>
              </a:rPr>
              <a:t>				</a:t>
            </a:r>
            <a:r>
              <a:rPr lang="en-US" sz="3600" dirty="0">
                <a:effectLst>
                  <a:outerShdw blurRad="38100" dist="38100" dir="2700000" algn="tl">
                    <a:srgbClr val="000000">
                      <a:alpha val="43137"/>
                    </a:srgbClr>
                  </a:outerShdw>
                </a:effectLst>
              </a:rPr>
              <a:t>God is light (1John 1:5)</a:t>
            </a:r>
          </a:p>
          <a:p>
            <a:endParaRPr lang="en-US" dirty="0"/>
          </a:p>
        </p:txBody>
      </p:sp>
    </p:spTree>
    <p:extLst>
      <p:ext uri="{BB962C8B-B14F-4D97-AF65-F5344CB8AC3E}">
        <p14:creationId xmlns:p14="http://schemas.microsoft.com/office/powerpoint/2010/main" val="2090388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564F9151-77C4-41C5-9A4E-9C16E0BC6A0D}"/>
              </a:ext>
            </a:extLst>
          </p:cNvPr>
          <p:cNvSpPr txBox="1"/>
          <p:nvPr/>
        </p:nvSpPr>
        <p:spPr>
          <a:xfrm>
            <a:off x="1920949" y="206853"/>
            <a:ext cx="7223051" cy="646331"/>
          </a:xfrm>
          <a:prstGeom prst="rect">
            <a:avLst/>
          </a:prstGeom>
          <a:noFill/>
        </p:spPr>
        <p:txBody>
          <a:bodyPr wrap="square" rtlCol="0">
            <a:spAutoFit/>
          </a:bodyPr>
          <a:lstStyle/>
          <a:p>
            <a:r>
              <a:rPr lang="en-US" sz="3600" b="1" dirty="0">
                <a:effectLst>
                  <a:outerShdw blurRad="38100" dist="38100" dir="2700000" algn="tl">
                    <a:srgbClr val="000000">
                      <a:alpha val="43137"/>
                    </a:srgbClr>
                  </a:outerShdw>
                </a:effectLst>
              </a:rPr>
              <a:t>1) </a:t>
            </a:r>
            <a:r>
              <a:rPr lang="en-US" sz="3600" b="1" u="sng" dirty="0">
                <a:effectLst>
                  <a:outerShdw blurRad="38100" dist="38100" dir="2700000" algn="tl">
                    <a:srgbClr val="000000">
                      <a:alpha val="43137"/>
                    </a:srgbClr>
                  </a:outerShdw>
                </a:effectLst>
              </a:rPr>
              <a:t>What God Is</a:t>
            </a:r>
            <a:r>
              <a:rPr lang="en-US" sz="3600" b="1" dirty="0">
                <a:effectLst>
                  <a:outerShdw blurRad="38100" dist="38100" dir="2700000" algn="tl">
                    <a:srgbClr val="000000">
                      <a:alpha val="43137"/>
                    </a:srgbClr>
                  </a:outerShdw>
                </a:effectLst>
              </a:rPr>
              <a:t>: “God is Love”</a:t>
            </a:r>
            <a:endParaRPr lang="en-US" sz="2800" i="1" dirty="0">
              <a:effectLst>
                <a:outerShdw blurRad="38100" dist="38100" dir="2700000" algn="tl">
                  <a:srgbClr val="000000">
                    <a:alpha val="43137"/>
                  </a:srgbClr>
                </a:outerShdw>
              </a:effectLst>
            </a:endParaRPr>
          </a:p>
        </p:txBody>
      </p:sp>
      <p:sp>
        <p:nvSpPr>
          <p:cNvPr id="3" name="TextBox 2">
            <a:extLst>
              <a:ext uri="{FF2B5EF4-FFF2-40B4-BE49-F238E27FC236}">
                <a16:creationId xmlns:a16="http://schemas.microsoft.com/office/drawing/2014/main" xmlns="" id="{AA898829-3D31-46BE-993E-DBF1E960025E}"/>
              </a:ext>
            </a:extLst>
          </p:cNvPr>
          <p:cNvSpPr txBox="1"/>
          <p:nvPr/>
        </p:nvSpPr>
        <p:spPr>
          <a:xfrm>
            <a:off x="0" y="1155405"/>
            <a:ext cx="9144000" cy="923330"/>
          </a:xfrm>
          <a:prstGeom prst="rect">
            <a:avLst/>
          </a:prstGeom>
          <a:noFill/>
        </p:spPr>
        <p:txBody>
          <a:bodyPr wrap="square" rtlCol="0">
            <a:spAutoFit/>
          </a:bodyPr>
          <a:lstStyle/>
          <a:p>
            <a:r>
              <a:rPr lang="en-US" sz="3600" dirty="0">
                <a:effectLst>
                  <a:outerShdw blurRad="38100" dist="38100" dir="2700000" algn="tl">
                    <a:srgbClr val="000000">
                      <a:alpha val="43137"/>
                    </a:srgbClr>
                  </a:outerShdw>
                </a:effectLst>
                <a:sym typeface="Wingdings" panose="05000000000000000000" pitchFamily="2" charset="2"/>
              </a:rPr>
              <a:t>				</a:t>
            </a:r>
            <a:r>
              <a:rPr lang="en-US" sz="3600" dirty="0">
                <a:effectLst>
                  <a:outerShdw blurRad="38100" dist="38100" dir="2700000" algn="tl">
                    <a:srgbClr val="000000">
                      <a:alpha val="43137"/>
                    </a:srgbClr>
                  </a:outerShdw>
                </a:effectLst>
              </a:rPr>
              <a:t>God is spirit (John 4:24)</a:t>
            </a:r>
          </a:p>
          <a:p>
            <a:endParaRPr lang="en-US" dirty="0"/>
          </a:p>
        </p:txBody>
      </p:sp>
      <p:sp>
        <p:nvSpPr>
          <p:cNvPr id="4" name="TextBox 3">
            <a:extLst>
              <a:ext uri="{FF2B5EF4-FFF2-40B4-BE49-F238E27FC236}">
                <a16:creationId xmlns:a16="http://schemas.microsoft.com/office/drawing/2014/main" xmlns="" id="{D1427CDE-1E97-4EEE-A404-92BA2C0B6928}"/>
              </a:ext>
            </a:extLst>
          </p:cNvPr>
          <p:cNvSpPr txBox="1"/>
          <p:nvPr/>
        </p:nvSpPr>
        <p:spPr>
          <a:xfrm>
            <a:off x="0" y="2222344"/>
            <a:ext cx="9144000" cy="923330"/>
          </a:xfrm>
          <a:prstGeom prst="rect">
            <a:avLst/>
          </a:prstGeom>
          <a:noFill/>
        </p:spPr>
        <p:txBody>
          <a:bodyPr wrap="square" rtlCol="0">
            <a:spAutoFit/>
          </a:bodyPr>
          <a:lstStyle/>
          <a:p>
            <a:r>
              <a:rPr lang="en-US" sz="3600" dirty="0">
                <a:effectLst>
                  <a:outerShdw blurRad="38100" dist="38100" dir="2700000" algn="tl">
                    <a:srgbClr val="000000">
                      <a:alpha val="43137"/>
                    </a:srgbClr>
                  </a:outerShdw>
                </a:effectLst>
                <a:sym typeface="Wingdings" panose="05000000000000000000" pitchFamily="2" charset="2"/>
              </a:rPr>
              <a:t>				</a:t>
            </a:r>
            <a:r>
              <a:rPr lang="en-US" sz="3600" dirty="0">
                <a:effectLst>
                  <a:outerShdw blurRad="38100" dist="38100" dir="2700000" algn="tl">
                    <a:srgbClr val="000000">
                      <a:alpha val="43137"/>
                    </a:srgbClr>
                  </a:outerShdw>
                </a:effectLst>
              </a:rPr>
              <a:t>God is light (1John 1:5)</a:t>
            </a:r>
          </a:p>
          <a:p>
            <a:endParaRPr lang="en-US" dirty="0"/>
          </a:p>
        </p:txBody>
      </p:sp>
      <p:sp>
        <p:nvSpPr>
          <p:cNvPr id="5" name="TextBox 4">
            <a:extLst>
              <a:ext uri="{FF2B5EF4-FFF2-40B4-BE49-F238E27FC236}">
                <a16:creationId xmlns:a16="http://schemas.microsoft.com/office/drawing/2014/main" xmlns="" id="{C13E3EE3-169A-41DD-AF01-B3AEFFA40002}"/>
              </a:ext>
            </a:extLst>
          </p:cNvPr>
          <p:cNvSpPr txBox="1"/>
          <p:nvPr/>
        </p:nvSpPr>
        <p:spPr>
          <a:xfrm>
            <a:off x="0" y="3289283"/>
            <a:ext cx="9144000" cy="923330"/>
          </a:xfrm>
          <a:prstGeom prst="rect">
            <a:avLst/>
          </a:prstGeom>
          <a:noFill/>
        </p:spPr>
        <p:txBody>
          <a:bodyPr wrap="square" rtlCol="0">
            <a:spAutoFit/>
          </a:bodyPr>
          <a:lstStyle/>
          <a:p>
            <a:r>
              <a:rPr lang="en-US" sz="3600" dirty="0">
                <a:effectLst>
                  <a:outerShdw blurRad="38100" dist="38100" dir="2700000" algn="tl">
                    <a:srgbClr val="000000">
                      <a:alpha val="43137"/>
                    </a:srgbClr>
                  </a:outerShdw>
                </a:effectLst>
                <a:sym typeface="Wingdings" panose="05000000000000000000" pitchFamily="2" charset="2"/>
              </a:rPr>
              <a:t>				</a:t>
            </a:r>
            <a:r>
              <a:rPr lang="en-US" sz="3600" dirty="0">
                <a:effectLst>
                  <a:outerShdw blurRad="38100" dist="38100" dir="2700000" algn="tl">
                    <a:srgbClr val="000000">
                      <a:alpha val="43137"/>
                    </a:srgbClr>
                  </a:outerShdw>
                </a:effectLst>
              </a:rPr>
              <a:t>God is love (1John 4:8)</a:t>
            </a:r>
          </a:p>
          <a:p>
            <a:endParaRPr lang="en-US" dirty="0"/>
          </a:p>
        </p:txBody>
      </p:sp>
    </p:spTree>
    <p:extLst>
      <p:ext uri="{BB962C8B-B14F-4D97-AF65-F5344CB8AC3E}">
        <p14:creationId xmlns:p14="http://schemas.microsoft.com/office/powerpoint/2010/main" val="21521306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564F9151-77C4-41C5-9A4E-9C16E0BC6A0D}"/>
              </a:ext>
            </a:extLst>
          </p:cNvPr>
          <p:cNvSpPr txBox="1"/>
          <p:nvPr/>
        </p:nvSpPr>
        <p:spPr>
          <a:xfrm>
            <a:off x="85061" y="1729563"/>
            <a:ext cx="8520223" cy="2308324"/>
          </a:xfrm>
          <a:prstGeom prst="rect">
            <a:avLst/>
          </a:prstGeom>
          <a:noFill/>
        </p:spPr>
        <p:txBody>
          <a:bodyPr wrap="square" rtlCol="0">
            <a:spAutoFit/>
          </a:bodyPr>
          <a:lstStyle/>
          <a:p>
            <a:pPr algn="ctr"/>
            <a:r>
              <a:rPr lang="en-US" sz="3600" dirty="0">
                <a:effectLst>
                  <a:outerShdw blurRad="38100" dist="38100" dir="2700000" algn="tl">
                    <a:srgbClr val="000000">
                      <a:alpha val="43137"/>
                    </a:srgbClr>
                  </a:outerShdw>
                </a:effectLst>
              </a:rPr>
              <a:t>…who alone has immortality, who dwells in unapproachable light, whom no one has ever seen or can see.  To him be honor and eternal dominion.  Amen.</a:t>
            </a:r>
          </a:p>
        </p:txBody>
      </p:sp>
      <p:sp>
        <p:nvSpPr>
          <p:cNvPr id="3" name="TextBox 2">
            <a:extLst>
              <a:ext uri="{FF2B5EF4-FFF2-40B4-BE49-F238E27FC236}">
                <a16:creationId xmlns:a16="http://schemas.microsoft.com/office/drawing/2014/main" xmlns="" id="{D24601A0-E418-4D3C-8F1D-A5A052A1B0F0}"/>
              </a:ext>
            </a:extLst>
          </p:cNvPr>
          <p:cNvSpPr txBox="1"/>
          <p:nvPr/>
        </p:nvSpPr>
        <p:spPr>
          <a:xfrm>
            <a:off x="5337544" y="318977"/>
            <a:ext cx="3806456" cy="800219"/>
          </a:xfrm>
          <a:prstGeom prst="rect">
            <a:avLst/>
          </a:prstGeom>
          <a:noFill/>
        </p:spPr>
        <p:txBody>
          <a:bodyPr wrap="square" rtlCol="0">
            <a:spAutoFit/>
          </a:bodyPr>
          <a:lstStyle/>
          <a:p>
            <a:pPr algn="ctr"/>
            <a:endParaRPr lang="en-US" i="1" dirty="0"/>
          </a:p>
          <a:p>
            <a:pPr algn="ctr"/>
            <a:r>
              <a:rPr lang="en-US" sz="2800" i="1" dirty="0"/>
              <a:t>1 Timothy 6:16</a:t>
            </a:r>
            <a:endParaRPr lang="en-US" sz="2800" dirty="0"/>
          </a:p>
        </p:txBody>
      </p:sp>
    </p:spTree>
    <p:extLst>
      <p:ext uri="{BB962C8B-B14F-4D97-AF65-F5344CB8AC3E}">
        <p14:creationId xmlns:p14="http://schemas.microsoft.com/office/powerpoint/2010/main" val="21487359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9FFB3F43-6DFA-473F-8BBE-68EBBC511D96}"/>
              </a:ext>
            </a:extLst>
          </p:cNvPr>
          <p:cNvSpPr txBox="1"/>
          <p:nvPr/>
        </p:nvSpPr>
        <p:spPr>
          <a:xfrm>
            <a:off x="0" y="863372"/>
            <a:ext cx="9143999" cy="2585323"/>
          </a:xfrm>
          <a:prstGeom prst="rect">
            <a:avLst/>
          </a:prstGeom>
          <a:noFill/>
        </p:spPr>
        <p:txBody>
          <a:bodyPr wrap="square" rtlCol="0">
            <a:spAutoFit/>
          </a:bodyPr>
          <a:lstStyle/>
          <a:p>
            <a:pPr algn="ctr"/>
            <a:r>
              <a:rPr lang="en-US" sz="4800" b="1" dirty="0">
                <a:effectLst>
                  <a:outerShdw blurRad="38100" dist="38100" dir="2700000" algn="tl">
                    <a:srgbClr val="000000">
                      <a:alpha val="43137"/>
                    </a:srgbClr>
                  </a:outerShdw>
                </a:effectLst>
              </a:rPr>
              <a:t>Questions?      Comments?</a:t>
            </a:r>
          </a:p>
          <a:p>
            <a:pPr algn="ctr"/>
            <a:endParaRPr lang="en-US" sz="4800" b="1" dirty="0">
              <a:effectLst>
                <a:outerShdw blurRad="38100" dist="38100" dir="2700000" algn="tl">
                  <a:srgbClr val="000000">
                    <a:alpha val="43137"/>
                  </a:srgbClr>
                </a:outerShdw>
              </a:effectLst>
            </a:endParaRPr>
          </a:p>
          <a:p>
            <a:pPr algn="ctr"/>
            <a:r>
              <a:rPr lang="en-US" sz="4800" b="1" dirty="0">
                <a:effectLst>
                  <a:outerShdw blurRad="38100" dist="38100" dir="2700000" algn="tl">
                    <a:srgbClr val="000000">
                      <a:alpha val="43137"/>
                    </a:srgbClr>
                  </a:outerShdw>
                </a:effectLst>
              </a:rPr>
              <a:t>Text Chris @ 703.944.4766</a:t>
            </a:r>
          </a:p>
          <a:p>
            <a:endParaRPr lang="en-US" dirty="0"/>
          </a:p>
        </p:txBody>
      </p:sp>
    </p:spTree>
    <p:extLst>
      <p:ext uri="{BB962C8B-B14F-4D97-AF65-F5344CB8AC3E}">
        <p14:creationId xmlns:p14="http://schemas.microsoft.com/office/powerpoint/2010/main" val="38938567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564F9151-77C4-41C5-9A4E-9C16E0BC6A0D}"/>
              </a:ext>
            </a:extLst>
          </p:cNvPr>
          <p:cNvSpPr txBox="1"/>
          <p:nvPr/>
        </p:nvSpPr>
        <p:spPr>
          <a:xfrm>
            <a:off x="0" y="1920949"/>
            <a:ext cx="9144000" cy="1200329"/>
          </a:xfrm>
          <a:prstGeom prst="rect">
            <a:avLst/>
          </a:prstGeom>
          <a:noFill/>
        </p:spPr>
        <p:txBody>
          <a:bodyPr wrap="square" rtlCol="0">
            <a:spAutoFit/>
          </a:bodyPr>
          <a:lstStyle/>
          <a:p>
            <a:r>
              <a:rPr lang="en-US" b="1" dirty="0"/>
              <a:t>	</a:t>
            </a:r>
            <a:r>
              <a:rPr lang="en-US" sz="3600" b="1" dirty="0">
                <a:effectLst>
                  <a:outerShdw blurRad="38100" dist="38100" dir="2700000" algn="tl">
                    <a:srgbClr val="000000">
                      <a:alpha val="43137"/>
                    </a:srgbClr>
                  </a:outerShdw>
                </a:effectLst>
              </a:rPr>
              <a:t>2) </a:t>
            </a:r>
            <a:r>
              <a:rPr lang="en-US" sz="3600" b="1" u="sng" dirty="0">
                <a:effectLst>
                  <a:outerShdw blurRad="38100" dist="38100" dir="2700000" algn="tl">
                    <a:srgbClr val="000000">
                      <a:alpha val="43137"/>
                    </a:srgbClr>
                  </a:outerShdw>
                </a:effectLst>
              </a:rPr>
              <a:t>What God Did</a:t>
            </a:r>
            <a:r>
              <a:rPr lang="en-US" sz="3600" b="1" dirty="0">
                <a:effectLst>
                  <a:outerShdw blurRad="38100" dist="38100" dir="2700000" algn="tl">
                    <a:srgbClr val="000000">
                      <a:alpha val="43137"/>
                    </a:srgbClr>
                  </a:outerShdw>
                </a:effectLst>
              </a:rPr>
              <a:t>: “He Sent His Son”</a:t>
            </a:r>
          </a:p>
          <a:p>
            <a:r>
              <a:rPr lang="en-US" sz="3600" b="1" dirty="0">
                <a:effectLst>
                  <a:outerShdw blurRad="38100" dist="38100" dir="2700000" algn="tl">
                    <a:srgbClr val="000000">
                      <a:alpha val="43137"/>
                    </a:srgbClr>
                  </a:outerShdw>
                </a:effectLst>
              </a:rPr>
              <a:t>		</a:t>
            </a:r>
            <a:r>
              <a:rPr lang="en-US" sz="3200" b="1" dirty="0">
                <a:effectLst>
                  <a:outerShdw blurRad="38100" dist="38100" dir="2700000" algn="tl">
                    <a:srgbClr val="000000">
                      <a:alpha val="43137"/>
                    </a:srgbClr>
                  </a:outerShdw>
                </a:effectLst>
              </a:rPr>
              <a:t>1 John 4:9-11</a:t>
            </a:r>
          </a:p>
        </p:txBody>
      </p:sp>
      <p:sp>
        <p:nvSpPr>
          <p:cNvPr id="3" name="TextBox 2">
            <a:extLst>
              <a:ext uri="{FF2B5EF4-FFF2-40B4-BE49-F238E27FC236}">
                <a16:creationId xmlns:a16="http://schemas.microsoft.com/office/drawing/2014/main" xmlns="" id="{87C9BE4F-808A-4CBD-9862-844E0CAEC74C}"/>
              </a:ext>
            </a:extLst>
          </p:cNvPr>
          <p:cNvSpPr txBox="1"/>
          <p:nvPr/>
        </p:nvSpPr>
        <p:spPr>
          <a:xfrm>
            <a:off x="960475" y="265814"/>
            <a:ext cx="8183526" cy="1200329"/>
          </a:xfrm>
          <a:prstGeom prst="rect">
            <a:avLst/>
          </a:prstGeom>
          <a:noFill/>
        </p:spPr>
        <p:txBody>
          <a:bodyPr wrap="square" rtlCol="0">
            <a:spAutoFit/>
          </a:bodyPr>
          <a:lstStyle/>
          <a:p>
            <a:r>
              <a:rPr lang="en-US" b="1" dirty="0"/>
              <a:t>	</a:t>
            </a:r>
            <a:r>
              <a:rPr lang="en-US" sz="3600" b="1" dirty="0">
                <a:effectLst>
                  <a:outerShdw blurRad="38100" dist="38100" dir="2700000" algn="tl">
                    <a:srgbClr val="000000">
                      <a:alpha val="43137"/>
                    </a:srgbClr>
                  </a:outerShdw>
                </a:effectLst>
              </a:rPr>
              <a:t>1) </a:t>
            </a:r>
            <a:r>
              <a:rPr lang="en-US" sz="3600" b="1" u="sng" dirty="0">
                <a:effectLst>
                  <a:outerShdw blurRad="38100" dist="38100" dir="2700000" algn="tl">
                    <a:srgbClr val="000000">
                      <a:alpha val="43137"/>
                    </a:srgbClr>
                  </a:outerShdw>
                </a:effectLst>
              </a:rPr>
              <a:t>What God Is</a:t>
            </a:r>
            <a:r>
              <a:rPr lang="en-US" sz="3600" b="1" dirty="0">
                <a:effectLst>
                  <a:outerShdw blurRad="38100" dist="38100" dir="2700000" algn="tl">
                    <a:srgbClr val="000000">
                      <a:alpha val="43137"/>
                    </a:srgbClr>
                  </a:outerShdw>
                </a:effectLst>
              </a:rPr>
              <a:t>: “God is Love”</a:t>
            </a:r>
          </a:p>
          <a:p>
            <a:r>
              <a:rPr lang="en-US" sz="3600" b="1" dirty="0">
                <a:effectLst>
                  <a:outerShdw blurRad="38100" dist="38100" dir="2700000" algn="tl">
                    <a:srgbClr val="000000">
                      <a:alpha val="43137"/>
                    </a:srgbClr>
                  </a:outerShdw>
                </a:effectLst>
              </a:rPr>
              <a:t>		</a:t>
            </a:r>
            <a:endParaRPr lang="en-US" sz="28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204320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1DDA3F0D-CA8C-49A5-8E1C-E9FA04A548B8}"/>
              </a:ext>
            </a:extLst>
          </p:cNvPr>
          <p:cNvSpPr txBox="1"/>
          <p:nvPr/>
        </p:nvSpPr>
        <p:spPr>
          <a:xfrm>
            <a:off x="198474" y="311889"/>
            <a:ext cx="8747052" cy="3970318"/>
          </a:xfrm>
          <a:prstGeom prst="rect">
            <a:avLst/>
          </a:prstGeom>
          <a:noFill/>
        </p:spPr>
        <p:txBody>
          <a:bodyPr wrap="square" rtlCol="0">
            <a:spAutoFit/>
          </a:bodyPr>
          <a:lstStyle/>
          <a:p>
            <a:pPr algn="ctr"/>
            <a:r>
              <a:rPr lang="en-US" sz="3600" b="1" dirty="0">
                <a:effectLst>
                  <a:outerShdw blurRad="38100" dist="38100" dir="2700000" algn="tl">
                    <a:srgbClr val="000000">
                      <a:alpha val="43137"/>
                    </a:srgbClr>
                  </a:outerShdw>
                </a:effectLst>
              </a:rPr>
              <a:t>For you are a people holy to the Lord your God.  The Lord your God has chosen you to be a people for his treasured possession, out of all the peoples who are on the face of the earth.  It was not because you were more in number than any other people</a:t>
            </a:r>
            <a:endParaRPr lang="en-US" dirty="0"/>
          </a:p>
        </p:txBody>
      </p:sp>
    </p:spTree>
    <p:extLst>
      <p:ext uri="{BB962C8B-B14F-4D97-AF65-F5344CB8AC3E}">
        <p14:creationId xmlns:p14="http://schemas.microsoft.com/office/powerpoint/2010/main" val="28407836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1DDA3F0D-CA8C-49A5-8E1C-E9FA04A548B8}"/>
              </a:ext>
            </a:extLst>
          </p:cNvPr>
          <p:cNvSpPr txBox="1"/>
          <p:nvPr/>
        </p:nvSpPr>
        <p:spPr>
          <a:xfrm>
            <a:off x="155943" y="70884"/>
            <a:ext cx="8676167" cy="3970318"/>
          </a:xfrm>
          <a:prstGeom prst="rect">
            <a:avLst/>
          </a:prstGeom>
          <a:noFill/>
        </p:spPr>
        <p:txBody>
          <a:bodyPr wrap="square" rtlCol="0">
            <a:spAutoFit/>
          </a:bodyPr>
          <a:lstStyle/>
          <a:p>
            <a:pPr algn="ctr"/>
            <a:r>
              <a:rPr lang="en-US" sz="3600" b="1" dirty="0">
                <a:effectLst>
                  <a:outerShdw blurRad="38100" dist="38100" dir="2700000" algn="tl">
                    <a:srgbClr val="000000">
                      <a:alpha val="43137"/>
                    </a:srgbClr>
                  </a:outerShdw>
                </a:effectLst>
              </a:rPr>
              <a:t>that the Lord set his love on you and chose you, for you were the fewest of all people,</a:t>
            </a:r>
          </a:p>
          <a:p>
            <a:pPr algn="ctr"/>
            <a:r>
              <a:rPr lang="en-US" sz="3600" b="1" dirty="0">
                <a:effectLst>
                  <a:outerShdw blurRad="38100" dist="38100" dir="2700000" algn="tl">
                    <a:srgbClr val="000000">
                      <a:alpha val="43137"/>
                    </a:srgbClr>
                  </a:outerShdw>
                </a:effectLst>
              </a:rPr>
              <a:t> </a:t>
            </a:r>
          </a:p>
          <a:p>
            <a:pPr algn="ctr"/>
            <a:r>
              <a:rPr lang="en-US" sz="3600" b="1" dirty="0">
                <a:effectLst>
                  <a:outerShdw blurRad="38100" dist="38100" dir="2700000" algn="tl">
                    <a:srgbClr val="000000">
                      <a:alpha val="43137"/>
                    </a:srgbClr>
                  </a:outerShdw>
                </a:effectLst>
              </a:rPr>
              <a:t>but it is because the Lord loves you and is keeping the oath that he swore to your fathers, that the Lord has</a:t>
            </a:r>
            <a:endParaRPr lang="en-US" dirty="0"/>
          </a:p>
        </p:txBody>
      </p:sp>
    </p:spTree>
    <p:extLst>
      <p:ext uri="{BB962C8B-B14F-4D97-AF65-F5344CB8AC3E}">
        <p14:creationId xmlns:p14="http://schemas.microsoft.com/office/powerpoint/2010/main" val="387776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1DDA3F0D-CA8C-49A5-8E1C-E9FA04A548B8}"/>
              </a:ext>
            </a:extLst>
          </p:cNvPr>
          <p:cNvSpPr txBox="1"/>
          <p:nvPr/>
        </p:nvSpPr>
        <p:spPr>
          <a:xfrm>
            <a:off x="482009" y="659219"/>
            <a:ext cx="8179982" cy="4001095"/>
          </a:xfrm>
          <a:prstGeom prst="rect">
            <a:avLst/>
          </a:prstGeom>
          <a:noFill/>
        </p:spPr>
        <p:txBody>
          <a:bodyPr wrap="square" rtlCol="0">
            <a:spAutoFit/>
          </a:bodyPr>
          <a:lstStyle/>
          <a:p>
            <a:pPr algn="ctr"/>
            <a:r>
              <a:rPr lang="en-US" sz="3600" b="1" dirty="0">
                <a:effectLst>
                  <a:outerShdw blurRad="38100" dist="38100" dir="2700000" algn="tl">
                    <a:srgbClr val="000000">
                      <a:alpha val="43137"/>
                    </a:srgbClr>
                  </a:outerShdw>
                </a:effectLst>
              </a:rPr>
              <a:t>brought you out with a mighty hand and redeemed you from the house of slavery, from the hand of Pharaoh king of Egypt. </a:t>
            </a:r>
          </a:p>
          <a:p>
            <a:pPr algn="ctr"/>
            <a:endParaRPr lang="en-US" sz="2800" b="1" i="1" dirty="0">
              <a:effectLst>
                <a:outerShdw blurRad="38100" dist="38100" dir="2700000" algn="tl">
                  <a:srgbClr val="000000">
                    <a:alpha val="43137"/>
                  </a:srgbClr>
                </a:outerShdw>
              </a:effectLst>
            </a:endParaRPr>
          </a:p>
          <a:p>
            <a:pPr algn="ctr"/>
            <a:r>
              <a:rPr lang="en-US" sz="2800" b="1" i="1" dirty="0">
                <a:effectLst>
                  <a:outerShdw blurRad="38100" dist="38100" dir="2700000" algn="tl">
                    <a:srgbClr val="000000">
                      <a:alpha val="43137"/>
                    </a:srgbClr>
                  </a:outerShdw>
                </a:effectLst>
              </a:rPr>
              <a:t>Deuteronomy 7:6-8</a:t>
            </a:r>
            <a:endParaRPr lang="en-US" sz="2800" b="1" dirty="0">
              <a:effectLst>
                <a:outerShdw blurRad="38100" dist="38100" dir="2700000" algn="tl">
                  <a:srgbClr val="000000">
                    <a:alpha val="43137"/>
                  </a:srgbClr>
                </a:outerShdw>
              </a:effectLst>
            </a:endParaRPr>
          </a:p>
          <a:p>
            <a:pPr algn="ctr"/>
            <a:r>
              <a:rPr lang="en-US" sz="3600" b="1" dirty="0">
                <a:effectLst>
                  <a:outerShdw blurRad="38100" dist="38100" dir="2700000" algn="tl">
                    <a:srgbClr val="000000">
                      <a:alpha val="43137"/>
                    </a:srgbClr>
                  </a:outerShdw>
                </a:effectLst>
              </a:rPr>
              <a:t> </a:t>
            </a:r>
          </a:p>
          <a:p>
            <a:endParaRPr lang="en-US" dirty="0"/>
          </a:p>
        </p:txBody>
      </p:sp>
    </p:spTree>
    <p:extLst>
      <p:ext uri="{BB962C8B-B14F-4D97-AF65-F5344CB8AC3E}">
        <p14:creationId xmlns:p14="http://schemas.microsoft.com/office/powerpoint/2010/main" val="17726656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564F9151-77C4-41C5-9A4E-9C16E0BC6A0D}"/>
              </a:ext>
            </a:extLst>
          </p:cNvPr>
          <p:cNvSpPr txBox="1"/>
          <p:nvPr/>
        </p:nvSpPr>
        <p:spPr>
          <a:xfrm>
            <a:off x="85061" y="1729563"/>
            <a:ext cx="8520223" cy="1754326"/>
          </a:xfrm>
          <a:prstGeom prst="rect">
            <a:avLst/>
          </a:prstGeom>
          <a:noFill/>
        </p:spPr>
        <p:txBody>
          <a:bodyPr wrap="square" rtlCol="0">
            <a:spAutoFit/>
          </a:bodyPr>
          <a:lstStyle/>
          <a:p>
            <a:pPr algn="ctr"/>
            <a:r>
              <a:rPr lang="en-US" sz="3600" b="1" dirty="0">
                <a:effectLst>
                  <a:outerShdw blurRad="38100" dist="38100" dir="2700000" algn="tl">
                    <a:srgbClr val="000000">
                      <a:alpha val="43137"/>
                    </a:srgbClr>
                  </a:outerShdw>
                </a:effectLst>
              </a:rPr>
              <a:t>But God demonstrates his own love towards us, in that while we were yet sinners, Christ died for us.</a:t>
            </a:r>
          </a:p>
        </p:txBody>
      </p:sp>
      <p:sp>
        <p:nvSpPr>
          <p:cNvPr id="3" name="TextBox 2">
            <a:extLst>
              <a:ext uri="{FF2B5EF4-FFF2-40B4-BE49-F238E27FC236}">
                <a16:creationId xmlns:a16="http://schemas.microsoft.com/office/drawing/2014/main" xmlns="" id="{D24601A0-E418-4D3C-8F1D-A5A052A1B0F0}"/>
              </a:ext>
            </a:extLst>
          </p:cNvPr>
          <p:cNvSpPr txBox="1"/>
          <p:nvPr/>
        </p:nvSpPr>
        <p:spPr>
          <a:xfrm>
            <a:off x="5337544" y="318977"/>
            <a:ext cx="3806456" cy="800219"/>
          </a:xfrm>
          <a:prstGeom prst="rect">
            <a:avLst/>
          </a:prstGeom>
          <a:noFill/>
        </p:spPr>
        <p:txBody>
          <a:bodyPr wrap="square" rtlCol="0">
            <a:spAutoFit/>
          </a:bodyPr>
          <a:lstStyle/>
          <a:p>
            <a:pPr algn="ctr"/>
            <a:endParaRPr lang="en-US" i="1" dirty="0"/>
          </a:p>
          <a:p>
            <a:pPr algn="ctr"/>
            <a:r>
              <a:rPr lang="en-US" sz="2800" i="1" dirty="0">
                <a:effectLst>
                  <a:outerShdw blurRad="38100" dist="38100" dir="2700000" algn="tl">
                    <a:srgbClr val="000000">
                      <a:alpha val="43137"/>
                    </a:srgbClr>
                  </a:outerShdw>
                </a:effectLst>
              </a:rPr>
              <a:t>Romans 5:8</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71418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9FFB3F43-6DFA-473F-8BBE-68EBBC511D96}"/>
              </a:ext>
            </a:extLst>
          </p:cNvPr>
          <p:cNvSpPr txBox="1"/>
          <p:nvPr/>
        </p:nvSpPr>
        <p:spPr>
          <a:xfrm>
            <a:off x="0" y="863372"/>
            <a:ext cx="9143999" cy="2585323"/>
          </a:xfrm>
          <a:prstGeom prst="rect">
            <a:avLst/>
          </a:prstGeom>
          <a:noFill/>
        </p:spPr>
        <p:txBody>
          <a:bodyPr wrap="square" rtlCol="0">
            <a:spAutoFit/>
          </a:bodyPr>
          <a:lstStyle/>
          <a:p>
            <a:pPr algn="ctr"/>
            <a:r>
              <a:rPr lang="en-US" sz="4800" b="1" dirty="0">
                <a:effectLst>
                  <a:outerShdw blurRad="38100" dist="38100" dir="2700000" algn="tl">
                    <a:srgbClr val="000000">
                      <a:alpha val="43137"/>
                    </a:srgbClr>
                  </a:outerShdw>
                </a:effectLst>
              </a:rPr>
              <a:t>Questions?      Comments?</a:t>
            </a:r>
          </a:p>
          <a:p>
            <a:pPr algn="ctr"/>
            <a:endParaRPr lang="en-US" sz="4800" b="1" dirty="0">
              <a:effectLst>
                <a:outerShdw blurRad="38100" dist="38100" dir="2700000" algn="tl">
                  <a:srgbClr val="000000">
                    <a:alpha val="43137"/>
                  </a:srgbClr>
                </a:outerShdw>
              </a:effectLst>
            </a:endParaRPr>
          </a:p>
          <a:p>
            <a:pPr algn="ctr"/>
            <a:r>
              <a:rPr lang="en-US" sz="4800" b="1" dirty="0">
                <a:effectLst>
                  <a:outerShdw blurRad="38100" dist="38100" dir="2700000" algn="tl">
                    <a:srgbClr val="000000">
                      <a:alpha val="43137"/>
                    </a:srgbClr>
                  </a:outerShdw>
                </a:effectLst>
              </a:rPr>
              <a:t>Text Chris @ 703.944.4766</a:t>
            </a:r>
          </a:p>
          <a:p>
            <a:endParaRPr lang="en-US" dirty="0"/>
          </a:p>
        </p:txBody>
      </p:sp>
    </p:spTree>
    <p:extLst>
      <p:ext uri="{BB962C8B-B14F-4D97-AF65-F5344CB8AC3E}">
        <p14:creationId xmlns:p14="http://schemas.microsoft.com/office/powerpoint/2010/main" val="465820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87C9BE4F-808A-4CBD-9862-844E0CAEC74C}"/>
              </a:ext>
            </a:extLst>
          </p:cNvPr>
          <p:cNvSpPr txBox="1"/>
          <p:nvPr/>
        </p:nvSpPr>
        <p:spPr>
          <a:xfrm>
            <a:off x="960475" y="265814"/>
            <a:ext cx="8183526" cy="1754326"/>
          </a:xfrm>
          <a:prstGeom prst="rect">
            <a:avLst/>
          </a:prstGeom>
          <a:noFill/>
        </p:spPr>
        <p:txBody>
          <a:bodyPr wrap="square" rtlCol="0">
            <a:spAutoFit/>
          </a:bodyPr>
          <a:lstStyle/>
          <a:p>
            <a:r>
              <a:rPr lang="en-US" b="1" dirty="0"/>
              <a:t>	</a:t>
            </a:r>
            <a:r>
              <a:rPr lang="en-US" sz="3600" b="1" dirty="0">
                <a:effectLst>
                  <a:outerShdw blurRad="38100" dist="38100" dir="2700000" algn="tl">
                    <a:srgbClr val="000000">
                      <a:alpha val="43137"/>
                    </a:srgbClr>
                  </a:outerShdw>
                </a:effectLst>
              </a:rPr>
              <a:t>2 purposes for Christ’s death on 	the cross:</a:t>
            </a:r>
          </a:p>
          <a:p>
            <a:r>
              <a:rPr lang="en-US" sz="3600" b="1" dirty="0">
                <a:effectLst>
                  <a:outerShdw blurRad="38100" dist="38100" dir="2700000" algn="tl">
                    <a:srgbClr val="000000">
                      <a:alpha val="43137"/>
                    </a:srgbClr>
                  </a:outerShdw>
                </a:effectLst>
              </a:rPr>
              <a:t> </a:t>
            </a:r>
          </a:p>
        </p:txBody>
      </p:sp>
    </p:spTree>
    <p:extLst>
      <p:ext uri="{BB962C8B-B14F-4D97-AF65-F5344CB8AC3E}">
        <p14:creationId xmlns:p14="http://schemas.microsoft.com/office/powerpoint/2010/main" val="23190733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564F9151-77C4-41C5-9A4E-9C16E0BC6A0D}"/>
              </a:ext>
            </a:extLst>
          </p:cNvPr>
          <p:cNvSpPr txBox="1"/>
          <p:nvPr/>
        </p:nvSpPr>
        <p:spPr>
          <a:xfrm>
            <a:off x="0" y="1920949"/>
            <a:ext cx="9144000" cy="1200329"/>
          </a:xfrm>
          <a:prstGeom prst="rect">
            <a:avLst/>
          </a:prstGeom>
          <a:noFill/>
        </p:spPr>
        <p:txBody>
          <a:bodyPr wrap="square" rtlCol="0">
            <a:spAutoFit/>
          </a:bodyPr>
          <a:lstStyle/>
          <a:p>
            <a:pPr lvl="0"/>
            <a:r>
              <a:rPr lang="en-US" sz="3600" b="1" dirty="0">
                <a:effectLst>
                  <a:outerShdw blurRad="38100" dist="38100" dir="2700000" algn="tl">
                    <a:srgbClr val="000000">
                      <a:alpha val="43137"/>
                    </a:srgbClr>
                  </a:outerShdw>
                </a:effectLst>
              </a:rPr>
              <a:t>  1)	That we might live through him 	(verse 9)</a:t>
            </a:r>
          </a:p>
        </p:txBody>
      </p:sp>
      <p:sp>
        <p:nvSpPr>
          <p:cNvPr id="3" name="TextBox 2">
            <a:extLst>
              <a:ext uri="{FF2B5EF4-FFF2-40B4-BE49-F238E27FC236}">
                <a16:creationId xmlns:a16="http://schemas.microsoft.com/office/drawing/2014/main" xmlns="" id="{87C9BE4F-808A-4CBD-9862-844E0CAEC74C}"/>
              </a:ext>
            </a:extLst>
          </p:cNvPr>
          <p:cNvSpPr txBox="1"/>
          <p:nvPr/>
        </p:nvSpPr>
        <p:spPr>
          <a:xfrm>
            <a:off x="960475" y="265814"/>
            <a:ext cx="8183526" cy="1754326"/>
          </a:xfrm>
          <a:prstGeom prst="rect">
            <a:avLst/>
          </a:prstGeom>
          <a:noFill/>
        </p:spPr>
        <p:txBody>
          <a:bodyPr wrap="square" rtlCol="0">
            <a:spAutoFit/>
          </a:bodyPr>
          <a:lstStyle/>
          <a:p>
            <a:r>
              <a:rPr lang="en-US" b="1" dirty="0"/>
              <a:t>	</a:t>
            </a:r>
            <a:r>
              <a:rPr lang="en-US" sz="3600" b="1" dirty="0">
                <a:effectLst>
                  <a:outerShdw blurRad="38100" dist="38100" dir="2700000" algn="tl">
                    <a:srgbClr val="000000">
                      <a:alpha val="43137"/>
                    </a:srgbClr>
                  </a:outerShdw>
                </a:effectLst>
              </a:rPr>
              <a:t>2 purposes for Christ’s death on 	the cross:</a:t>
            </a:r>
          </a:p>
          <a:p>
            <a:r>
              <a:rPr lang="en-US" sz="3600" b="1" dirty="0">
                <a:effectLst>
                  <a:outerShdw blurRad="38100" dist="38100" dir="2700000" algn="tl">
                    <a:srgbClr val="000000">
                      <a:alpha val="43137"/>
                    </a:srgbClr>
                  </a:outerShdw>
                </a:effectLst>
              </a:rPr>
              <a:t> </a:t>
            </a:r>
          </a:p>
        </p:txBody>
      </p:sp>
    </p:spTree>
    <p:extLst>
      <p:ext uri="{BB962C8B-B14F-4D97-AF65-F5344CB8AC3E}">
        <p14:creationId xmlns:p14="http://schemas.microsoft.com/office/powerpoint/2010/main" val="14845409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564F9151-77C4-41C5-9A4E-9C16E0BC6A0D}"/>
              </a:ext>
            </a:extLst>
          </p:cNvPr>
          <p:cNvSpPr txBox="1"/>
          <p:nvPr/>
        </p:nvSpPr>
        <p:spPr>
          <a:xfrm>
            <a:off x="0" y="1920949"/>
            <a:ext cx="9144000" cy="1200329"/>
          </a:xfrm>
          <a:prstGeom prst="rect">
            <a:avLst/>
          </a:prstGeom>
          <a:noFill/>
        </p:spPr>
        <p:txBody>
          <a:bodyPr wrap="square" rtlCol="0">
            <a:spAutoFit/>
          </a:bodyPr>
          <a:lstStyle/>
          <a:p>
            <a:pPr lvl="0"/>
            <a:r>
              <a:rPr lang="en-US" sz="3600" b="1" dirty="0">
                <a:effectLst>
                  <a:outerShdw blurRad="38100" dist="38100" dir="2700000" algn="tl">
                    <a:srgbClr val="000000">
                      <a:alpha val="43137"/>
                    </a:srgbClr>
                  </a:outerShdw>
                </a:effectLst>
              </a:rPr>
              <a:t>  1)	That we might live through him 	(verse 9)</a:t>
            </a:r>
          </a:p>
        </p:txBody>
      </p:sp>
      <p:sp>
        <p:nvSpPr>
          <p:cNvPr id="3" name="TextBox 2">
            <a:extLst>
              <a:ext uri="{FF2B5EF4-FFF2-40B4-BE49-F238E27FC236}">
                <a16:creationId xmlns:a16="http://schemas.microsoft.com/office/drawing/2014/main" xmlns="" id="{87C9BE4F-808A-4CBD-9862-844E0CAEC74C}"/>
              </a:ext>
            </a:extLst>
          </p:cNvPr>
          <p:cNvSpPr txBox="1"/>
          <p:nvPr/>
        </p:nvSpPr>
        <p:spPr>
          <a:xfrm>
            <a:off x="960475" y="265814"/>
            <a:ext cx="8183526" cy="1754326"/>
          </a:xfrm>
          <a:prstGeom prst="rect">
            <a:avLst/>
          </a:prstGeom>
          <a:noFill/>
        </p:spPr>
        <p:txBody>
          <a:bodyPr wrap="square" rtlCol="0">
            <a:spAutoFit/>
          </a:bodyPr>
          <a:lstStyle/>
          <a:p>
            <a:r>
              <a:rPr lang="en-US" b="1" dirty="0"/>
              <a:t>	</a:t>
            </a:r>
            <a:r>
              <a:rPr lang="en-US" sz="3600" b="1" dirty="0">
                <a:effectLst>
                  <a:outerShdw blurRad="38100" dist="38100" dir="2700000" algn="tl">
                    <a:srgbClr val="000000">
                      <a:alpha val="43137"/>
                    </a:srgbClr>
                  </a:outerShdw>
                </a:effectLst>
              </a:rPr>
              <a:t>2 purposes for Christ’s death on 	the cross:</a:t>
            </a:r>
          </a:p>
          <a:p>
            <a:r>
              <a:rPr lang="en-US" sz="3600" b="1" dirty="0">
                <a:effectLst>
                  <a:outerShdw blurRad="38100" dist="38100" dir="2700000" algn="tl">
                    <a:srgbClr val="000000">
                      <a:alpha val="43137"/>
                    </a:srgbClr>
                  </a:outerShdw>
                </a:effectLst>
              </a:rPr>
              <a:t> </a:t>
            </a:r>
          </a:p>
        </p:txBody>
      </p:sp>
      <p:sp>
        <p:nvSpPr>
          <p:cNvPr id="4" name="TextBox 3">
            <a:extLst>
              <a:ext uri="{FF2B5EF4-FFF2-40B4-BE49-F238E27FC236}">
                <a16:creationId xmlns:a16="http://schemas.microsoft.com/office/drawing/2014/main" xmlns="" id="{2834A020-E548-4068-B4EC-B8FBE1DCBBBC}"/>
              </a:ext>
            </a:extLst>
          </p:cNvPr>
          <p:cNvSpPr txBox="1"/>
          <p:nvPr/>
        </p:nvSpPr>
        <p:spPr>
          <a:xfrm>
            <a:off x="1" y="3491023"/>
            <a:ext cx="9144000" cy="1754326"/>
          </a:xfrm>
          <a:prstGeom prst="rect">
            <a:avLst/>
          </a:prstGeom>
          <a:noFill/>
        </p:spPr>
        <p:txBody>
          <a:bodyPr wrap="square" rtlCol="0">
            <a:spAutoFit/>
          </a:bodyPr>
          <a:lstStyle/>
          <a:p>
            <a:r>
              <a:rPr lang="en-US" sz="3600" b="1" dirty="0">
                <a:effectLst>
                  <a:outerShdw blurRad="38100" dist="38100" dir="2700000" algn="tl">
                    <a:srgbClr val="000000">
                      <a:alpha val="43137"/>
                    </a:srgbClr>
                  </a:outerShdw>
                </a:effectLst>
              </a:rPr>
              <a:t>  2) That he might be the propitiation for 	our sins     (verse 10)</a:t>
            </a:r>
          </a:p>
          <a:p>
            <a:pPr lvl="0"/>
            <a:endParaRPr lang="en-US" sz="3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022529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87C9BE4F-808A-4CBD-9862-844E0CAEC74C}"/>
              </a:ext>
            </a:extLst>
          </p:cNvPr>
          <p:cNvSpPr txBox="1"/>
          <p:nvPr/>
        </p:nvSpPr>
        <p:spPr>
          <a:xfrm>
            <a:off x="960474" y="1307805"/>
            <a:ext cx="8183526" cy="3447098"/>
          </a:xfrm>
          <a:prstGeom prst="rect">
            <a:avLst/>
          </a:prstGeom>
          <a:noFill/>
        </p:spPr>
        <p:txBody>
          <a:bodyPr wrap="square" rtlCol="0">
            <a:spAutoFit/>
          </a:bodyPr>
          <a:lstStyle/>
          <a:p>
            <a:r>
              <a:rPr lang="en-US" b="1" dirty="0"/>
              <a:t>	</a:t>
            </a:r>
            <a:r>
              <a:rPr lang="en-US" dirty="0"/>
              <a:t> </a:t>
            </a:r>
          </a:p>
          <a:p>
            <a:pPr algn="ctr"/>
            <a:r>
              <a:rPr lang="en-US" sz="3600" b="1" dirty="0">
                <a:effectLst>
                  <a:outerShdw blurRad="38100" dist="38100" dir="2700000" algn="tl">
                    <a:srgbClr val="000000">
                      <a:alpha val="43137"/>
                    </a:srgbClr>
                  </a:outerShdw>
                </a:effectLst>
              </a:rPr>
              <a:t>If Christ, by dying, has made full satisfaction, then God can consistently pardon the greatest of sinners that believe in Jesus.</a:t>
            </a:r>
          </a:p>
          <a:p>
            <a:pPr algn="ctr"/>
            <a:endParaRPr lang="en-US" sz="2800" i="1" dirty="0">
              <a:effectLst>
                <a:outerShdw blurRad="38100" dist="38100" dir="2700000" algn="tl">
                  <a:srgbClr val="000000">
                    <a:alpha val="43137"/>
                  </a:srgbClr>
                </a:outerShdw>
              </a:effectLst>
            </a:endParaRPr>
          </a:p>
          <a:p>
            <a:pPr algn="ctr"/>
            <a:r>
              <a:rPr lang="en-US" sz="2800" i="1" dirty="0">
                <a:effectLst>
                  <a:outerShdw blurRad="38100" dist="38100" dir="2700000" algn="tl">
                    <a:srgbClr val="000000">
                      <a:alpha val="43137"/>
                    </a:srgbClr>
                  </a:outerShdw>
                </a:effectLst>
              </a:rPr>
              <a:t>John </a:t>
            </a:r>
            <a:r>
              <a:rPr lang="en-US" sz="2800" i="1" dirty="0" err="1">
                <a:effectLst>
                  <a:outerShdw blurRad="38100" dist="38100" dir="2700000" algn="tl">
                    <a:srgbClr val="000000">
                      <a:alpha val="43137"/>
                    </a:srgbClr>
                  </a:outerShdw>
                </a:effectLst>
              </a:rPr>
              <a:t>Flavel</a:t>
            </a:r>
            <a:endParaRPr lang="en-US" sz="3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94494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2771553" y="3623351"/>
            <a:ext cx="3600894" cy="376148"/>
          </a:xfrm>
        </p:spPr>
        <p:txBody>
          <a:bodyPr>
            <a:noAutofit/>
          </a:bodyPr>
          <a:lstStyle/>
          <a:p>
            <a:r>
              <a:rPr lang="en-US" sz="2800" dirty="0"/>
              <a:t>I John 4:7-21</a:t>
            </a:r>
          </a:p>
        </p:txBody>
      </p:sp>
    </p:spTree>
    <p:extLst>
      <p:ext uri="{BB962C8B-B14F-4D97-AF65-F5344CB8AC3E}">
        <p14:creationId xmlns:p14="http://schemas.microsoft.com/office/powerpoint/2010/main" val="4178815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87C9BE4F-808A-4CBD-9862-844E0CAEC74C}"/>
              </a:ext>
            </a:extLst>
          </p:cNvPr>
          <p:cNvSpPr txBox="1"/>
          <p:nvPr/>
        </p:nvSpPr>
        <p:spPr>
          <a:xfrm>
            <a:off x="705293" y="974652"/>
            <a:ext cx="8183526" cy="3693319"/>
          </a:xfrm>
          <a:prstGeom prst="rect">
            <a:avLst/>
          </a:prstGeom>
          <a:noFill/>
        </p:spPr>
        <p:txBody>
          <a:bodyPr wrap="square" rtlCol="0">
            <a:spAutoFit/>
          </a:bodyPr>
          <a:lstStyle/>
          <a:p>
            <a:pPr algn="ctr"/>
            <a:r>
              <a:rPr lang="en-US" b="1" dirty="0"/>
              <a:t>	</a:t>
            </a:r>
            <a:r>
              <a:rPr lang="en-US" dirty="0"/>
              <a:t> </a:t>
            </a:r>
          </a:p>
          <a:p>
            <a:pPr algn="ctr"/>
            <a:r>
              <a:rPr lang="en-US" sz="3600" b="1" dirty="0">
                <a:effectLst>
                  <a:outerShdw blurRad="38100" dist="38100" dir="2700000" algn="tl">
                    <a:srgbClr val="000000">
                      <a:alpha val="43137"/>
                    </a:srgbClr>
                  </a:outerShdw>
                </a:effectLst>
              </a:rPr>
              <a:t>But God, being rich in mercy, because of the great love with which he loved us, even when we were dead in our trespasses, made us alive together with Christ – by grace you have been saved….</a:t>
            </a:r>
          </a:p>
        </p:txBody>
      </p:sp>
      <p:sp>
        <p:nvSpPr>
          <p:cNvPr id="2" name="TextBox 1">
            <a:extLst>
              <a:ext uri="{FF2B5EF4-FFF2-40B4-BE49-F238E27FC236}">
                <a16:creationId xmlns:a16="http://schemas.microsoft.com/office/drawing/2014/main" xmlns="" id="{C9046718-AB80-477C-9704-B30AC348B141}"/>
              </a:ext>
            </a:extLst>
          </p:cNvPr>
          <p:cNvSpPr txBox="1"/>
          <p:nvPr/>
        </p:nvSpPr>
        <p:spPr>
          <a:xfrm>
            <a:off x="4486940" y="276447"/>
            <a:ext cx="4288465" cy="523220"/>
          </a:xfrm>
          <a:prstGeom prst="rect">
            <a:avLst/>
          </a:prstGeom>
          <a:noFill/>
        </p:spPr>
        <p:txBody>
          <a:bodyPr wrap="square" rtlCol="0">
            <a:spAutoFit/>
          </a:bodyPr>
          <a:lstStyle/>
          <a:p>
            <a:pPr algn="r"/>
            <a:r>
              <a:rPr lang="en-US" sz="2800" i="1" dirty="0">
                <a:effectLst>
                  <a:outerShdw blurRad="38100" dist="38100" dir="2700000" algn="tl">
                    <a:srgbClr val="000000">
                      <a:alpha val="43137"/>
                    </a:srgbClr>
                  </a:outerShdw>
                </a:effectLst>
              </a:rPr>
              <a:t>Ephesians 2:4-5</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054107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87C9BE4F-808A-4CBD-9862-844E0CAEC74C}"/>
              </a:ext>
            </a:extLst>
          </p:cNvPr>
          <p:cNvSpPr txBox="1"/>
          <p:nvPr/>
        </p:nvSpPr>
        <p:spPr>
          <a:xfrm>
            <a:off x="907312" y="1410588"/>
            <a:ext cx="7868093" cy="2585323"/>
          </a:xfrm>
          <a:prstGeom prst="rect">
            <a:avLst/>
          </a:prstGeom>
          <a:noFill/>
        </p:spPr>
        <p:txBody>
          <a:bodyPr wrap="square" rtlCol="0">
            <a:spAutoFit/>
          </a:bodyPr>
          <a:lstStyle/>
          <a:p>
            <a:pPr algn="ctr"/>
            <a:r>
              <a:rPr lang="en-US" b="1" dirty="0"/>
              <a:t>	</a:t>
            </a:r>
            <a:r>
              <a:rPr lang="en-US" dirty="0"/>
              <a:t> </a:t>
            </a:r>
          </a:p>
          <a:p>
            <a:pPr algn="ctr"/>
            <a:r>
              <a:rPr lang="en-US" sz="3600" b="1" dirty="0">
                <a:effectLst>
                  <a:outerShdw blurRad="38100" dist="38100" dir="2700000" algn="tl">
                    <a:srgbClr val="000000">
                      <a:alpha val="43137"/>
                    </a:srgbClr>
                  </a:outerShdw>
                </a:effectLst>
              </a:rPr>
              <a:t>(God) made (Jesus) who knew no sin to be sin on our behalf, so that we might become the righteousness of God in him.</a:t>
            </a:r>
          </a:p>
        </p:txBody>
      </p:sp>
      <p:sp>
        <p:nvSpPr>
          <p:cNvPr id="2" name="TextBox 1">
            <a:extLst>
              <a:ext uri="{FF2B5EF4-FFF2-40B4-BE49-F238E27FC236}">
                <a16:creationId xmlns:a16="http://schemas.microsoft.com/office/drawing/2014/main" xmlns="" id="{C9046718-AB80-477C-9704-B30AC348B141}"/>
              </a:ext>
            </a:extLst>
          </p:cNvPr>
          <p:cNvSpPr txBox="1"/>
          <p:nvPr/>
        </p:nvSpPr>
        <p:spPr>
          <a:xfrm>
            <a:off x="4486940" y="276447"/>
            <a:ext cx="4288465" cy="523220"/>
          </a:xfrm>
          <a:prstGeom prst="rect">
            <a:avLst/>
          </a:prstGeom>
          <a:noFill/>
        </p:spPr>
        <p:txBody>
          <a:bodyPr wrap="square" rtlCol="0">
            <a:spAutoFit/>
          </a:bodyPr>
          <a:lstStyle/>
          <a:p>
            <a:pPr algn="r"/>
            <a:r>
              <a:rPr lang="en-US" sz="2800" i="1" dirty="0"/>
              <a:t>2 Corinthians 5:21</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520370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564F9151-77C4-41C5-9A4E-9C16E0BC6A0D}"/>
              </a:ext>
            </a:extLst>
          </p:cNvPr>
          <p:cNvSpPr txBox="1"/>
          <p:nvPr/>
        </p:nvSpPr>
        <p:spPr>
          <a:xfrm>
            <a:off x="63796" y="1371421"/>
            <a:ext cx="9144000" cy="1200329"/>
          </a:xfrm>
          <a:prstGeom prst="rect">
            <a:avLst/>
          </a:prstGeom>
          <a:noFill/>
        </p:spPr>
        <p:txBody>
          <a:bodyPr wrap="square" rtlCol="0">
            <a:spAutoFit/>
          </a:bodyPr>
          <a:lstStyle/>
          <a:p>
            <a:r>
              <a:rPr lang="en-US" b="1" dirty="0"/>
              <a:t>	</a:t>
            </a:r>
            <a:r>
              <a:rPr lang="en-US" sz="3600" b="1" dirty="0">
                <a:effectLst>
                  <a:outerShdw blurRad="38100" dist="38100" dir="2700000" algn="tl">
                    <a:srgbClr val="000000">
                      <a:alpha val="43137"/>
                    </a:srgbClr>
                  </a:outerShdw>
                </a:effectLst>
              </a:rPr>
              <a:t>2) </a:t>
            </a:r>
            <a:r>
              <a:rPr lang="en-US" sz="3600" b="1" u="sng" dirty="0">
                <a:effectLst>
                  <a:outerShdw blurRad="38100" dist="38100" dir="2700000" algn="tl">
                    <a:srgbClr val="000000">
                      <a:alpha val="43137"/>
                    </a:srgbClr>
                  </a:outerShdw>
                </a:effectLst>
              </a:rPr>
              <a:t>What God Did</a:t>
            </a:r>
            <a:r>
              <a:rPr lang="en-US" sz="3600" b="1" dirty="0">
                <a:effectLst>
                  <a:outerShdw blurRad="38100" dist="38100" dir="2700000" algn="tl">
                    <a:srgbClr val="000000">
                      <a:alpha val="43137"/>
                    </a:srgbClr>
                  </a:outerShdw>
                </a:effectLst>
              </a:rPr>
              <a:t>: “He Sent His Son”</a:t>
            </a:r>
          </a:p>
          <a:p>
            <a:r>
              <a:rPr lang="en-US" sz="3600" b="1" dirty="0">
                <a:effectLst>
                  <a:outerShdw blurRad="38100" dist="38100" dir="2700000" algn="tl">
                    <a:srgbClr val="000000">
                      <a:alpha val="43137"/>
                    </a:srgbClr>
                  </a:outerShdw>
                </a:effectLst>
              </a:rPr>
              <a:t>		</a:t>
            </a:r>
            <a:endParaRPr lang="en-US" sz="3200" b="1" dirty="0">
              <a:effectLst>
                <a:outerShdw blurRad="38100" dist="38100" dir="2700000" algn="tl">
                  <a:srgbClr val="000000">
                    <a:alpha val="43137"/>
                  </a:srgbClr>
                </a:outerShdw>
              </a:effectLst>
            </a:endParaRPr>
          </a:p>
        </p:txBody>
      </p:sp>
      <p:sp>
        <p:nvSpPr>
          <p:cNvPr id="3" name="TextBox 2">
            <a:extLst>
              <a:ext uri="{FF2B5EF4-FFF2-40B4-BE49-F238E27FC236}">
                <a16:creationId xmlns:a16="http://schemas.microsoft.com/office/drawing/2014/main" xmlns="" id="{87C9BE4F-808A-4CBD-9862-844E0CAEC74C}"/>
              </a:ext>
            </a:extLst>
          </p:cNvPr>
          <p:cNvSpPr txBox="1"/>
          <p:nvPr/>
        </p:nvSpPr>
        <p:spPr>
          <a:xfrm>
            <a:off x="960475" y="265814"/>
            <a:ext cx="8183526" cy="1200329"/>
          </a:xfrm>
          <a:prstGeom prst="rect">
            <a:avLst/>
          </a:prstGeom>
          <a:noFill/>
        </p:spPr>
        <p:txBody>
          <a:bodyPr wrap="square" rtlCol="0">
            <a:spAutoFit/>
          </a:bodyPr>
          <a:lstStyle/>
          <a:p>
            <a:r>
              <a:rPr lang="en-US" b="1" dirty="0"/>
              <a:t>	</a:t>
            </a:r>
            <a:r>
              <a:rPr lang="en-US" sz="3600" b="1" dirty="0">
                <a:effectLst>
                  <a:outerShdw blurRad="38100" dist="38100" dir="2700000" algn="tl">
                    <a:srgbClr val="000000">
                      <a:alpha val="43137"/>
                    </a:srgbClr>
                  </a:outerShdw>
                </a:effectLst>
              </a:rPr>
              <a:t>1) </a:t>
            </a:r>
            <a:r>
              <a:rPr lang="en-US" sz="3600" b="1" u="sng" dirty="0">
                <a:effectLst>
                  <a:outerShdw blurRad="38100" dist="38100" dir="2700000" algn="tl">
                    <a:srgbClr val="000000">
                      <a:alpha val="43137"/>
                    </a:srgbClr>
                  </a:outerShdw>
                </a:effectLst>
              </a:rPr>
              <a:t>What God Is</a:t>
            </a:r>
            <a:r>
              <a:rPr lang="en-US" sz="3600" b="1" dirty="0">
                <a:effectLst>
                  <a:outerShdw blurRad="38100" dist="38100" dir="2700000" algn="tl">
                    <a:srgbClr val="000000">
                      <a:alpha val="43137"/>
                    </a:srgbClr>
                  </a:outerShdw>
                </a:effectLst>
              </a:rPr>
              <a:t>: “God is Love”</a:t>
            </a:r>
          </a:p>
          <a:p>
            <a:r>
              <a:rPr lang="en-US" sz="3600" b="1" dirty="0">
                <a:effectLst>
                  <a:outerShdw blurRad="38100" dist="38100" dir="2700000" algn="tl">
                    <a:srgbClr val="000000">
                      <a:alpha val="43137"/>
                    </a:srgbClr>
                  </a:outerShdw>
                </a:effectLst>
              </a:rPr>
              <a:t>		</a:t>
            </a:r>
            <a:endParaRPr lang="en-US" sz="2800" i="1" dirty="0">
              <a:effectLst>
                <a:outerShdw blurRad="38100" dist="38100" dir="2700000" algn="tl">
                  <a:srgbClr val="000000">
                    <a:alpha val="43137"/>
                  </a:srgbClr>
                </a:outerShdw>
              </a:effectLst>
            </a:endParaRPr>
          </a:p>
        </p:txBody>
      </p:sp>
      <p:sp>
        <p:nvSpPr>
          <p:cNvPr id="4" name="TextBox 3">
            <a:extLst>
              <a:ext uri="{FF2B5EF4-FFF2-40B4-BE49-F238E27FC236}">
                <a16:creationId xmlns:a16="http://schemas.microsoft.com/office/drawing/2014/main" xmlns="" id="{263528D4-821E-4AF3-A8B6-642080E6DFD4}"/>
              </a:ext>
            </a:extLst>
          </p:cNvPr>
          <p:cNvSpPr txBox="1"/>
          <p:nvPr/>
        </p:nvSpPr>
        <p:spPr>
          <a:xfrm>
            <a:off x="-106325" y="2809390"/>
            <a:ext cx="9144000" cy="1200329"/>
          </a:xfrm>
          <a:prstGeom prst="rect">
            <a:avLst/>
          </a:prstGeom>
          <a:noFill/>
        </p:spPr>
        <p:txBody>
          <a:bodyPr wrap="square" rtlCol="0">
            <a:spAutoFit/>
          </a:bodyPr>
          <a:lstStyle/>
          <a:p>
            <a:r>
              <a:rPr lang="en-US" b="1" dirty="0"/>
              <a:t>	</a:t>
            </a:r>
            <a:r>
              <a:rPr lang="en-US" sz="3600" b="1" dirty="0">
                <a:effectLst>
                  <a:outerShdw blurRad="38100" dist="38100" dir="2700000" algn="tl">
                    <a:srgbClr val="000000">
                      <a:alpha val="43137"/>
                    </a:srgbClr>
                  </a:outerShdw>
                </a:effectLst>
              </a:rPr>
              <a:t>3) </a:t>
            </a:r>
            <a:r>
              <a:rPr lang="en-US" sz="3600" b="1" u="sng" dirty="0">
                <a:effectLst>
                  <a:outerShdw blurRad="38100" dist="38100" dir="2700000" algn="tl">
                    <a:srgbClr val="000000">
                      <a:alpha val="43137"/>
                    </a:srgbClr>
                  </a:outerShdw>
                </a:effectLst>
              </a:rPr>
              <a:t>What God is Doing</a:t>
            </a:r>
            <a:r>
              <a:rPr lang="en-US" sz="3600" b="1" dirty="0">
                <a:effectLst>
                  <a:outerShdw blurRad="38100" dist="38100" dir="2700000" algn="tl">
                    <a:srgbClr val="000000">
                      <a:alpha val="43137"/>
                    </a:srgbClr>
                  </a:outerShdw>
                </a:effectLst>
              </a:rPr>
              <a:t>: “God Abides            </a:t>
            </a:r>
          </a:p>
          <a:p>
            <a:r>
              <a:rPr lang="en-US" sz="3600" b="1" dirty="0">
                <a:effectLst>
                  <a:outerShdw blurRad="38100" dist="38100" dir="2700000" algn="tl">
                    <a:srgbClr val="000000">
                      <a:alpha val="43137"/>
                    </a:srgbClr>
                  </a:outerShdw>
                </a:effectLst>
              </a:rPr>
              <a:t>           in Us”	</a:t>
            </a:r>
            <a:r>
              <a:rPr lang="en-US" sz="2800" b="1" dirty="0">
                <a:effectLst>
                  <a:outerShdw blurRad="38100" dist="38100" dir="2700000" algn="tl">
                    <a:srgbClr val="000000">
                      <a:alpha val="43137"/>
                    </a:srgbClr>
                  </a:outerShdw>
                </a:effectLst>
              </a:rPr>
              <a:t>1 John 4:12-16</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174514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9FFB3F43-6DFA-473F-8BBE-68EBBC511D96}"/>
              </a:ext>
            </a:extLst>
          </p:cNvPr>
          <p:cNvSpPr txBox="1"/>
          <p:nvPr/>
        </p:nvSpPr>
        <p:spPr>
          <a:xfrm>
            <a:off x="0" y="863372"/>
            <a:ext cx="9143999" cy="2585323"/>
          </a:xfrm>
          <a:prstGeom prst="rect">
            <a:avLst/>
          </a:prstGeom>
          <a:noFill/>
        </p:spPr>
        <p:txBody>
          <a:bodyPr wrap="square" rtlCol="0">
            <a:spAutoFit/>
          </a:bodyPr>
          <a:lstStyle/>
          <a:p>
            <a:pPr algn="ctr"/>
            <a:r>
              <a:rPr lang="en-US" sz="4800" b="1" dirty="0">
                <a:effectLst>
                  <a:outerShdw blurRad="38100" dist="38100" dir="2700000" algn="tl">
                    <a:srgbClr val="000000">
                      <a:alpha val="43137"/>
                    </a:srgbClr>
                  </a:outerShdw>
                </a:effectLst>
              </a:rPr>
              <a:t>Questions?      Comments?</a:t>
            </a:r>
          </a:p>
          <a:p>
            <a:pPr algn="ctr"/>
            <a:endParaRPr lang="en-US" sz="4800" b="1" dirty="0">
              <a:effectLst>
                <a:outerShdw blurRad="38100" dist="38100" dir="2700000" algn="tl">
                  <a:srgbClr val="000000">
                    <a:alpha val="43137"/>
                  </a:srgbClr>
                </a:outerShdw>
              </a:effectLst>
            </a:endParaRPr>
          </a:p>
          <a:p>
            <a:pPr algn="ctr"/>
            <a:r>
              <a:rPr lang="en-US" sz="4800" b="1" dirty="0">
                <a:effectLst>
                  <a:outerShdw blurRad="38100" dist="38100" dir="2700000" algn="tl">
                    <a:srgbClr val="000000">
                      <a:alpha val="43137"/>
                    </a:srgbClr>
                  </a:outerShdw>
                </a:effectLst>
              </a:rPr>
              <a:t>Text Chris @ 703.944.4766</a:t>
            </a:r>
          </a:p>
          <a:p>
            <a:endParaRPr lang="en-US" dirty="0"/>
          </a:p>
        </p:txBody>
      </p:sp>
    </p:spTree>
    <p:extLst>
      <p:ext uri="{BB962C8B-B14F-4D97-AF65-F5344CB8AC3E}">
        <p14:creationId xmlns:p14="http://schemas.microsoft.com/office/powerpoint/2010/main" val="11443950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87C9BE4F-808A-4CBD-9862-844E0CAEC74C}"/>
              </a:ext>
            </a:extLst>
          </p:cNvPr>
          <p:cNvSpPr txBox="1"/>
          <p:nvPr/>
        </p:nvSpPr>
        <p:spPr>
          <a:xfrm>
            <a:off x="1049080" y="1049081"/>
            <a:ext cx="7868093" cy="3139321"/>
          </a:xfrm>
          <a:prstGeom prst="rect">
            <a:avLst/>
          </a:prstGeom>
          <a:noFill/>
        </p:spPr>
        <p:txBody>
          <a:bodyPr wrap="square" rtlCol="0">
            <a:spAutoFit/>
          </a:bodyPr>
          <a:lstStyle/>
          <a:p>
            <a:pPr algn="ctr"/>
            <a:r>
              <a:rPr lang="en-US" b="1" dirty="0"/>
              <a:t>	</a:t>
            </a:r>
            <a:r>
              <a:rPr lang="en-US" dirty="0"/>
              <a:t> </a:t>
            </a:r>
          </a:p>
          <a:p>
            <a:pPr algn="ctr"/>
            <a:r>
              <a:rPr lang="en-US" sz="3600" b="1" dirty="0">
                <a:effectLst>
                  <a:outerShdw blurRad="38100" dist="38100" dir="2700000" algn="tl">
                    <a:srgbClr val="000000">
                      <a:alpha val="43137"/>
                    </a:srgbClr>
                  </a:outerShdw>
                </a:effectLst>
              </a:rPr>
              <a:t>Truly, truly, I say to you, whoever hears my word and believes him who sent me has eternal life.  He does not come into judgment, but has passed from death to life.</a:t>
            </a:r>
          </a:p>
        </p:txBody>
      </p:sp>
      <p:sp>
        <p:nvSpPr>
          <p:cNvPr id="2" name="TextBox 1">
            <a:extLst>
              <a:ext uri="{FF2B5EF4-FFF2-40B4-BE49-F238E27FC236}">
                <a16:creationId xmlns:a16="http://schemas.microsoft.com/office/drawing/2014/main" xmlns="" id="{C9046718-AB80-477C-9704-B30AC348B141}"/>
              </a:ext>
            </a:extLst>
          </p:cNvPr>
          <p:cNvSpPr txBox="1"/>
          <p:nvPr/>
        </p:nvSpPr>
        <p:spPr>
          <a:xfrm>
            <a:off x="4486940" y="276447"/>
            <a:ext cx="4288465" cy="523220"/>
          </a:xfrm>
          <a:prstGeom prst="rect">
            <a:avLst/>
          </a:prstGeom>
          <a:noFill/>
        </p:spPr>
        <p:txBody>
          <a:bodyPr wrap="square" rtlCol="0">
            <a:spAutoFit/>
          </a:bodyPr>
          <a:lstStyle/>
          <a:p>
            <a:pPr algn="r"/>
            <a:r>
              <a:rPr lang="en-US" sz="2800" i="1" dirty="0"/>
              <a:t>John 5:24</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132940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87C9BE4F-808A-4CBD-9862-844E0CAEC74C}"/>
              </a:ext>
            </a:extLst>
          </p:cNvPr>
          <p:cNvSpPr txBox="1"/>
          <p:nvPr/>
        </p:nvSpPr>
        <p:spPr>
          <a:xfrm>
            <a:off x="1049080" y="1049081"/>
            <a:ext cx="7868093" cy="3785652"/>
          </a:xfrm>
          <a:prstGeom prst="rect">
            <a:avLst/>
          </a:prstGeom>
          <a:noFill/>
        </p:spPr>
        <p:txBody>
          <a:bodyPr wrap="square" rtlCol="0">
            <a:spAutoFit/>
          </a:bodyPr>
          <a:lstStyle/>
          <a:p>
            <a:pPr algn="ctr"/>
            <a:r>
              <a:rPr lang="en-US" b="1" dirty="0"/>
              <a:t>	</a:t>
            </a:r>
            <a:r>
              <a:rPr lang="en-US" dirty="0"/>
              <a:t> </a:t>
            </a:r>
          </a:p>
          <a:p>
            <a:pPr algn="ctr"/>
            <a:r>
              <a:rPr lang="en-US" sz="3600" b="1" dirty="0">
                <a:effectLst>
                  <a:outerShdw blurRad="38100" dist="38100" dir="2700000" algn="tl">
                    <a:srgbClr val="000000">
                      <a:alpha val="43137"/>
                    </a:srgbClr>
                  </a:outerShdw>
                </a:effectLst>
              </a:rPr>
              <a:t>Love of God is the root, love of our neighbor the fruit of the Tree of Life.  Neither can exist without the other, but the one is cause and the other effect.</a:t>
            </a:r>
          </a:p>
          <a:p>
            <a:pPr algn="ctr"/>
            <a:r>
              <a:rPr lang="en-US" dirty="0"/>
              <a:t> </a:t>
            </a:r>
            <a:endParaRPr lang="en-US" sz="2400" i="1" dirty="0">
              <a:effectLst>
                <a:outerShdw blurRad="38100" dist="38100" dir="2700000" algn="tl">
                  <a:srgbClr val="000000">
                    <a:alpha val="43137"/>
                  </a:srgbClr>
                </a:outerShdw>
              </a:effectLst>
            </a:endParaRPr>
          </a:p>
          <a:p>
            <a:pPr algn="ctr"/>
            <a:r>
              <a:rPr lang="en-US" sz="2400" i="1" dirty="0">
                <a:effectLst>
                  <a:outerShdw blurRad="38100" dist="38100" dir="2700000" algn="tl">
                    <a:srgbClr val="000000">
                      <a:alpha val="43137"/>
                    </a:srgbClr>
                  </a:outerShdw>
                </a:effectLst>
              </a:rPr>
              <a:t>William Temple, Archbishop of Canterbury</a:t>
            </a:r>
          </a:p>
        </p:txBody>
      </p:sp>
    </p:spTree>
    <p:extLst>
      <p:ext uri="{BB962C8B-B14F-4D97-AF65-F5344CB8AC3E}">
        <p14:creationId xmlns:p14="http://schemas.microsoft.com/office/powerpoint/2010/main" val="14619804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9FFB3F43-6DFA-473F-8BBE-68EBBC511D96}"/>
              </a:ext>
            </a:extLst>
          </p:cNvPr>
          <p:cNvSpPr txBox="1"/>
          <p:nvPr/>
        </p:nvSpPr>
        <p:spPr>
          <a:xfrm>
            <a:off x="0" y="863372"/>
            <a:ext cx="9143999" cy="2585323"/>
          </a:xfrm>
          <a:prstGeom prst="rect">
            <a:avLst/>
          </a:prstGeom>
          <a:noFill/>
        </p:spPr>
        <p:txBody>
          <a:bodyPr wrap="square" rtlCol="0">
            <a:spAutoFit/>
          </a:bodyPr>
          <a:lstStyle/>
          <a:p>
            <a:pPr algn="ctr"/>
            <a:r>
              <a:rPr lang="en-US" sz="4800" b="1" dirty="0">
                <a:effectLst>
                  <a:outerShdw blurRad="38100" dist="38100" dir="2700000" algn="tl">
                    <a:srgbClr val="000000">
                      <a:alpha val="43137"/>
                    </a:srgbClr>
                  </a:outerShdw>
                </a:effectLst>
              </a:rPr>
              <a:t>Questions?      Comments?</a:t>
            </a:r>
          </a:p>
          <a:p>
            <a:pPr algn="ctr"/>
            <a:endParaRPr lang="en-US" sz="4800" b="1" dirty="0">
              <a:effectLst>
                <a:outerShdw blurRad="38100" dist="38100" dir="2700000" algn="tl">
                  <a:srgbClr val="000000">
                    <a:alpha val="43137"/>
                  </a:srgbClr>
                </a:outerShdw>
              </a:effectLst>
            </a:endParaRPr>
          </a:p>
          <a:p>
            <a:pPr algn="ctr"/>
            <a:r>
              <a:rPr lang="en-US" sz="4800" b="1" dirty="0">
                <a:effectLst>
                  <a:outerShdw blurRad="38100" dist="38100" dir="2700000" algn="tl">
                    <a:srgbClr val="000000">
                      <a:alpha val="43137"/>
                    </a:srgbClr>
                  </a:outerShdw>
                </a:effectLst>
              </a:rPr>
              <a:t>Text Chris @ 703.944.4766</a:t>
            </a:r>
          </a:p>
          <a:p>
            <a:endParaRPr lang="en-US" dirty="0"/>
          </a:p>
        </p:txBody>
      </p:sp>
    </p:spTree>
    <p:extLst>
      <p:ext uri="{BB962C8B-B14F-4D97-AF65-F5344CB8AC3E}">
        <p14:creationId xmlns:p14="http://schemas.microsoft.com/office/powerpoint/2010/main" val="1621390317"/>
      </p:ext>
    </p:extLst>
  </p:cSld>
  <p:clrMapOvr>
    <a:masterClrMapping/>
  </p:clrMapOvr>
</p:sld>
</file>

<file path=ppt/theme/theme1.xml><?xml version="1.0" encoding="utf-8"?>
<a:theme xmlns:a="http://schemas.openxmlformats.org/drawingml/2006/main" name="Default">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Revolution">
      <a:majorFont>
        <a:latin typeface="Trebuchet MS"/>
        <a:ea typeface=""/>
        <a:cs typeface=""/>
        <a:font script="Jpan" typeface="ＭＳ ゴシック"/>
        <a:font script="Hans" typeface="宋体"/>
        <a:font script="Hant" typeface="新細明體"/>
      </a:majorFont>
      <a:minorFont>
        <a:latin typeface="Trebuchet MS"/>
        <a:ea typeface=""/>
        <a:cs typeface=""/>
        <a:font script="Jpan" typeface="ＭＳ ゴシック"/>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110</TotalTime>
  <Words>256</Words>
  <Application>Microsoft Office PowerPoint</Application>
  <PresentationFormat>On-screen Show (16:9)</PresentationFormat>
  <Paragraphs>75</Paragraphs>
  <Slides>25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Adelle-Regular</vt:lpstr>
      <vt:lpstr>Apple Chancery</vt:lpstr>
      <vt:lpstr>Arial</vt:lpstr>
      <vt:lpstr>Trebuchet MS</vt:lpstr>
      <vt:lpstr>Wingdings</vt:lpstr>
      <vt:lpstr>Default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RT Creative Group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Chapman</dc:creator>
  <cp:lastModifiedBy>BT McNamara</cp:lastModifiedBy>
  <cp:revision>27</cp:revision>
  <dcterms:created xsi:type="dcterms:W3CDTF">2014-03-26T14:03:34Z</dcterms:created>
  <dcterms:modified xsi:type="dcterms:W3CDTF">2018-03-13T19:56:02Z</dcterms:modified>
</cp:coreProperties>
</file>