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0" r:id="rId4"/>
    <p:sldId id="259" r:id="rId5"/>
    <p:sldId id="262" r:id="rId6"/>
    <p:sldId id="258" r:id="rId7"/>
    <p:sldId id="261" r:id="rId8"/>
    <p:sldId id="274" r:id="rId9"/>
    <p:sldId id="268" r:id="rId10"/>
    <p:sldId id="264" r:id="rId11"/>
    <p:sldId id="275" r:id="rId12"/>
    <p:sldId id="266" r:id="rId13"/>
    <p:sldId id="269" r:id="rId14"/>
    <p:sldId id="270" r:id="rId15"/>
    <p:sldId id="271" r:id="rId16"/>
    <p:sldId id="272" r:id="rId17"/>
    <p:sldId id="273" r:id="rId18"/>
    <p:sldId id="276" r:id="rId19"/>
    <p:sldId id="277" r:id="rId20"/>
    <p:sldId id="278" r:id="rId21"/>
    <p:sldId id="279" r:id="rId22"/>
    <p:sldId id="280" r:id="rId23"/>
    <p:sldId id="282" r:id="rId24"/>
    <p:sldId id="281" r:id="rId25"/>
    <p:sldId id="283" r:id="rId26"/>
    <p:sldId id="284" r:id="rId27"/>
    <p:sldId id="285" r:id="rId28"/>
    <p:sldId id="286" r:id="rId29"/>
    <p:sldId id="287" r:id="rId30"/>
    <p:sldId id="288" r:id="rId31"/>
    <p:sldId id="289" r:id="rId32"/>
    <p:sldId id="292" r:id="rId33"/>
    <p:sldId id="290" r:id="rId34"/>
    <p:sldId id="301" r:id="rId35"/>
    <p:sldId id="291" r:id="rId36"/>
    <p:sldId id="293" r:id="rId37"/>
    <p:sldId id="299" r:id="rId38"/>
    <p:sldId id="294" r:id="rId39"/>
    <p:sldId id="295" r:id="rId40"/>
    <p:sldId id="296" r:id="rId41"/>
    <p:sldId id="297" r:id="rId42"/>
    <p:sldId id="311" r:id="rId43"/>
    <p:sldId id="298" r:id="rId44"/>
    <p:sldId id="302" r:id="rId45"/>
    <p:sldId id="306" r:id="rId46"/>
    <p:sldId id="305" r:id="rId47"/>
    <p:sldId id="304" r:id="rId48"/>
    <p:sldId id="307" r:id="rId49"/>
    <p:sldId id="322" r:id="rId50"/>
    <p:sldId id="312" r:id="rId51"/>
    <p:sldId id="313" r:id="rId52"/>
    <p:sldId id="314" r:id="rId53"/>
    <p:sldId id="309" r:id="rId54"/>
    <p:sldId id="310" r:id="rId55"/>
    <p:sldId id="300" r:id="rId56"/>
    <p:sldId id="315" r:id="rId57"/>
    <p:sldId id="316" r:id="rId58"/>
    <p:sldId id="317" r:id="rId59"/>
    <p:sldId id="320" r:id="rId60"/>
    <p:sldId id="323" r:id="rId61"/>
    <p:sldId id="321"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91"/>
    <p:restoredTop sz="94626"/>
  </p:normalViewPr>
  <p:slideViewPr>
    <p:cSldViewPr snapToGrid="0">
      <p:cViewPr varScale="1">
        <p:scale>
          <a:sx n="107" d="100"/>
          <a:sy n="107" d="100"/>
        </p:scale>
        <p:origin x="1688" y="4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A071CB-53EB-49E2-83F1-42EB625797C0}" type="doc">
      <dgm:prSet loTypeId="urn:microsoft.com/office/officeart/2016/7/layout/RepeatingBendingProcessNew" loCatId="process" qsTypeId="urn:microsoft.com/office/officeart/2005/8/quickstyle/simple4" qsCatId="simple" csTypeId="urn:microsoft.com/office/officeart/2005/8/colors/colorful1" csCatId="colorful" phldr="1"/>
      <dgm:spPr/>
      <dgm:t>
        <a:bodyPr/>
        <a:lstStyle/>
        <a:p>
          <a:endParaRPr lang="en-US"/>
        </a:p>
      </dgm:t>
    </dgm:pt>
    <dgm:pt modelId="{39BB06FA-F299-4817-9745-AEE29380A5A4}">
      <dgm:prSet custT="1"/>
      <dgm:spPr/>
      <dgm:t>
        <a:bodyPr/>
        <a:lstStyle/>
        <a:p>
          <a:r>
            <a:rPr lang="en-US" sz="2400" u="sng" dirty="0"/>
            <a:t>As An Outpatient:</a:t>
          </a:r>
          <a:endParaRPr lang="en-US" sz="2400" dirty="0"/>
        </a:p>
      </dgm:t>
    </dgm:pt>
    <dgm:pt modelId="{31FE4284-1C81-4CCA-935D-B5D75FA18CE9}" type="parTrans" cxnId="{4F735240-D0C9-479A-BB44-A3BC2939C449}">
      <dgm:prSet/>
      <dgm:spPr/>
      <dgm:t>
        <a:bodyPr/>
        <a:lstStyle/>
        <a:p>
          <a:endParaRPr lang="en-US"/>
        </a:p>
      </dgm:t>
    </dgm:pt>
    <dgm:pt modelId="{FE52E7ED-6971-4B89-BB03-1A15E3B44E08}" type="sibTrans" cxnId="{4F735240-D0C9-479A-BB44-A3BC2939C449}">
      <dgm:prSet/>
      <dgm:spPr/>
      <dgm:t>
        <a:bodyPr/>
        <a:lstStyle/>
        <a:p>
          <a:endParaRPr lang="en-US"/>
        </a:p>
      </dgm:t>
    </dgm:pt>
    <dgm:pt modelId="{30E304BA-6D5A-451C-8AD3-1948DF0B488A}">
      <dgm:prSet/>
      <dgm:spPr/>
      <dgm:t>
        <a:bodyPr/>
        <a:lstStyle/>
        <a:p>
          <a:r>
            <a:rPr lang="en-US" dirty="0"/>
            <a:t>1. Make certain your physician is board certified in the relevant medical specialty.</a:t>
          </a:r>
        </a:p>
      </dgm:t>
    </dgm:pt>
    <dgm:pt modelId="{F9FD9987-3086-4777-A5D8-0D9DB2A1C163}" type="parTrans" cxnId="{9CEB65EC-DD34-4F99-B9C3-85843915CE01}">
      <dgm:prSet/>
      <dgm:spPr/>
      <dgm:t>
        <a:bodyPr/>
        <a:lstStyle/>
        <a:p>
          <a:endParaRPr lang="en-US"/>
        </a:p>
      </dgm:t>
    </dgm:pt>
    <dgm:pt modelId="{A0D9E4CD-A001-414E-8150-EFB319F2E6F1}" type="sibTrans" cxnId="{9CEB65EC-DD34-4F99-B9C3-85843915CE01}">
      <dgm:prSet/>
      <dgm:spPr/>
      <dgm:t>
        <a:bodyPr/>
        <a:lstStyle/>
        <a:p>
          <a:endParaRPr lang="en-US"/>
        </a:p>
      </dgm:t>
    </dgm:pt>
    <dgm:pt modelId="{47100E46-A1CB-4EE2-9789-80062AB2829E}">
      <dgm:prSet/>
      <dgm:spPr/>
      <dgm:t>
        <a:bodyPr/>
        <a:lstStyle/>
        <a:p>
          <a:r>
            <a:rPr lang="en-US"/>
            <a:t>2. If the doctor is good but staff is underperforming – you may want to find a new doctor.</a:t>
          </a:r>
        </a:p>
      </dgm:t>
    </dgm:pt>
    <dgm:pt modelId="{4CF96823-1365-4C03-B80E-0017CC16A7BB}" type="parTrans" cxnId="{A740CE44-BB61-4E4B-B6D0-D3D77D0C7906}">
      <dgm:prSet/>
      <dgm:spPr/>
      <dgm:t>
        <a:bodyPr/>
        <a:lstStyle/>
        <a:p>
          <a:endParaRPr lang="en-US"/>
        </a:p>
      </dgm:t>
    </dgm:pt>
    <dgm:pt modelId="{04FE6121-B1EF-4DDD-8657-423C692BE70F}" type="sibTrans" cxnId="{A740CE44-BB61-4E4B-B6D0-D3D77D0C7906}">
      <dgm:prSet/>
      <dgm:spPr/>
      <dgm:t>
        <a:bodyPr/>
        <a:lstStyle/>
        <a:p>
          <a:endParaRPr lang="en-US"/>
        </a:p>
      </dgm:t>
    </dgm:pt>
    <dgm:pt modelId="{5F614017-DB70-4AC9-BCA4-B9ACFB5FC3AB}">
      <dgm:prSet/>
      <dgm:spPr/>
      <dgm:t>
        <a:bodyPr/>
        <a:lstStyle/>
        <a:p>
          <a:r>
            <a:rPr lang="en-US"/>
            <a:t>3. Always try to establish a good rapport with the clinician.</a:t>
          </a:r>
        </a:p>
      </dgm:t>
    </dgm:pt>
    <dgm:pt modelId="{588CACB9-DF19-4113-8913-DD1FF298B3DA}" type="parTrans" cxnId="{5E5FEDEF-74EE-4EDF-9D10-3C58A3D18364}">
      <dgm:prSet/>
      <dgm:spPr/>
      <dgm:t>
        <a:bodyPr/>
        <a:lstStyle/>
        <a:p>
          <a:endParaRPr lang="en-US"/>
        </a:p>
      </dgm:t>
    </dgm:pt>
    <dgm:pt modelId="{148BD1D0-A88E-45E3-98FC-87052D6BA355}" type="sibTrans" cxnId="{5E5FEDEF-74EE-4EDF-9D10-3C58A3D18364}">
      <dgm:prSet/>
      <dgm:spPr/>
      <dgm:t>
        <a:bodyPr/>
        <a:lstStyle/>
        <a:p>
          <a:endParaRPr lang="en-US"/>
        </a:p>
      </dgm:t>
    </dgm:pt>
    <dgm:pt modelId="{9BA48838-A0D1-4DBD-946E-A99262A7A61C}">
      <dgm:prSet/>
      <dgm:spPr/>
      <dgm:t>
        <a:bodyPr/>
        <a:lstStyle/>
        <a:p>
          <a:r>
            <a:rPr lang="en-US"/>
            <a:t>4. With permission, consider audio recording your visit to the office.</a:t>
          </a:r>
        </a:p>
      </dgm:t>
    </dgm:pt>
    <dgm:pt modelId="{426DABB7-C30D-42BB-B736-F5FE73EBD17A}" type="parTrans" cxnId="{9C594C5B-BD4E-4E58-8FF2-F3B19AE984C3}">
      <dgm:prSet/>
      <dgm:spPr/>
      <dgm:t>
        <a:bodyPr/>
        <a:lstStyle/>
        <a:p>
          <a:endParaRPr lang="en-US"/>
        </a:p>
      </dgm:t>
    </dgm:pt>
    <dgm:pt modelId="{7FD8FD18-CD7B-4729-9406-3FE1452AF5C6}" type="sibTrans" cxnId="{9C594C5B-BD4E-4E58-8FF2-F3B19AE984C3}">
      <dgm:prSet/>
      <dgm:spPr/>
      <dgm:t>
        <a:bodyPr/>
        <a:lstStyle/>
        <a:p>
          <a:endParaRPr lang="en-US"/>
        </a:p>
      </dgm:t>
    </dgm:pt>
    <dgm:pt modelId="{9FB8C5A4-78E6-45BB-B458-AAAB02B7C275}">
      <dgm:prSet/>
      <dgm:spPr/>
      <dgm:t>
        <a:bodyPr/>
        <a:lstStyle/>
        <a:p>
          <a:r>
            <a:rPr lang="en-US" dirty="0"/>
            <a:t>5. Be descriptive and precise with your problems and anticipate follow-up questions.</a:t>
          </a:r>
        </a:p>
      </dgm:t>
    </dgm:pt>
    <dgm:pt modelId="{BED28148-23F4-4BFE-9CB3-6667A5DFC7DD}" type="parTrans" cxnId="{2F36E9F4-9F7D-447A-BF22-C5BBF3FF90AF}">
      <dgm:prSet/>
      <dgm:spPr/>
      <dgm:t>
        <a:bodyPr/>
        <a:lstStyle/>
        <a:p>
          <a:endParaRPr lang="en-US"/>
        </a:p>
      </dgm:t>
    </dgm:pt>
    <dgm:pt modelId="{129C9E0A-C4FF-43CF-ACAF-FAA9950D7AB7}" type="sibTrans" cxnId="{2F36E9F4-9F7D-447A-BF22-C5BBF3FF90AF}">
      <dgm:prSet/>
      <dgm:spPr/>
      <dgm:t>
        <a:bodyPr/>
        <a:lstStyle/>
        <a:p>
          <a:endParaRPr lang="en-US"/>
        </a:p>
      </dgm:t>
    </dgm:pt>
    <dgm:pt modelId="{285EF8D8-F971-4BC3-9AB9-022B07A9BC7B}">
      <dgm:prSet/>
      <dgm:spPr/>
      <dgm:t>
        <a:bodyPr/>
        <a:lstStyle/>
        <a:p>
          <a:r>
            <a:rPr lang="en-US"/>
            <a:t>6. For new medications, try to find projected cost before obtaining the prescription.</a:t>
          </a:r>
        </a:p>
      </dgm:t>
    </dgm:pt>
    <dgm:pt modelId="{361E75AC-1FCB-4705-A727-430CEF2A4A4B}" type="parTrans" cxnId="{0868C0F4-14DC-44AE-8BCB-EE52F7DDDE13}">
      <dgm:prSet/>
      <dgm:spPr/>
      <dgm:t>
        <a:bodyPr/>
        <a:lstStyle/>
        <a:p>
          <a:endParaRPr lang="en-US"/>
        </a:p>
      </dgm:t>
    </dgm:pt>
    <dgm:pt modelId="{196E11C4-17F1-4A5C-8D14-0FB24A6598AD}" type="sibTrans" cxnId="{0868C0F4-14DC-44AE-8BCB-EE52F7DDDE13}">
      <dgm:prSet/>
      <dgm:spPr/>
      <dgm:t>
        <a:bodyPr/>
        <a:lstStyle/>
        <a:p>
          <a:endParaRPr lang="en-US"/>
        </a:p>
      </dgm:t>
    </dgm:pt>
    <dgm:pt modelId="{F5934F88-854D-4B3C-BFE1-432D839EE006}">
      <dgm:prSet/>
      <dgm:spPr/>
      <dgm:t>
        <a:bodyPr/>
        <a:lstStyle/>
        <a:p>
          <a:r>
            <a:rPr lang="en-US"/>
            <a:t>7. If you work daily, start the new drug over the weekend when you are off.</a:t>
          </a:r>
        </a:p>
      </dgm:t>
    </dgm:pt>
    <dgm:pt modelId="{FE302B00-B3DF-4742-90EF-E000C4CB2482}" type="parTrans" cxnId="{A422BE5D-AB0D-47D1-BCA8-2AB788F2CC24}">
      <dgm:prSet/>
      <dgm:spPr/>
      <dgm:t>
        <a:bodyPr/>
        <a:lstStyle/>
        <a:p>
          <a:endParaRPr lang="en-US"/>
        </a:p>
      </dgm:t>
    </dgm:pt>
    <dgm:pt modelId="{5EA11EFF-D689-4C4A-8C54-8806B0A19BDC}" type="sibTrans" cxnId="{A422BE5D-AB0D-47D1-BCA8-2AB788F2CC24}">
      <dgm:prSet/>
      <dgm:spPr/>
      <dgm:t>
        <a:bodyPr/>
        <a:lstStyle/>
        <a:p>
          <a:endParaRPr lang="en-US"/>
        </a:p>
      </dgm:t>
    </dgm:pt>
    <dgm:pt modelId="{074FDCC0-C683-4AAB-8CE1-AF5F6A29CE75}">
      <dgm:prSet/>
      <dgm:spPr/>
      <dgm:t>
        <a:bodyPr/>
        <a:lstStyle/>
        <a:p>
          <a:r>
            <a:rPr lang="en-US"/>
            <a:t>8. If you have a complex medical issue, consider getting a second opinion.</a:t>
          </a:r>
        </a:p>
      </dgm:t>
    </dgm:pt>
    <dgm:pt modelId="{4BA56342-41E0-498A-997E-2948B5F7A4D4}" type="parTrans" cxnId="{6B619777-3851-4B51-B7DE-B6285ED69105}">
      <dgm:prSet/>
      <dgm:spPr/>
      <dgm:t>
        <a:bodyPr/>
        <a:lstStyle/>
        <a:p>
          <a:endParaRPr lang="en-US"/>
        </a:p>
      </dgm:t>
    </dgm:pt>
    <dgm:pt modelId="{9C7D75C9-423C-40BC-95B5-0181E757C063}" type="sibTrans" cxnId="{6B619777-3851-4B51-B7DE-B6285ED69105}">
      <dgm:prSet/>
      <dgm:spPr/>
      <dgm:t>
        <a:bodyPr/>
        <a:lstStyle/>
        <a:p>
          <a:endParaRPr lang="en-US"/>
        </a:p>
      </dgm:t>
    </dgm:pt>
    <dgm:pt modelId="{71C26EDE-4495-499F-AC9F-41768ED837E5}">
      <dgm:prSet/>
      <dgm:spPr/>
      <dgm:t>
        <a:bodyPr/>
        <a:lstStyle/>
        <a:p>
          <a:r>
            <a:rPr lang="en-US"/>
            <a:t>9. When you see multiple specialist, make sure your records are sent to primary physician.</a:t>
          </a:r>
        </a:p>
      </dgm:t>
    </dgm:pt>
    <dgm:pt modelId="{B47D508E-E73D-4E74-9AD1-9275E9479538}" type="parTrans" cxnId="{FC7480C4-CFCE-43A3-918E-4DEA10637414}">
      <dgm:prSet/>
      <dgm:spPr/>
      <dgm:t>
        <a:bodyPr/>
        <a:lstStyle/>
        <a:p>
          <a:endParaRPr lang="en-US"/>
        </a:p>
      </dgm:t>
    </dgm:pt>
    <dgm:pt modelId="{BBC92402-8B28-4711-84BC-E2BEC0F0C078}" type="sibTrans" cxnId="{FC7480C4-CFCE-43A3-918E-4DEA10637414}">
      <dgm:prSet/>
      <dgm:spPr/>
      <dgm:t>
        <a:bodyPr/>
        <a:lstStyle/>
        <a:p>
          <a:endParaRPr lang="en-US"/>
        </a:p>
      </dgm:t>
    </dgm:pt>
    <dgm:pt modelId="{CC039273-F40A-8A41-A3D0-631A17156AF3}" type="pres">
      <dgm:prSet presAssocID="{D7A071CB-53EB-49E2-83F1-42EB625797C0}" presName="Name0" presStyleCnt="0">
        <dgm:presLayoutVars>
          <dgm:dir/>
          <dgm:resizeHandles val="exact"/>
        </dgm:presLayoutVars>
      </dgm:prSet>
      <dgm:spPr/>
    </dgm:pt>
    <dgm:pt modelId="{E4D24069-9AA4-5440-B36F-484C9C87AC9D}" type="pres">
      <dgm:prSet presAssocID="{39BB06FA-F299-4817-9745-AEE29380A5A4}" presName="node" presStyleLbl="node1" presStyleIdx="0" presStyleCnt="10">
        <dgm:presLayoutVars>
          <dgm:bulletEnabled val="1"/>
        </dgm:presLayoutVars>
      </dgm:prSet>
      <dgm:spPr/>
    </dgm:pt>
    <dgm:pt modelId="{F25E3EF4-617F-FC4D-97CB-5FBDE56ADC2E}" type="pres">
      <dgm:prSet presAssocID="{FE52E7ED-6971-4B89-BB03-1A15E3B44E08}" presName="sibTrans" presStyleLbl="sibTrans1D1" presStyleIdx="0" presStyleCnt="9"/>
      <dgm:spPr/>
    </dgm:pt>
    <dgm:pt modelId="{46E044C4-C4ED-2640-9741-274C71FD956C}" type="pres">
      <dgm:prSet presAssocID="{FE52E7ED-6971-4B89-BB03-1A15E3B44E08}" presName="connectorText" presStyleLbl="sibTrans1D1" presStyleIdx="0" presStyleCnt="9"/>
      <dgm:spPr/>
    </dgm:pt>
    <dgm:pt modelId="{85618ED6-6184-6D48-AD7B-3D447DD81679}" type="pres">
      <dgm:prSet presAssocID="{30E304BA-6D5A-451C-8AD3-1948DF0B488A}" presName="node" presStyleLbl="node1" presStyleIdx="1" presStyleCnt="10">
        <dgm:presLayoutVars>
          <dgm:bulletEnabled val="1"/>
        </dgm:presLayoutVars>
      </dgm:prSet>
      <dgm:spPr/>
    </dgm:pt>
    <dgm:pt modelId="{A33B40BE-CC43-F347-BAC5-75B9D5ACED77}" type="pres">
      <dgm:prSet presAssocID="{A0D9E4CD-A001-414E-8150-EFB319F2E6F1}" presName="sibTrans" presStyleLbl="sibTrans1D1" presStyleIdx="1" presStyleCnt="9"/>
      <dgm:spPr/>
    </dgm:pt>
    <dgm:pt modelId="{D869F959-F168-3840-889A-8A2B131E36EA}" type="pres">
      <dgm:prSet presAssocID="{A0D9E4CD-A001-414E-8150-EFB319F2E6F1}" presName="connectorText" presStyleLbl="sibTrans1D1" presStyleIdx="1" presStyleCnt="9"/>
      <dgm:spPr/>
    </dgm:pt>
    <dgm:pt modelId="{E784F2F7-13B4-F240-936D-C194679D1842}" type="pres">
      <dgm:prSet presAssocID="{47100E46-A1CB-4EE2-9789-80062AB2829E}" presName="node" presStyleLbl="node1" presStyleIdx="2" presStyleCnt="10">
        <dgm:presLayoutVars>
          <dgm:bulletEnabled val="1"/>
        </dgm:presLayoutVars>
      </dgm:prSet>
      <dgm:spPr/>
    </dgm:pt>
    <dgm:pt modelId="{BBFC5677-77CB-2046-84FD-22DCC828F749}" type="pres">
      <dgm:prSet presAssocID="{04FE6121-B1EF-4DDD-8657-423C692BE70F}" presName="sibTrans" presStyleLbl="sibTrans1D1" presStyleIdx="2" presStyleCnt="9"/>
      <dgm:spPr/>
    </dgm:pt>
    <dgm:pt modelId="{E820C7CA-79D7-544B-B0A3-3CB5C70762AD}" type="pres">
      <dgm:prSet presAssocID="{04FE6121-B1EF-4DDD-8657-423C692BE70F}" presName="connectorText" presStyleLbl="sibTrans1D1" presStyleIdx="2" presStyleCnt="9"/>
      <dgm:spPr/>
    </dgm:pt>
    <dgm:pt modelId="{74B2625D-6CDB-F54B-B466-BFCE781C79DE}" type="pres">
      <dgm:prSet presAssocID="{5F614017-DB70-4AC9-BCA4-B9ACFB5FC3AB}" presName="node" presStyleLbl="node1" presStyleIdx="3" presStyleCnt="10">
        <dgm:presLayoutVars>
          <dgm:bulletEnabled val="1"/>
        </dgm:presLayoutVars>
      </dgm:prSet>
      <dgm:spPr/>
    </dgm:pt>
    <dgm:pt modelId="{608049ED-489A-E943-86D4-FAE49693115D}" type="pres">
      <dgm:prSet presAssocID="{148BD1D0-A88E-45E3-98FC-87052D6BA355}" presName="sibTrans" presStyleLbl="sibTrans1D1" presStyleIdx="3" presStyleCnt="9"/>
      <dgm:spPr/>
    </dgm:pt>
    <dgm:pt modelId="{EA8FE09B-DDCA-074F-9CCB-8A7AC851D652}" type="pres">
      <dgm:prSet presAssocID="{148BD1D0-A88E-45E3-98FC-87052D6BA355}" presName="connectorText" presStyleLbl="sibTrans1D1" presStyleIdx="3" presStyleCnt="9"/>
      <dgm:spPr/>
    </dgm:pt>
    <dgm:pt modelId="{1377061F-8EB7-A641-98B9-244B8EBD40D8}" type="pres">
      <dgm:prSet presAssocID="{9BA48838-A0D1-4DBD-946E-A99262A7A61C}" presName="node" presStyleLbl="node1" presStyleIdx="4" presStyleCnt="10">
        <dgm:presLayoutVars>
          <dgm:bulletEnabled val="1"/>
        </dgm:presLayoutVars>
      </dgm:prSet>
      <dgm:spPr/>
    </dgm:pt>
    <dgm:pt modelId="{BC577668-E50E-8647-91F0-2B2BCDE88FDB}" type="pres">
      <dgm:prSet presAssocID="{7FD8FD18-CD7B-4729-9406-3FE1452AF5C6}" presName="sibTrans" presStyleLbl="sibTrans1D1" presStyleIdx="4" presStyleCnt="9"/>
      <dgm:spPr/>
    </dgm:pt>
    <dgm:pt modelId="{2CBB6354-5D40-7C43-8B56-4E9A775E9C72}" type="pres">
      <dgm:prSet presAssocID="{7FD8FD18-CD7B-4729-9406-3FE1452AF5C6}" presName="connectorText" presStyleLbl="sibTrans1D1" presStyleIdx="4" presStyleCnt="9"/>
      <dgm:spPr/>
    </dgm:pt>
    <dgm:pt modelId="{90536E3D-5EBC-1141-8394-D04A6CA7EFBE}" type="pres">
      <dgm:prSet presAssocID="{9FB8C5A4-78E6-45BB-B458-AAAB02B7C275}" presName="node" presStyleLbl="node1" presStyleIdx="5" presStyleCnt="10">
        <dgm:presLayoutVars>
          <dgm:bulletEnabled val="1"/>
        </dgm:presLayoutVars>
      </dgm:prSet>
      <dgm:spPr/>
    </dgm:pt>
    <dgm:pt modelId="{25EC8BDB-3830-0F45-B221-1176C457B2AA}" type="pres">
      <dgm:prSet presAssocID="{129C9E0A-C4FF-43CF-ACAF-FAA9950D7AB7}" presName="sibTrans" presStyleLbl="sibTrans1D1" presStyleIdx="5" presStyleCnt="9"/>
      <dgm:spPr/>
    </dgm:pt>
    <dgm:pt modelId="{7017A5A9-BBE9-3F49-8744-0128E139F1E0}" type="pres">
      <dgm:prSet presAssocID="{129C9E0A-C4FF-43CF-ACAF-FAA9950D7AB7}" presName="connectorText" presStyleLbl="sibTrans1D1" presStyleIdx="5" presStyleCnt="9"/>
      <dgm:spPr/>
    </dgm:pt>
    <dgm:pt modelId="{66E35335-3994-F84B-B75F-72F2CCE9B582}" type="pres">
      <dgm:prSet presAssocID="{285EF8D8-F971-4BC3-9AB9-022B07A9BC7B}" presName="node" presStyleLbl="node1" presStyleIdx="6" presStyleCnt="10">
        <dgm:presLayoutVars>
          <dgm:bulletEnabled val="1"/>
        </dgm:presLayoutVars>
      </dgm:prSet>
      <dgm:spPr/>
    </dgm:pt>
    <dgm:pt modelId="{90775887-15D2-4F49-B8EB-97CC1280EC38}" type="pres">
      <dgm:prSet presAssocID="{196E11C4-17F1-4A5C-8D14-0FB24A6598AD}" presName="sibTrans" presStyleLbl="sibTrans1D1" presStyleIdx="6" presStyleCnt="9"/>
      <dgm:spPr/>
    </dgm:pt>
    <dgm:pt modelId="{EB941EA2-5B33-3948-9D8C-0C39B3E84195}" type="pres">
      <dgm:prSet presAssocID="{196E11C4-17F1-4A5C-8D14-0FB24A6598AD}" presName="connectorText" presStyleLbl="sibTrans1D1" presStyleIdx="6" presStyleCnt="9"/>
      <dgm:spPr/>
    </dgm:pt>
    <dgm:pt modelId="{5613E011-5A6A-6441-8409-E521E7F2E929}" type="pres">
      <dgm:prSet presAssocID="{F5934F88-854D-4B3C-BFE1-432D839EE006}" presName="node" presStyleLbl="node1" presStyleIdx="7" presStyleCnt="10">
        <dgm:presLayoutVars>
          <dgm:bulletEnabled val="1"/>
        </dgm:presLayoutVars>
      </dgm:prSet>
      <dgm:spPr/>
    </dgm:pt>
    <dgm:pt modelId="{36FFBD1F-8887-3F4F-8582-EFCA80078E42}" type="pres">
      <dgm:prSet presAssocID="{5EA11EFF-D689-4C4A-8C54-8806B0A19BDC}" presName="sibTrans" presStyleLbl="sibTrans1D1" presStyleIdx="7" presStyleCnt="9"/>
      <dgm:spPr/>
    </dgm:pt>
    <dgm:pt modelId="{E1EEBDFC-408A-4E4E-B68D-9CFEEA21A82D}" type="pres">
      <dgm:prSet presAssocID="{5EA11EFF-D689-4C4A-8C54-8806B0A19BDC}" presName="connectorText" presStyleLbl="sibTrans1D1" presStyleIdx="7" presStyleCnt="9"/>
      <dgm:spPr/>
    </dgm:pt>
    <dgm:pt modelId="{1EDCCB80-5D68-2349-B6C7-0C5F64E58F90}" type="pres">
      <dgm:prSet presAssocID="{074FDCC0-C683-4AAB-8CE1-AF5F6A29CE75}" presName="node" presStyleLbl="node1" presStyleIdx="8" presStyleCnt="10">
        <dgm:presLayoutVars>
          <dgm:bulletEnabled val="1"/>
        </dgm:presLayoutVars>
      </dgm:prSet>
      <dgm:spPr/>
    </dgm:pt>
    <dgm:pt modelId="{248CB70D-FE4A-FC4B-B8B8-8ACD084705F5}" type="pres">
      <dgm:prSet presAssocID="{9C7D75C9-423C-40BC-95B5-0181E757C063}" presName="sibTrans" presStyleLbl="sibTrans1D1" presStyleIdx="8" presStyleCnt="9"/>
      <dgm:spPr/>
    </dgm:pt>
    <dgm:pt modelId="{04ACF4E9-DE2E-3240-896A-8128E38A765D}" type="pres">
      <dgm:prSet presAssocID="{9C7D75C9-423C-40BC-95B5-0181E757C063}" presName="connectorText" presStyleLbl="sibTrans1D1" presStyleIdx="8" presStyleCnt="9"/>
      <dgm:spPr/>
    </dgm:pt>
    <dgm:pt modelId="{916C3382-4173-8446-AAC8-7D4AD70D43A0}" type="pres">
      <dgm:prSet presAssocID="{71C26EDE-4495-499F-AC9F-41768ED837E5}" presName="node" presStyleLbl="node1" presStyleIdx="9" presStyleCnt="10">
        <dgm:presLayoutVars>
          <dgm:bulletEnabled val="1"/>
        </dgm:presLayoutVars>
      </dgm:prSet>
      <dgm:spPr/>
    </dgm:pt>
  </dgm:ptLst>
  <dgm:cxnLst>
    <dgm:cxn modelId="{67D88408-FC0F-A74D-B3AC-A75F43B36E9F}" type="presOf" srcId="{39BB06FA-F299-4817-9745-AEE29380A5A4}" destId="{E4D24069-9AA4-5440-B36F-484C9C87AC9D}" srcOrd="0" destOrd="0" presId="urn:microsoft.com/office/officeart/2016/7/layout/RepeatingBendingProcessNew"/>
    <dgm:cxn modelId="{B7C8CC0A-CE4A-FF4B-9B6F-E6C2E7D95396}" type="presOf" srcId="{5EA11EFF-D689-4C4A-8C54-8806B0A19BDC}" destId="{36FFBD1F-8887-3F4F-8582-EFCA80078E42}" srcOrd="0" destOrd="0" presId="urn:microsoft.com/office/officeart/2016/7/layout/RepeatingBendingProcessNew"/>
    <dgm:cxn modelId="{64E30A15-648D-9746-AE93-612975303DD0}" type="presOf" srcId="{7FD8FD18-CD7B-4729-9406-3FE1452AF5C6}" destId="{BC577668-E50E-8647-91F0-2B2BCDE88FDB}" srcOrd="0" destOrd="0" presId="urn:microsoft.com/office/officeart/2016/7/layout/RepeatingBendingProcessNew"/>
    <dgm:cxn modelId="{B208941F-D86A-D740-AE18-B381E92ABACC}" type="presOf" srcId="{FE52E7ED-6971-4B89-BB03-1A15E3B44E08}" destId="{46E044C4-C4ED-2640-9741-274C71FD956C}" srcOrd="1" destOrd="0" presId="urn:microsoft.com/office/officeart/2016/7/layout/RepeatingBendingProcessNew"/>
    <dgm:cxn modelId="{892E7027-802D-DE47-8AFC-AF73A0577BB3}" type="presOf" srcId="{148BD1D0-A88E-45E3-98FC-87052D6BA355}" destId="{608049ED-489A-E943-86D4-FAE49693115D}" srcOrd="0" destOrd="0" presId="urn:microsoft.com/office/officeart/2016/7/layout/RepeatingBendingProcessNew"/>
    <dgm:cxn modelId="{379F842A-8272-3340-98D3-31E4DCB9EF21}" type="presOf" srcId="{9BA48838-A0D1-4DBD-946E-A99262A7A61C}" destId="{1377061F-8EB7-A641-98B9-244B8EBD40D8}" srcOrd="0" destOrd="0" presId="urn:microsoft.com/office/officeart/2016/7/layout/RepeatingBendingProcessNew"/>
    <dgm:cxn modelId="{D8147E32-451F-5541-86EE-285AF6E1A351}" type="presOf" srcId="{129C9E0A-C4FF-43CF-ACAF-FAA9950D7AB7}" destId="{7017A5A9-BBE9-3F49-8744-0128E139F1E0}" srcOrd="1" destOrd="0" presId="urn:microsoft.com/office/officeart/2016/7/layout/RepeatingBendingProcessNew"/>
    <dgm:cxn modelId="{142E4838-4F48-C44F-837E-4C87AFCB8F7C}" type="presOf" srcId="{9FB8C5A4-78E6-45BB-B458-AAAB02B7C275}" destId="{90536E3D-5EBC-1141-8394-D04A6CA7EFBE}" srcOrd="0" destOrd="0" presId="urn:microsoft.com/office/officeart/2016/7/layout/RepeatingBendingProcessNew"/>
    <dgm:cxn modelId="{E161F438-6B0A-9940-A32C-2F36CC2CCD46}" type="presOf" srcId="{196E11C4-17F1-4A5C-8D14-0FB24A6598AD}" destId="{EB941EA2-5B33-3948-9D8C-0C39B3E84195}" srcOrd="1" destOrd="0" presId="urn:microsoft.com/office/officeart/2016/7/layout/RepeatingBendingProcessNew"/>
    <dgm:cxn modelId="{B57A093A-462D-EF42-9ED8-6EB25106D7FB}" type="presOf" srcId="{196E11C4-17F1-4A5C-8D14-0FB24A6598AD}" destId="{90775887-15D2-4F49-B8EB-97CC1280EC38}" srcOrd="0" destOrd="0" presId="urn:microsoft.com/office/officeart/2016/7/layout/RepeatingBendingProcessNew"/>
    <dgm:cxn modelId="{2832363A-38B2-7641-95A1-F9FE54A46A32}" type="presOf" srcId="{04FE6121-B1EF-4DDD-8657-423C692BE70F}" destId="{E820C7CA-79D7-544B-B0A3-3CB5C70762AD}" srcOrd="1" destOrd="0" presId="urn:microsoft.com/office/officeart/2016/7/layout/RepeatingBendingProcessNew"/>
    <dgm:cxn modelId="{AFE78A3E-05BB-5044-AEC3-2AB90BCD2F1B}" type="presOf" srcId="{30E304BA-6D5A-451C-8AD3-1948DF0B488A}" destId="{85618ED6-6184-6D48-AD7B-3D447DD81679}" srcOrd="0" destOrd="0" presId="urn:microsoft.com/office/officeart/2016/7/layout/RepeatingBendingProcessNew"/>
    <dgm:cxn modelId="{4F735240-D0C9-479A-BB44-A3BC2939C449}" srcId="{D7A071CB-53EB-49E2-83F1-42EB625797C0}" destId="{39BB06FA-F299-4817-9745-AEE29380A5A4}" srcOrd="0" destOrd="0" parTransId="{31FE4284-1C81-4CCA-935D-B5D75FA18CE9}" sibTransId="{FE52E7ED-6971-4B89-BB03-1A15E3B44E08}"/>
    <dgm:cxn modelId="{EE84DE42-45C2-F649-A384-7DF4C15384D3}" type="presOf" srcId="{5EA11EFF-D689-4C4A-8C54-8806B0A19BDC}" destId="{E1EEBDFC-408A-4E4E-B68D-9CFEEA21A82D}" srcOrd="1" destOrd="0" presId="urn:microsoft.com/office/officeart/2016/7/layout/RepeatingBendingProcessNew"/>
    <dgm:cxn modelId="{A740CE44-BB61-4E4B-B6D0-D3D77D0C7906}" srcId="{D7A071CB-53EB-49E2-83F1-42EB625797C0}" destId="{47100E46-A1CB-4EE2-9789-80062AB2829E}" srcOrd="2" destOrd="0" parTransId="{4CF96823-1365-4C03-B80E-0017CC16A7BB}" sibTransId="{04FE6121-B1EF-4DDD-8657-423C692BE70F}"/>
    <dgm:cxn modelId="{269BA745-8F69-BE4F-A1A1-D390E3D1434A}" type="presOf" srcId="{FE52E7ED-6971-4B89-BB03-1A15E3B44E08}" destId="{F25E3EF4-617F-FC4D-97CB-5FBDE56ADC2E}" srcOrd="0" destOrd="0" presId="urn:microsoft.com/office/officeart/2016/7/layout/RepeatingBendingProcessNew"/>
    <dgm:cxn modelId="{7B56DB46-A65B-4748-85AD-88A57345916E}" type="presOf" srcId="{129C9E0A-C4FF-43CF-ACAF-FAA9950D7AB7}" destId="{25EC8BDB-3830-0F45-B221-1176C457B2AA}" srcOrd="0" destOrd="0" presId="urn:microsoft.com/office/officeart/2016/7/layout/RepeatingBendingProcessNew"/>
    <dgm:cxn modelId="{C9F94C52-138D-C946-ACE1-9A9A7E77284C}" type="presOf" srcId="{D7A071CB-53EB-49E2-83F1-42EB625797C0}" destId="{CC039273-F40A-8A41-A3D0-631A17156AF3}" srcOrd="0" destOrd="0" presId="urn:microsoft.com/office/officeart/2016/7/layout/RepeatingBendingProcessNew"/>
    <dgm:cxn modelId="{9C594C5B-BD4E-4E58-8FF2-F3B19AE984C3}" srcId="{D7A071CB-53EB-49E2-83F1-42EB625797C0}" destId="{9BA48838-A0D1-4DBD-946E-A99262A7A61C}" srcOrd="4" destOrd="0" parTransId="{426DABB7-C30D-42BB-B736-F5FE73EBD17A}" sibTransId="{7FD8FD18-CD7B-4729-9406-3FE1452AF5C6}"/>
    <dgm:cxn modelId="{A422BE5D-AB0D-47D1-BCA8-2AB788F2CC24}" srcId="{D7A071CB-53EB-49E2-83F1-42EB625797C0}" destId="{F5934F88-854D-4B3C-BFE1-432D839EE006}" srcOrd="7" destOrd="0" parTransId="{FE302B00-B3DF-4742-90EF-E000C4CB2482}" sibTransId="{5EA11EFF-D689-4C4A-8C54-8806B0A19BDC}"/>
    <dgm:cxn modelId="{08530C60-FA1F-C245-82C5-0A68FA569F0B}" type="presOf" srcId="{285EF8D8-F971-4BC3-9AB9-022B07A9BC7B}" destId="{66E35335-3994-F84B-B75F-72F2CCE9B582}" srcOrd="0" destOrd="0" presId="urn:microsoft.com/office/officeart/2016/7/layout/RepeatingBendingProcessNew"/>
    <dgm:cxn modelId="{76E14265-96EC-EE4D-9AAD-6296A99207D1}" type="presOf" srcId="{9C7D75C9-423C-40BC-95B5-0181E757C063}" destId="{248CB70D-FE4A-FC4B-B8B8-8ACD084705F5}" srcOrd="0" destOrd="0" presId="urn:microsoft.com/office/officeart/2016/7/layout/RepeatingBendingProcessNew"/>
    <dgm:cxn modelId="{EDA98D74-C3BE-1F4B-BC4A-53EACC38A1DF}" type="presOf" srcId="{7FD8FD18-CD7B-4729-9406-3FE1452AF5C6}" destId="{2CBB6354-5D40-7C43-8B56-4E9A775E9C72}" srcOrd="1" destOrd="0" presId="urn:microsoft.com/office/officeart/2016/7/layout/RepeatingBendingProcessNew"/>
    <dgm:cxn modelId="{6B619777-3851-4B51-B7DE-B6285ED69105}" srcId="{D7A071CB-53EB-49E2-83F1-42EB625797C0}" destId="{074FDCC0-C683-4AAB-8CE1-AF5F6A29CE75}" srcOrd="8" destOrd="0" parTransId="{4BA56342-41E0-498A-997E-2948B5F7A4D4}" sibTransId="{9C7D75C9-423C-40BC-95B5-0181E757C063}"/>
    <dgm:cxn modelId="{AB93C778-242A-B44B-B822-7EEA1FFD0582}" type="presOf" srcId="{71C26EDE-4495-499F-AC9F-41768ED837E5}" destId="{916C3382-4173-8446-AAC8-7D4AD70D43A0}" srcOrd="0" destOrd="0" presId="urn:microsoft.com/office/officeart/2016/7/layout/RepeatingBendingProcessNew"/>
    <dgm:cxn modelId="{696CED9D-43B8-8348-A6F1-4002519A70E3}" type="presOf" srcId="{F5934F88-854D-4B3C-BFE1-432D839EE006}" destId="{5613E011-5A6A-6441-8409-E521E7F2E929}" srcOrd="0" destOrd="0" presId="urn:microsoft.com/office/officeart/2016/7/layout/RepeatingBendingProcessNew"/>
    <dgm:cxn modelId="{920405B1-F37E-B249-AD42-4A7E26D94BF1}" type="presOf" srcId="{074FDCC0-C683-4AAB-8CE1-AF5F6A29CE75}" destId="{1EDCCB80-5D68-2349-B6C7-0C5F64E58F90}" srcOrd="0" destOrd="0" presId="urn:microsoft.com/office/officeart/2016/7/layout/RepeatingBendingProcessNew"/>
    <dgm:cxn modelId="{C6F25CB5-BDCA-D543-92ED-6DABA3967905}" type="presOf" srcId="{47100E46-A1CB-4EE2-9789-80062AB2829E}" destId="{E784F2F7-13B4-F240-936D-C194679D1842}" srcOrd="0" destOrd="0" presId="urn:microsoft.com/office/officeart/2016/7/layout/RepeatingBendingProcessNew"/>
    <dgm:cxn modelId="{FC7480C4-CFCE-43A3-918E-4DEA10637414}" srcId="{D7A071CB-53EB-49E2-83F1-42EB625797C0}" destId="{71C26EDE-4495-499F-AC9F-41768ED837E5}" srcOrd="9" destOrd="0" parTransId="{B47D508E-E73D-4E74-9AD1-9275E9479538}" sibTransId="{BBC92402-8B28-4711-84BC-E2BEC0F0C078}"/>
    <dgm:cxn modelId="{F10859D9-C75B-2F4F-9BE4-C7C8789E2F33}" type="presOf" srcId="{5F614017-DB70-4AC9-BCA4-B9ACFB5FC3AB}" destId="{74B2625D-6CDB-F54B-B466-BFCE781C79DE}" srcOrd="0" destOrd="0" presId="urn:microsoft.com/office/officeart/2016/7/layout/RepeatingBendingProcessNew"/>
    <dgm:cxn modelId="{AF3A06DA-5A7A-984F-A1BD-25CBA8DAEE24}" type="presOf" srcId="{A0D9E4CD-A001-414E-8150-EFB319F2E6F1}" destId="{D869F959-F168-3840-889A-8A2B131E36EA}" srcOrd="1" destOrd="0" presId="urn:microsoft.com/office/officeart/2016/7/layout/RepeatingBendingProcessNew"/>
    <dgm:cxn modelId="{637150E6-51CD-E843-B2E7-3C0A2D838BB5}" type="presOf" srcId="{04FE6121-B1EF-4DDD-8657-423C692BE70F}" destId="{BBFC5677-77CB-2046-84FD-22DCC828F749}" srcOrd="0" destOrd="0" presId="urn:microsoft.com/office/officeart/2016/7/layout/RepeatingBendingProcessNew"/>
    <dgm:cxn modelId="{6C32EBE7-F586-CC4D-BA09-B279322C4D28}" type="presOf" srcId="{A0D9E4CD-A001-414E-8150-EFB319F2E6F1}" destId="{A33B40BE-CC43-F347-BAC5-75B9D5ACED77}" srcOrd="0" destOrd="0" presId="urn:microsoft.com/office/officeart/2016/7/layout/RepeatingBendingProcessNew"/>
    <dgm:cxn modelId="{9CEB65EC-DD34-4F99-B9C3-85843915CE01}" srcId="{D7A071CB-53EB-49E2-83F1-42EB625797C0}" destId="{30E304BA-6D5A-451C-8AD3-1948DF0B488A}" srcOrd="1" destOrd="0" parTransId="{F9FD9987-3086-4777-A5D8-0D9DB2A1C163}" sibTransId="{A0D9E4CD-A001-414E-8150-EFB319F2E6F1}"/>
    <dgm:cxn modelId="{13C097EF-44DE-7D4E-A187-34F1AB8937BF}" type="presOf" srcId="{9C7D75C9-423C-40BC-95B5-0181E757C063}" destId="{04ACF4E9-DE2E-3240-896A-8128E38A765D}" srcOrd="1" destOrd="0" presId="urn:microsoft.com/office/officeart/2016/7/layout/RepeatingBendingProcessNew"/>
    <dgm:cxn modelId="{5E5FEDEF-74EE-4EDF-9D10-3C58A3D18364}" srcId="{D7A071CB-53EB-49E2-83F1-42EB625797C0}" destId="{5F614017-DB70-4AC9-BCA4-B9ACFB5FC3AB}" srcOrd="3" destOrd="0" parTransId="{588CACB9-DF19-4113-8913-DD1FF298B3DA}" sibTransId="{148BD1D0-A88E-45E3-98FC-87052D6BA355}"/>
    <dgm:cxn modelId="{0868C0F4-14DC-44AE-8BCB-EE52F7DDDE13}" srcId="{D7A071CB-53EB-49E2-83F1-42EB625797C0}" destId="{285EF8D8-F971-4BC3-9AB9-022B07A9BC7B}" srcOrd="6" destOrd="0" parTransId="{361E75AC-1FCB-4705-A727-430CEF2A4A4B}" sibTransId="{196E11C4-17F1-4A5C-8D14-0FB24A6598AD}"/>
    <dgm:cxn modelId="{2F36E9F4-9F7D-447A-BF22-C5BBF3FF90AF}" srcId="{D7A071CB-53EB-49E2-83F1-42EB625797C0}" destId="{9FB8C5A4-78E6-45BB-B458-AAAB02B7C275}" srcOrd="5" destOrd="0" parTransId="{BED28148-23F4-4BFE-9CB3-6667A5DFC7DD}" sibTransId="{129C9E0A-C4FF-43CF-ACAF-FAA9950D7AB7}"/>
    <dgm:cxn modelId="{98E86FFA-117A-8646-83A6-D0B2EA2EDCDA}" type="presOf" srcId="{148BD1D0-A88E-45E3-98FC-87052D6BA355}" destId="{EA8FE09B-DDCA-074F-9CCB-8A7AC851D652}" srcOrd="1" destOrd="0" presId="urn:microsoft.com/office/officeart/2016/7/layout/RepeatingBendingProcessNew"/>
    <dgm:cxn modelId="{803FE259-7B91-7844-AC9A-5BF8A78932D5}" type="presParOf" srcId="{CC039273-F40A-8A41-A3D0-631A17156AF3}" destId="{E4D24069-9AA4-5440-B36F-484C9C87AC9D}" srcOrd="0" destOrd="0" presId="urn:microsoft.com/office/officeart/2016/7/layout/RepeatingBendingProcessNew"/>
    <dgm:cxn modelId="{99741C7B-7500-404E-B18C-5D0E16EE974E}" type="presParOf" srcId="{CC039273-F40A-8A41-A3D0-631A17156AF3}" destId="{F25E3EF4-617F-FC4D-97CB-5FBDE56ADC2E}" srcOrd="1" destOrd="0" presId="urn:microsoft.com/office/officeart/2016/7/layout/RepeatingBendingProcessNew"/>
    <dgm:cxn modelId="{47345E07-8296-454A-AFEA-5929626242D3}" type="presParOf" srcId="{F25E3EF4-617F-FC4D-97CB-5FBDE56ADC2E}" destId="{46E044C4-C4ED-2640-9741-274C71FD956C}" srcOrd="0" destOrd="0" presId="urn:microsoft.com/office/officeart/2016/7/layout/RepeatingBendingProcessNew"/>
    <dgm:cxn modelId="{7871A973-2EC2-C448-9FE0-ACD6506DA57D}" type="presParOf" srcId="{CC039273-F40A-8A41-A3D0-631A17156AF3}" destId="{85618ED6-6184-6D48-AD7B-3D447DD81679}" srcOrd="2" destOrd="0" presId="urn:microsoft.com/office/officeart/2016/7/layout/RepeatingBendingProcessNew"/>
    <dgm:cxn modelId="{10771959-483C-0548-916B-314D6AA85AC9}" type="presParOf" srcId="{CC039273-F40A-8A41-A3D0-631A17156AF3}" destId="{A33B40BE-CC43-F347-BAC5-75B9D5ACED77}" srcOrd="3" destOrd="0" presId="urn:microsoft.com/office/officeart/2016/7/layout/RepeatingBendingProcessNew"/>
    <dgm:cxn modelId="{6B5EC64C-6BB9-DA48-9543-DF82859AAFBB}" type="presParOf" srcId="{A33B40BE-CC43-F347-BAC5-75B9D5ACED77}" destId="{D869F959-F168-3840-889A-8A2B131E36EA}" srcOrd="0" destOrd="0" presId="urn:microsoft.com/office/officeart/2016/7/layout/RepeatingBendingProcessNew"/>
    <dgm:cxn modelId="{502506C2-9750-114E-8BF7-D48D92E7BE11}" type="presParOf" srcId="{CC039273-F40A-8A41-A3D0-631A17156AF3}" destId="{E784F2F7-13B4-F240-936D-C194679D1842}" srcOrd="4" destOrd="0" presId="urn:microsoft.com/office/officeart/2016/7/layout/RepeatingBendingProcessNew"/>
    <dgm:cxn modelId="{1F921141-7054-F240-9FDC-9C574B5A43B2}" type="presParOf" srcId="{CC039273-F40A-8A41-A3D0-631A17156AF3}" destId="{BBFC5677-77CB-2046-84FD-22DCC828F749}" srcOrd="5" destOrd="0" presId="urn:microsoft.com/office/officeart/2016/7/layout/RepeatingBendingProcessNew"/>
    <dgm:cxn modelId="{CF014EB5-68E6-5245-B963-26DC659DF879}" type="presParOf" srcId="{BBFC5677-77CB-2046-84FD-22DCC828F749}" destId="{E820C7CA-79D7-544B-B0A3-3CB5C70762AD}" srcOrd="0" destOrd="0" presId="urn:microsoft.com/office/officeart/2016/7/layout/RepeatingBendingProcessNew"/>
    <dgm:cxn modelId="{943C96AA-E24A-7E4E-B763-5EBB0AF7B096}" type="presParOf" srcId="{CC039273-F40A-8A41-A3D0-631A17156AF3}" destId="{74B2625D-6CDB-F54B-B466-BFCE781C79DE}" srcOrd="6" destOrd="0" presId="urn:microsoft.com/office/officeart/2016/7/layout/RepeatingBendingProcessNew"/>
    <dgm:cxn modelId="{AB5D7DFB-1B9E-DE43-84F1-ED44EEA1F237}" type="presParOf" srcId="{CC039273-F40A-8A41-A3D0-631A17156AF3}" destId="{608049ED-489A-E943-86D4-FAE49693115D}" srcOrd="7" destOrd="0" presId="urn:microsoft.com/office/officeart/2016/7/layout/RepeatingBendingProcessNew"/>
    <dgm:cxn modelId="{CE709C9E-D695-6F42-A408-A8D246131BDC}" type="presParOf" srcId="{608049ED-489A-E943-86D4-FAE49693115D}" destId="{EA8FE09B-DDCA-074F-9CCB-8A7AC851D652}" srcOrd="0" destOrd="0" presId="urn:microsoft.com/office/officeart/2016/7/layout/RepeatingBendingProcessNew"/>
    <dgm:cxn modelId="{B4F4E59F-64F6-9849-BC53-79308EF67135}" type="presParOf" srcId="{CC039273-F40A-8A41-A3D0-631A17156AF3}" destId="{1377061F-8EB7-A641-98B9-244B8EBD40D8}" srcOrd="8" destOrd="0" presId="urn:microsoft.com/office/officeart/2016/7/layout/RepeatingBendingProcessNew"/>
    <dgm:cxn modelId="{C6D4CC68-4601-754B-93C0-0B8898DDBF00}" type="presParOf" srcId="{CC039273-F40A-8A41-A3D0-631A17156AF3}" destId="{BC577668-E50E-8647-91F0-2B2BCDE88FDB}" srcOrd="9" destOrd="0" presId="urn:microsoft.com/office/officeart/2016/7/layout/RepeatingBendingProcessNew"/>
    <dgm:cxn modelId="{D00E8C1A-9903-D542-A29C-B67A711C26F2}" type="presParOf" srcId="{BC577668-E50E-8647-91F0-2B2BCDE88FDB}" destId="{2CBB6354-5D40-7C43-8B56-4E9A775E9C72}" srcOrd="0" destOrd="0" presId="urn:microsoft.com/office/officeart/2016/7/layout/RepeatingBendingProcessNew"/>
    <dgm:cxn modelId="{EC212BAD-EFEA-5042-95E7-8780CAD217AA}" type="presParOf" srcId="{CC039273-F40A-8A41-A3D0-631A17156AF3}" destId="{90536E3D-5EBC-1141-8394-D04A6CA7EFBE}" srcOrd="10" destOrd="0" presId="urn:microsoft.com/office/officeart/2016/7/layout/RepeatingBendingProcessNew"/>
    <dgm:cxn modelId="{E55E95AA-F895-BD4B-A217-18E78B488311}" type="presParOf" srcId="{CC039273-F40A-8A41-A3D0-631A17156AF3}" destId="{25EC8BDB-3830-0F45-B221-1176C457B2AA}" srcOrd="11" destOrd="0" presId="urn:microsoft.com/office/officeart/2016/7/layout/RepeatingBendingProcessNew"/>
    <dgm:cxn modelId="{93CD38F2-FB76-9841-84EB-80231FE95C3B}" type="presParOf" srcId="{25EC8BDB-3830-0F45-B221-1176C457B2AA}" destId="{7017A5A9-BBE9-3F49-8744-0128E139F1E0}" srcOrd="0" destOrd="0" presId="urn:microsoft.com/office/officeart/2016/7/layout/RepeatingBendingProcessNew"/>
    <dgm:cxn modelId="{924DF135-C5B0-AA40-8098-DE41BC45CCB8}" type="presParOf" srcId="{CC039273-F40A-8A41-A3D0-631A17156AF3}" destId="{66E35335-3994-F84B-B75F-72F2CCE9B582}" srcOrd="12" destOrd="0" presId="urn:microsoft.com/office/officeart/2016/7/layout/RepeatingBendingProcessNew"/>
    <dgm:cxn modelId="{BAED7D8F-E3BD-B84F-B662-2B3AB29A7A27}" type="presParOf" srcId="{CC039273-F40A-8A41-A3D0-631A17156AF3}" destId="{90775887-15D2-4F49-B8EB-97CC1280EC38}" srcOrd="13" destOrd="0" presId="urn:microsoft.com/office/officeart/2016/7/layout/RepeatingBendingProcessNew"/>
    <dgm:cxn modelId="{001CCADD-6DD6-3C47-895D-81DE9560C3A1}" type="presParOf" srcId="{90775887-15D2-4F49-B8EB-97CC1280EC38}" destId="{EB941EA2-5B33-3948-9D8C-0C39B3E84195}" srcOrd="0" destOrd="0" presId="urn:microsoft.com/office/officeart/2016/7/layout/RepeatingBendingProcessNew"/>
    <dgm:cxn modelId="{5EF70092-15BB-244A-BD05-FE1D7AF1AAC5}" type="presParOf" srcId="{CC039273-F40A-8A41-A3D0-631A17156AF3}" destId="{5613E011-5A6A-6441-8409-E521E7F2E929}" srcOrd="14" destOrd="0" presId="urn:microsoft.com/office/officeart/2016/7/layout/RepeatingBendingProcessNew"/>
    <dgm:cxn modelId="{78619B61-5AD5-0B4F-AA87-F1CDCD185149}" type="presParOf" srcId="{CC039273-F40A-8A41-A3D0-631A17156AF3}" destId="{36FFBD1F-8887-3F4F-8582-EFCA80078E42}" srcOrd="15" destOrd="0" presId="urn:microsoft.com/office/officeart/2016/7/layout/RepeatingBendingProcessNew"/>
    <dgm:cxn modelId="{E2C4F5BF-87C1-5C44-AE6A-0D49EE3D0231}" type="presParOf" srcId="{36FFBD1F-8887-3F4F-8582-EFCA80078E42}" destId="{E1EEBDFC-408A-4E4E-B68D-9CFEEA21A82D}" srcOrd="0" destOrd="0" presId="urn:microsoft.com/office/officeart/2016/7/layout/RepeatingBendingProcessNew"/>
    <dgm:cxn modelId="{C7E1EAEA-E890-E444-BFA2-5C1351D742CE}" type="presParOf" srcId="{CC039273-F40A-8A41-A3D0-631A17156AF3}" destId="{1EDCCB80-5D68-2349-B6C7-0C5F64E58F90}" srcOrd="16" destOrd="0" presId="urn:microsoft.com/office/officeart/2016/7/layout/RepeatingBendingProcessNew"/>
    <dgm:cxn modelId="{847742DB-7710-DF42-BF5D-08A945A04F8E}" type="presParOf" srcId="{CC039273-F40A-8A41-A3D0-631A17156AF3}" destId="{248CB70D-FE4A-FC4B-B8B8-8ACD084705F5}" srcOrd="17" destOrd="0" presId="urn:microsoft.com/office/officeart/2016/7/layout/RepeatingBendingProcessNew"/>
    <dgm:cxn modelId="{584EF2AA-D620-C144-8405-B0133ADBFEDD}" type="presParOf" srcId="{248CB70D-FE4A-FC4B-B8B8-8ACD084705F5}" destId="{04ACF4E9-DE2E-3240-896A-8128E38A765D}" srcOrd="0" destOrd="0" presId="urn:microsoft.com/office/officeart/2016/7/layout/RepeatingBendingProcessNew"/>
    <dgm:cxn modelId="{211465FA-CF65-EF4F-8139-E3E83E975F5A}" type="presParOf" srcId="{CC039273-F40A-8A41-A3D0-631A17156AF3}" destId="{916C3382-4173-8446-AAC8-7D4AD70D43A0}" srcOrd="18"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6F08897-897A-4648-80A8-64076D79DE0E}"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44FE4EA6-E01D-4B19-AB37-7546721F52C6}">
      <dgm:prSet/>
      <dgm:spPr/>
      <dgm:t>
        <a:bodyPr/>
        <a:lstStyle/>
        <a:p>
          <a:r>
            <a:rPr lang="en-US" b="1" dirty="0"/>
            <a:t>Emotional Needs </a:t>
          </a:r>
          <a:r>
            <a:rPr lang="en-US" dirty="0"/>
            <a:t>– don’t deflect or deny in favor of other responsibilities</a:t>
          </a:r>
        </a:p>
      </dgm:t>
    </dgm:pt>
    <dgm:pt modelId="{231B6B1F-EBBA-44D2-A2B3-E144ED32FDB9}" type="parTrans" cxnId="{C9C13626-9734-4D6D-94AF-48885DA724C9}">
      <dgm:prSet/>
      <dgm:spPr/>
      <dgm:t>
        <a:bodyPr/>
        <a:lstStyle/>
        <a:p>
          <a:endParaRPr lang="en-US"/>
        </a:p>
      </dgm:t>
    </dgm:pt>
    <dgm:pt modelId="{4DC8897C-F5AB-47E1-95F4-6072689F704E}" type="sibTrans" cxnId="{C9C13626-9734-4D6D-94AF-48885DA724C9}">
      <dgm:prSet/>
      <dgm:spPr/>
      <dgm:t>
        <a:bodyPr/>
        <a:lstStyle/>
        <a:p>
          <a:endParaRPr lang="en-US"/>
        </a:p>
      </dgm:t>
    </dgm:pt>
    <dgm:pt modelId="{AD002BE1-AFB6-45B0-8B08-2717699EBC03}">
      <dgm:prSet/>
      <dgm:spPr/>
      <dgm:t>
        <a:bodyPr/>
        <a:lstStyle/>
        <a:p>
          <a:r>
            <a:rPr lang="en-US" b="1"/>
            <a:t>Physical Needs</a:t>
          </a:r>
          <a:r>
            <a:rPr lang="en-US"/>
            <a:t> – Pay attention to your body</a:t>
          </a:r>
        </a:p>
      </dgm:t>
    </dgm:pt>
    <dgm:pt modelId="{23B8BF32-5CD3-4FBF-A3D6-1662CB5C4D14}" type="parTrans" cxnId="{DC0DA13D-7E77-4171-8702-8AAE896AA707}">
      <dgm:prSet/>
      <dgm:spPr/>
      <dgm:t>
        <a:bodyPr/>
        <a:lstStyle/>
        <a:p>
          <a:endParaRPr lang="en-US"/>
        </a:p>
      </dgm:t>
    </dgm:pt>
    <dgm:pt modelId="{EDC52D05-C7EC-4D23-9560-27F626D34ADB}" type="sibTrans" cxnId="{DC0DA13D-7E77-4171-8702-8AAE896AA707}">
      <dgm:prSet/>
      <dgm:spPr/>
      <dgm:t>
        <a:bodyPr/>
        <a:lstStyle/>
        <a:p>
          <a:endParaRPr lang="en-US"/>
        </a:p>
      </dgm:t>
    </dgm:pt>
    <dgm:pt modelId="{BC45ABD2-6C4D-4BE3-B80D-F99BC8DB1BB3}">
      <dgm:prSet/>
      <dgm:spPr/>
      <dgm:t>
        <a:bodyPr/>
        <a:lstStyle/>
        <a:p>
          <a:r>
            <a:rPr lang="en-US" b="1"/>
            <a:t>Acknowledge the Possibility of the “Fog” of Grief</a:t>
          </a:r>
          <a:r>
            <a:rPr lang="en-US"/>
            <a:t> – a sort of “going through the motions existence”</a:t>
          </a:r>
        </a:p>
      </dgm:t>
    </dgm:pt>
    <dgm:pt modelId="{31DF49D9-8CF1-42B1-959F-CF92FD390FF2}" type="parTrans" cxnId="{37004E42-8413-46F1-9992-F261997EBB17}">
      <dgm:prSet/>
      <dgm:spPr/>
      <dgm:t>
        <a:bodyPr/>
        <a:lstStyle/>
        <a:p>
          <a:endParaRPr lang="en-US"/>
        </a:p>
      </dgm:t>
    </dgm:pt>
    <dgm:pt modelId="{CAFFE3BA-8104-410C-8E50-6558D59A40A8}" type="sibTrans" cxnId="{37004E42-8413-46F1-9992-F261997EBB17}">
      <dgm:prSet/>
      <dgm:spPr/>
      <dgm:t>
        <a:bodyPr/>
        <a:lstStyle/>
        <a:p>
          <a:endParaRPr lang="en-US"/>
        </a:p>
      </dgm:t>
    </dgm:pt>
    <dgm:pt modelId="{E0EDE159-66D5-4097-AE5E-6E5BCB1CE6EB}">
      <dgm:prSet/>
      <dgm:spPr/>
      <dgm:t>
        <a:bodyPr/>
        <a:lstStyle/>
        <a:p>
          <a:r>
            <a:rPr lang="en-US"/>
            <a:t>Do not dwell on shortcomings, </a:t>
          </a:r>
          <a:r>
            <a:rPr lang="en-US" b="1"/>
            <a:t>You Did the Best You Could.</a:t>
          </a:r>
          <a:endParaRPr lang="en-US"/>
        </a:p>
      </dgm:t>
    </dgm:pt>
    <dgm:pt modelId="{108F4C8E-BC01-4943-A4A3-9A93789B0612}" type="parTrans" cxnId="{9EF54C7C-2E55-4087-B397-99681798D85C}">
      <dgm:prSet/>
      <dgm:spPr/>
      <dgm:t>
        <a:bodyPr/>
        <a:lstStyle/>
        <a:p>
          <a:endParaRPr lang="en-US"/>
        </a:p>
      </dgm:t>
    </dgm:pt>
    <dgm:pt modelId="{0B423F0F-435E-4960-8359-F7AA7B087817}" type="sibTrans" cxnId="{9EF54C7C-2E55-4087-B397-99681798D85C}">
      <dgm:prSet/>
      <dgm:spPr/>
      <dgm:t>
        <a:bodyPr/>
        <a:lstStyle/>
        <a:p>
          <a:endParaRPr lang="en-US"/>
        </a:p>
      </dgm:t>
    </dgm:pt>
    <dgm:pt modelId="{4463071E-F6DC-4831-A3AF-147175631DFD}">
      <dgm:prSet custT="1"/>
      <dgm:spPr/>
      <dgm:t>
        <a:bodyPr/>
        <a:lstStyle/>
        <a:p>
          <a:r>
            <a:rPr lang="en-US" sz="1400" b="1" dirty="0"/>
            <a:t>Source: </a:t>
          </a:r>
          <a:r>
            <a:rPr lang="en-US" sz="1400" b="1" dirty="0" err="1"/>
            <a:t>Haugk</a:t>
          </a:r>
          <a:r>
            <a:rPr lang="en-US" sz="1400" b="1" dirty="0"/>
            <a:t>, 24-30</a:t>
          </a:r>
          <a:endParaRPr lang="en-US" sz="1400" dirty="0"/>
        </a:p>
      </dgm:t>
    </dgm:pt>
    <dgm:pt modelId="{4473920D-9F90-47C1-BCC7-359F8ED94E85}" type="parTrans" cxnId="{E5307234-21EF-4746-B7CE-CC4C4885EC60}">
      <dgm:prSet/>
      <dgm:spPr/>
      <dgm:t>
        <a:bodyPr/>
        <a:lstStyle/>
        <a:p>
          <a:endParaRPr lang="en-US"/>
        </a:p>
      </dgm:t>
    </dgm:pt>
    <dgm:pt modelId="{7EB46207-491F-44FB-83DC-40AA7AD6ECD8}" type="sibTrans" cxnId="{E5307234-21EF-4746-B7CE-CC4C4885EC60}">
      <dgm:prSet/>
      <dgm:spPr/>
      <dgm:t>
        <a:bodyPr/>
        <a:lstStyle/>
        <a:p>
          <a:endParaRPr lang="en-US"/>
        </a:p>
      </dgm:t>
    </dgm:pt>
    <dgm:pt modelId="{147190AF-9A3A-384D-8566-54EF849D615E}" type="pres">
      <dgm:prSet presAssocID="{D6F08897-897A-4648-80A8-64076D79DE0E}" presName="linear" presStyleCnt="0">
        <dgm:presLayoutVars>
          <dgm:animLvl val="lvl"/>
          <dgm:resizeHandles val="exact"/>
        </dgm:presLayoutVars>
      </dgm:prSet>
      <dgm:spPr/>
    </dgm:pt>
    <dgm:pt modelId="{CB53D48E-8351-7342-AC92-567FC5BCC1BB}" type="pres">
      <dgm:prSet presAssocID="{44FE4EA6-E01D-4B19-AB37-7546721F52C6}" presName="parentText" presStyleLbl="node1" presStyleIdx="0" presStyleCnt="5">
        <dgm:presLayoutVars>
          <dgm:chMax val="0"/>
          <dgm:bulletEnabled val="1"/>
        </dgm:presLayoutVars>
      </dgm:prSet>
      <dgm:spPr/>
    </dgm:pt>
    <dgm:pt modelId="{53AE0D5C-AC2E-7A41-9B60-5DB0FE0147CE}" type="pres">
      <dgm:prSet presAssocID="{4DC8897C-F5AB-47E1-95F4-6072689F704E}" presName="spacer" presStyleCnt="0"/>
      <dgm:spPr/>
    </dgm:pt>
    <dgm:pt modelId="{77B020BF-000F-CB40-AB06-EEE1F83176A2}" type="pres">
      <dgm:prSet presAssocID="{AD002BE1-AFB6-45B0-8B08-2717699EBC03}" presName="parentText" presStyleLbl="node1" presStyleIdx="1" presStyleCnt="5">
        <dgm:presLayoutVars>
          <dgm:chMax val="0"/>
          <dgm:bulletEnabled val="1"/>
        </dgm:presLayoutVars>
      </dgm:prSet>
      <dgm:spPr/>
    </dgm:pt>
    <dgm:pt modelId="{FCD3687F-BE2E-0646-AE27-B4A3463D5A10}" type="pres">
      <dgm:prSet presAssocID="{EDC52D05-C7EC-4D23-9560-27F626D34ADB}" presName="spacer" presStyleCnt="0"/>
      <dgm:spPr/>
    </dgm:pt>
    <dgm:pt modelId="{AB82C16F-A035-1B43-832B-D395EBF79C05}" type="pres">
      <dgm:prSet presAssocID="{BC45ABD2-6C4D-4BE3-B80D-F99BC8DB1BB3}" presName="parentText" presStyleLbl="node1" presStyleIdx="2" presStyleCnt="5">
        <dgm:presLayoutVars>
          <dgm:chMax val="0"/>
          <dgm:bulletEnabled val="1"/>
        </dgm:presLayoutVars>
      </dgm:prSet>
      <dgm:spPr/>
    </dgm:pt>
    <dgm:pt modelId="{24D40084-AAE8-114B-AB84-7CB8FC6A26FD}" type="pres">
      <dgm:prSet presAssocID="{CAFFE3BA-8104-410C-8E50-6558D59A40A8}" presName="spacer" presStyleCnt="0"/>
      <dgm:spPr/>
    </dgm:pt>
    <dgm:pt modelId="{C2CA87F4-7980-8D41-9DEB-02A3429DC953}" type="pres">
      <dgm:prSet presAssocID="{E0EDE159-66D5-4097-AE5E-6E5BCB1CE6EB}" presName="parentText" presStyleLbl="node1" presStyleIdx="3" presStyleCnt="5">
        <dgm:presLayoutVars>
          <dgm:chMax val="0"/>
          <dgm:bulletEnabled val="1"/>
        </dgm:presLayoutVars>
      </dgm:prSet>
      <dgm:spPr/>
    </dgm:pt>
    <dgm:pt modelId="{7E7F7E3F-F3FF-E141-B5E4-814975E88892}" type="pres">
      <dgm:prSet presAssocID="{0B423F0F-435E-4960-8359-F7AA7B087817}" presName="spacer" presStyleCnt="0"/>
      <dgm:spPr/>
    </dgm:pt>
    <dgm:pt modelId="{8CA46813-6264-8941-9690-E903D182BD0C}" type="pres">
      <dgm:prSet presAssocID="{4463071E-F6DC-4831-A3AF-147175631DFD}" presName="parentText" presStyleLbl="node1" presStyleIdx="4" presStyleCnt="5">
        <dgm:presLayoutVars>
          <dgm:chMax val="0"/>
          <dgm:bulletEnabled val="1"/>
        </dgm:presLayoutVars>
      </dgm:prSet>
      <dgm:spPr/>
    </dgm:pt>
  </dgm:ptLst>
  <dgm:cxnLst>
    <dgm:cxn modelId="{B35E8505-89C1-4E41-9636-FB548A184E31}" type="presOf" srcId="{4463071E-F6DC-4831-A3AF-147175631DFD}" destId="{8CA46813-6264-8941-9690-E903D182BD0C}" srcOrd="0" destOrd="0" presId="urn:microsoft.com/office/officeart/2005/8/layout/vList2"/>
    <dgm:cxn modelId="{BDE63715-0BDB-224C-8F73-437006D84770}" type="presOf" srcId="{E0EDE159-66D5-4097-AE5E-6E5BCB1CE6EB}" destId="{C2CA87F4-7980-8D41-9DEB-02A3429DC953}" srcOrd="0" destOrd="0" presId="urn:microsoft.com/office/officeart/2005/8/layout/vList2"/>
    <dgm:cxn modelId="{C9C13626-9734-4D6D-94AF-48885DA724C9}" srcId="{D6F08897-897A-4648-80A8-64076D79DE0E}" destId="{44FE4EA6-E01D-4B19-AB37-7546721F52C6}" srcOrd="0" destOrd="0" parTransId="{231B6B1F-EBBA-44D2-A2B3-E144ED32FDB9}" sibTransId="{4DC8897C-F5AB-47E1-95F4-6072689F704E}"/>
    <dgm:cxn modelId="{E5307234-21EF-4746-B7CE-CC4C4885EC60}" srcId="{D6F08897-897A-4648-80A8-64076D79DE0E}" destId="{4463071E-F6DC-4831-A3AF-147175631DFD}" srcOrd="4" destOrd="0" parTransId="{4473920D-9F90-47C1-BCC7-359F8ED94E85}" sibTransId="{7EB46207-491F-44FB-83DC-40AA7AD6ECD8}"/>
    <dgm:cxn modelId="{DC0DA13D-7E77-4171-8702-8AAE896AA707}" srcId="{D6F08897-897A-4648-80A8-64076D79DE0E}" destId="{AD002BE1-AFB6-45B0-8B08-2717699EBC03}" srcOrd="1" destOrd="0" parTransId="{23B8BF32-5CD3-4FBF-A3D6-1662CB5C4D14}" sibTransId="{EDC52D05-C7EC-4D23-9560-27F626D34ADB}"/>
    <dgm:cxn modelId="{37004E42-8413-46F1-9992-F261997EBB17}" srcId="{D6F08897-897A-4648-80A8-64076D79DE0E}" destId="{BC45ABD2-6C4D-4BE3-B80D-F99BC8DB1BB3}" srcOrd="2" destOrd="0" parTransId="{31DF49D9-8CF1-42B1-959F-CF92FD390FF2}" sibTransId="{CAFFE3BA-8104-410C-8E50-6558D59A40A8}"/>
    <dgm:cxn modelId="{26796A42-430D-C74E-846F-664CEE9F1F91}" type="presOf" srcId="{D6F08897-897A-4648-80A8-64076D79DE0E}" destId="{147190AF-9A3A-384D-8566-54EF849D615E}" srcOrd="0" destOrd="0" presId="urn:microsoft.com/office/officeart/2005/8/layout/vList2"/>
    <dgm:cxn modelId="{F50FC24A-1228-3441-A354-58E14543E7AA}" type="presOf" srcId="{44FE4EA6-E01D-4B19-AB37-7546721F52C6}" destId="{CB53D48E-8351-7342-AC92-567FC5BCC1BB}" srcOrd="0" destOrd="0" presId="urn:microsoft.com/office/officeart/2005/8/layout/vList2"/>
    <dgm:cxn modelId="{9EF54C7C-2E55-4087-B397-99681798D85C}" srcId="{D6F08897-897A-4648-80A8-64076D79DE0E}" destId="{E0EDE159-66D5-4097-AE5E-6E5BCB1CE6EB}" srcOrd="3" destOrd="0" parTransId="{108F4C8E-BC01-4943-A4A3-9A93789B0612}" sibTransId="{0B423F0F-435E-4960-8359-F7AA7B087817}"/>
    <dgm:cxn modelId="{30182C93-5C0A-B347-8673-2B26C7A946D7}" type="presOf" srcId="{BC45ABD2-6C4D-4BE3-B80D-F99BC8DB1BB3}" destId="{AB82C16F-A035-1B43-832B-D395EBF79C05}" srcOrd="0" destOrd="0" presId="urn:microsoft.com/office/officeart/2005/8/layout/vList2"/>
    <dgm:cxn modelId="{EED35A94-2BB2-8E4D-8197-67AC6956C962}" type="presOf" srcId="{AD002BE1-AFB6-45B0-8B08-2717699EBC03}" destId="{77B020BF-000F-CB40-AB06-EEE1F83176A2}" srcOrd="0" destOrd="0" presId="urn:microsoft.com/office/officeart/2005/8/layout/vList2"/>
    <dgm:cxn modelId="{DB72E5F9-4D60-5A41-9EB5-C47596ECF762}" type="presParOf" srcId="{147190AF-9A3A-384D-8566-54EF849D615E}" destId="{CB53D48E-8351-7342-AC92-567FC5BCC1BB}" srcOrd="0" destOrd="0" presId="urn:microsoft.com/office/officeart/2005/8/layout/vList2"/>
    <dgm:cxn modelId="{46B6FE87-86BC-5E45-B48B-950B87BE017C}" type="presParOf" srcId="{147190AF-9A3A-384D-8566-54EF849D615E}" destId="{53AE0D5C-AC2E-7A41-9B60-5DB0FE0147CE}" srcOrd="1" destOrd="0" presId="urn:microsoft.com/office/officeart/2005/8/layout/vList2"/>
    <dgm:cxn modelId="{7FE07BAF-48D2-E342-8F48-467C42539703}" type="presParOf" srcId="{147190AF-9A3A-384D-8566-54EF849D615E}" destId="{77B020BF-000F-CB40-AB06-EEE1F83176A2}" srcOrd="2" destOrd="0" presId="urn:microsoft.com/office/officeart/2005/8/layout/vList2"/>
    <dgm:cxn modelId="{1AD1FA7E-47B4-F344-B528-80EE4B9C9D1D}" type="presParOf" srcId="{147190AF-9A3A-384D-8566-54EF849D615E}" destId="{FCD3687F-BE2E-0646-AE27-B4A3463D5A10}" srcOrd="3" destOrd="0" presId="urn:microsoft.com/office/officeart/2005/8/layout/vList2"/>
    <dgm:cxn modelId="{27010B77-2460-7C41-BE95-5EFA32D65DE3}" type="presParOf" srcId="{147190AF-9A3A-384D-8566-54EF849D615E}" destId="{AB82C16F-A035-1B43-832B-D395EBF79C05}" srcOrd="4" destOrd="0" presId="urn:microsoft.com/office/officeart/2005/8/layout/vList2"/>
    <dgm:cxn modelId="{7FAC4552-6469-1C47-8CDC-7027A08D4790}" type="presParOf" srcId="{147190AF-9A3A-384D-8566-54EF849D615E}" destId="{24D40084-AAE8-114B-AB84-7CB8FC6A26FD}" srcOrd="5" destOrd="0" presId="urn:microsoft.com/office/officeart/2005/8/layout/vList2"/>
    <dgm:cxn modelId="{545682AE-03CA-CD41-A344-4E50361679DF}" type="presParOf" srcId="{147190AF-9A3A-384D-8566-54EF849D615E}" destId="{C2CA87F4-7980-8D41-9DEB-02A3429DC953}" srcOrd="6" destOrd="0" presId="urn:microsoft.com/office/officeart/2005/8/layout/vList2"/>
    <dgm:cxn modelId="{08B0A75C-6A12-5644-8EC8-0F1B6C66B064}" type="presParOf" srcId="{147190AF-9A3A-384D-8566-54EF849D615E}" destId="{7E7F7E3F-F3FF-E141-B5E4-814975E88892}" srcOrd="7" destOrd="0" presId="urn:microsoft.com/office/officeart/2005/8/layout/vList2"/>
    <dgm:cxn modelId="{B9CE3798-411F-444D-8D46-AAFA39341B0F}" type="presParOf" srcId="{147190AF-9A3A-384D-8566-54EF849D615E}" destId="{8CA46813-6264-8941-9690-E903D182BD0C}"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F3E652D-AEBC-4A75-BE13-354F8D598428}" type="doc">
      <dgm:prSet loTypeId="urn:microsoft.com/office/officeart/2008/layout/LinedList" loCatId="list" qsTypeId="urn:microsoft.com/office/officeart/2005/8/quickstyle/simple4" qsCatId="simple" csTypeId="urn:microsoft.com/office/officeart/2005/8/colors/accent0_3" csCatId="mainScheme"/>
      <dgm:spPr/>
      <dgm:t>
        <a:bodyPr/>
        <a:lstStyle/>
        <a:p>
          <a:endParaRPr lang="en-US"/>
        </a:p>
      </dgm:t>
    </dgm:pt>
    <dgm:pt modelId="{B1EB45DD-F64E-4EFE-8FA0-9D43409E824C}">
      <dgm:prSet/>
      <dgm:spPr/>
      <dgm:t>
        <a:bodyPr/>
        <a:lstStyle/>
        <a:p>
          <a:r>
            <a:rPr lang="en-US"/>
            <a:t>People with strong faith don’t grieve </a:t>
          </a:r>
        </a:p>
      </dgm:t>
    </dgm:pt>
    <dgm:pt modelId="{FE4ECACA-0DF6-422D-ADC7-6C0702322B70}" type="parTrans" cxnId="{CCC3BC74-215C-495B-9656-87A229307034}">
      <dgm:prSet/>
      <dgm:spPr/>
      <dgm:t>
        <a:bodyPr/>
        <a:lstStyle/>
        <a:p>
          <a:endParaRPr lang="en-US"/>
        </a:p>
      </dgm:t>
    </dgm:pt>
    <dgm:pt modelId="{AD372163-0093-4264-A12D-5A10B33680AE}" type="sibTrans" cxnId="{CCC3BC74-215C-495B-9656-87A229307034}">
      <dgm:prSet/>
      <dgm:spPr/>
      <dgm:t>
        <a:bodyPr/>
        <a:lstStyle/>
        <a:p>
          <a:endParaRPr lang="en-US"/>
        </a:p>
      </dgm:t>
    </dgm:pt>
    <dgm:pt modelId="{BD7CB6B1-7F5A-46CC-93F6-F6A081A86996}">
      <dgm:prSet/>
      <dgm:spPr/>
      <dgm:t>
        <a:bodyPr/>
        <a:lstStyle/>
        <a:p>
          <a:r>
            <a:rPr lang="en-US"/>
            <a:t>A strong person should be able to cope during a loss without showing emotion</a:t>
          </a:r>
        </a:p>
      </dgm:t>
    </dgm:pt>
    <dgm:pt modelId="{92079394-71E1-416B-957B-2C9CDE2E3563}" type="parTrans" cxnId="{22B586D2-B2E4-4D0B-B545-F928EA12474C}">
      <dgm:prSet/>
      <dgm:spPr/>
      <dgm:t>
        <a:bodyPr/>
        <a:lstStyle/>
        <a:p>
          <a:endParaRPr lang="en-US"/>
        </a:p>
      </dgm:t>
    </dgm:pt>
    <dgm:pt modelId="{B5DA370F-7220-4B86-ACDF-5E0985A0FA3C}" type="sibTrans" cxnId="{22B586D2-B2E4-4D0B-B545-F928EA12474C}">
      <dgm:prSet/>
      <dgm:spPr/>
      <dgm:t>
        <a:bodyPr/>
        <a:lstStyle/>
        <a:p>
          <a:endParaRPr lang="en-US"/>
        </a:p>
      </dgm:t>
    </dgm:pt>
    <dgm:pt modelId="{E71F1519-AF93-41B3-A0D5-DC66DC5F4E49}">
      <dgm:prSet/>
      <dgm:spPr/>
      <dgm:t>
        <a:bodyPr/>
        <a:lstStyle/>
        <a:p>
          <a:r>
            <a:rPr lang="en-US"/>
            <a:t>You should be back to normal after two or three months</a:t>
          </a:r>
        </a:p>
      </dgm:t>
    </dgm:pt>
    <dgm:pt modelId="{6E1AB62A-10EB-4E80-99BF-7851BC67A9E6}" type="parTrans" cxnId="{5DE1E2A4-5479-44F4-9E4D-4A3FE4CDE31A}">
      <dgm:prSet/>
      <dgm:spPr/>
      <dgm:t>
        <a:bodyPr/>
        <a:lstStyle/>
        <a:p>
          <a:endParaRPr lang="en-US"/>
        </a:p>
      </dgm:t>
    </dgm:pt>
    <dgm:pt modelId="{2D542A0A-ABBE-4704-A859-477F3CAC9989}" type="sibTrans" cxnId="{5DE1E2A4-5479-44F4-9E4D-4A3FE4CDE31A}">
      <dgm:prSet/>
      <dgm:spPr/>
      <dgm:t>
        <a:bodyPr/>
        <a:lstStyle/>
        <a:p>
          <a:endParaRPr lang="en-US"/>
        </a:p>
      </dgm:t>
    </dgm:pt>
    <dgm:pt modelId="{3C3FE45C-EC48-49C1-BBAE-C56371F2C7C6}">
      <dgm:prSet/>
      <dgm:spPr/>
      <dgm:t>
        <a:bodyPr/>
        <a:lstStyle/>
        <a:p>
          <a:r>
            <a:rPr lang="en-US"/>
            <a:t>Expressing strong feelings is losing control of yourself</a:t>
          </a:r>
        </a:p>
      </dgm:t>
    </dgm:pt>
    <dgm:pt modelId="{1220C8B8-5E3B-4D38-8E02-AA0C34386D33}" type="parTrans" cxnId="{86FEDEB7-83AC-4057-8F57-9E4F229E4E05}">
      <dgm:prSet/>
      <dgm:spPr/>
      <dgm:t>
        <a:bodyPr/>
        <a:lstStyle/>
        <a:p>
          <a:endParaRPr lang="en-US"/>
        </a:p>
      </dgm:t>
    </dgm:pt>
    <dgm:pt modelId="{CE36B7FB-5312-4892-9DC3-B6052B2DA760}" type="sibTrans" cxnId="{86FEDEB7-83AC-4057-8F57-9E4F229E4E05}">
      <dgm:prSet/>
      <dgm:spPr/>
      <dgm:t>
        <a:bodyPr/>
        <a:lstStyle/>
        <a:p>
          <a:endParaRPr lang="en-US"/>
        </a:p>
      </dgm:t>
    </dgm:pt>
    <dgm:pt modelId="{C72185A4-3212-40C2-8ECD-91C38FA634FB}">
      <dgm:prSet/>
      <dgm:spPr/>
      <dgm:t>
        <a:bodyPr/>
        <a:lstStyle/>
        <a:p>
          <a:r>
            <a:rPr lang="en-US"/>
            <a:t>Crying is a sign of weakness, men don’t cry</a:t>
          </a:r>
        </a:p>
      </dgm:t>
    </dgm:pt>
    <dgm:pt modelId="{B25A7334-9116-44AE-A182-F0F8DEBC54C8}" type="parTrans" cxnId="{00EC0252-F594-47B0-9108-398FCC34A724}">
      <dgm:prSet/>
      <dgm:spPr/>
      <dgm:t>
        <a:bodyPr/>
        <a:lstStyle/>
        <a:p>
          <a:endParaRPr lang="en-US"/>
        </a:p>
      </dgm:t>
    </dgm:pt>
    <dgm:pt modelId="{E7B08FF0-E32E-42DA-A272-DEF277BEC80B}" type="sibTrans" cxnId="{00EC0252-F594-47B0-9108-398FCC34A724}">
      <dgm:prSet/>
      <dgm:spPr/>
      <dgm:t>
        <a:bodyPr/>
        <a:lstStyle/>
        <a:p>
          <a:endParaRPr lang="en-US"/>
        </a:p>
      </dgm:t>
    </dgm:pt>
    <dgm:pt modelId="{F519CCF3-E08F-4FB6-9073-992E28C092EE}">
      <dgm:prSet/>
      <dgm:spPr/>
      <dgm:t>
        <a:bodyPr/>
        <a:lstStyle/>
        <a:p>
          <a:r>
            <a:rPr lang="en-US"/>
            <a:t>Grief gets easier as you grow older</a:t>
          </a:r>
        </a:p>
      </dgm:t>
    </dgm:pt>
    <dgm:pt modelId="{6667B291-746F-47D8-9742-CF0BAF1905C2}" type="parTrans" cxnId="{4D5EE742-3D0F-41A4-969E-C12C08B8CE39}">
      <dgm:prSet/>
      <dgm:spPr/>
      <dgm:t>
        <a:bodyPr/>
        <a:lstStyle/>
        <a:p>
          <a:endParaRPr lang="en-US"/>
        </a:p>
      </dgm:t>
    </dgm:pt>
    <dgm:pt modelId="{F65FF6BF-0154-4981-A127-93A6E8D32C96}" type="sibTrans" cxnId="{4D5EE742-3D0F-41A4-969E-C12C08B8CE39}">
      <dgm:prSet/>
      <dgm:spPr/>
      <dgm:t>
        <a:bodyPr/>
        <a:lstStyle/>
        <a:p>
          <a:endParaRPr lang="en-US"/>
        </a:p>
      </dgm:t>
    </dgm:pt>
    <dgm:pt modelId="{FC08A7DC-838C-46B3-9417-C78F7FBEEEEF}">
      <dgm:prSet/>
      <dgm:spPr/>
      <dgm:t>
        <a:bodyPr/>
        <a:lstStyle/>
        <a:p>
          <a:r>
            <a:rPr lang="en-US"/>
            <a:t>Getting angry at God or asking God difficult questions means you have a weak faith</a:t>
          </a:r>
        </a:p>
      </dgm:t>
    </dgm:pt>
    <dgm:pt modelId="{2874C2D3-F684-4246-9477-EC3F3F1D0BCA}" type="parTrans" cxnId="{7963B9D6-8854-4F0F-B39A-A8928E8F1D78}">
      <dgm:prSet/>
      <dgm:spPr/>
      <dgm:t>
        <a:bodyPr/>
        <a:lstStyle/>
        <a:p>
          <a:endParaRPr lang="en-US"/>
        </a:p>
      </dgm:t>
    </dgm:pt>
    <dgm:pt modelId="{249DCD1F-E5C2-42C7-AAAA-7E01191D65FC}" type="sibTrans" cxnId="{7963B9D6-8854-4F0F-B39A-A8928E8F1D78}">
      <dgm:prSet/>
      <dgm:spPr/>
      <dgm:t>
        <a:bodyPr/>
        <a:lstStyle/>
        <a:p>
          <a:endParaRPr lang="en-US"/>
        </a:p>
      </dgm:t>
    </dgm:pt>
    <dgm:pt modelId="{8C18BEC6-88D6-43F2-A1D5-03CBA5388871}">
      <dgm:prSet/>
      <dgm:spPr/>
      <dgm:t>
        <a:bodyPr/>
        <a:lstStyle/>
        <a:p>
          <a:r>
            <a:rPr lang="en-US"/>
            <a:t>Loved for lost can be measured by the depth of grief</a:t>
          </a:r>
        </a:p>
      </dgm:t>
    </dgm:pt>
    <dgm:pt modelId="{4DAEA7EB-EE76-4F3B-8147-34FE9F0522F8}" type="parTrans" cxnId="{1BFE5FD2-60B7-4115-8148-B46A99A546B0}">
      <dgm:prSet/>
      <dgm:spPr/>
      <dgm:t>
        <a:bodyPr/>
        <a:lstStyle/>
        <a:p>
          <a:endParaRPr lang="en-US"/>
        </a:p>
      </dgm:t>
    </dgm:pt>
    <dgm:pt modelId="{73DA2514-214E-4BE9-8EFA-6F45376B9179}" type="sibTrans" cxnId="{1BFE5FD2-60B7-4115-8148-B46A99A546B0}">
      <dgm:prSet/>
      <dgm:spPr/>
      <dgm:t>
        <a:bodyPr/>
        <a:lstStyle/>
        <a:p>
          <a:endParaRPr lang="en-US"/>
        </a:p>
      </dgm:t>
    </dgm:pt>
    <dgm:pt modelId="{2BD74CEA-B449-4620-B484-D36E9433A03B}">
      <dgm:prSet/>
      <dgm:spPr/>
      <dgm:t>
        <a:bodyPr/>
        <a:lstStyle/>
        <a:p>
          <a:r>
            <a:rPr lang="en-US"/>
            <a:t>Losing an infant doesn’t hurt because parents didn’t have time to know the child</a:t>
          </a:r>
        </a:p>
      </dgm:t>
    </dgm:pt>
    <dgm:pt modelId="{3CCCC094-1329-4226-A750-13F2E2A5133B}" type="parTrans" cxnId="{54692A0D-E3BA-4889-8AE1-4F8970D317D6}">
      <dgm:prSet/>
      <dgm:spPr/>
      <dgm:t>
        <a:bodyPr/>
        <a:lstStyle/>
        <a:p>
          <a:endParaRPr lang="en-US"/>
        </a:p>
      </dgm:t>
    </dgm:pt>
    <dgm:pt modelId="{1C450F0D-6091-4753-9D40-3F7072F38FC8}" type="sibTrans" cxnId="{54692A0D-E3BA-4889-8AE1-4F8970D317D6}">
      <dgm:prSet/>
      <dgm:spPr/>
      <dgm:t>
        <a:bodyPr/>
        <a:lstStyle/>
        <a:p>
          <a:endParaRPr lang="en-US"/>
        </a:p>
      </dgm:t>
    </dgm:pt>
    <dgm:pt modelId="{6AD205D7-AFD3-4700-9491-032764FF2ED9}">
      <dgm:prSet/>
      <dgm:spPr/>
      <dgm:t>
        <a:bodyPr/>
        <a:lstStyle/>
        <a:p>
          <a:r>
            <a:rPr lang="en-US"/>
            <a:t>Resolving grief means dismissing loved ones from your mind and moving on with your life</a:t>
          </a:r>
        </a:p>
      </dgm:t>
    </dgm:pt>
    <dgm:pt modelId="{7DA2172E-6636-4BEB-BFD6-9C9A29A0F0FB}" type="parTrans" cxnId="{159EEA58-07B1-4FB9-93B6-11455E7B6D99}">
      <dgm:prSet/>
      <dgm:spPr/>
      <dgm:t>
        <a:bodyPr/>
        <a:lstStyle/>
        <a:p>
          <a:endParaRPr lang="en-US"/>
        </a:p>
      </dgm:t>
    </dgm:pt>
    <dgm:pt modelId="{05995684-7CBA-4629-9759-F1C46BBB7D39}" type="sibTrans" cxnId="{159EEA58-07B1-4FB9-93B6-11455E7B6D99}">
      <dgm:prSet/>
      <dgm:spPr/>
      <dgm:t>
        <a:bodyPr/>
        <a:lstStyle/>
        <a:p>
          <a:endParaRPr lang="en-US"/>
        </a:p>
      </dgm:t>
    </dgm:pt>
    <dgm:pt modelId="{200CA9BD-6F2B-4616-84CC-1DEAF9673EA1}">
      <dgm:prSet/>
      <dgm:spPr/>
      <dgm:t>
        <a:bodyPr/>
        <a:lstStyle/>
        <a:p>
          <a:r>
            <a:rPr lang="en-US"/>
            <a:t>A strong person should be able to deal with grief alone</a:t>
          </a:r>
        </a:p>
      </dgm:t>
    </dgm:pt>
    <dgm:pt modelId="{3CBB6815-0064-4B3D-B548-8660F3D91377}" type="parTrans" cxnId="{4111FAB3-4FFB-4A8E-B6E0-C92C3AA04140}">
      <dgm:prSet/>
      <dgm:spPr/>
      <dgm:t>
        <a:bodyPr/>
        <a:lstStyle/>
        <a:p>
          <a:endParaRPr lang="en-US"/>
        </a:p>
      </dgm:t>
    </dgm:pt>
    <dgm:pt modelId="{E1D738B1-5F29-4E90-A827-8B24E620392B}" type="sibTrans" cxnId="{4111FAB3-4FFB-4A8E-B6E0-C92C3AA04140}">
      <dgm:prSet/>
      <dgm:spPr/>
      <dgm:t>
        <a:bodyPr/>
        <a:lstStyle/>
        <a:p>
          <a:endParaRPr lang="en-US"/>
        </a:p>
      </dgm:t>
    </dgm:pt>
    <dgm:pt modelId="{3430FF89-C3FC-4146-BEC3-DB700C26DBBB}" type="pres">
      <dgm:prSet presAssocID="{FF3E652D-AEBC-4A75-BE13-354F8D598428}" presName="vert0" presStyleCnt="0">
        <dgm:presLayoutVars>
          <dgm:dir/>
          <dgm:animOne val="branch"/>
          <dgm:animLvl val="lvl"/>
        </dgm:presLayoutVars>
      </dgm:prSet>
      <dgm:spPr/>
    </dgm:pt>
    <dgm:pt modelId="{76B10F67-E396-724C-A556-0B0136DA3186}" type="pres">
      <dgm:prSet presAssocID="{B1EB45DD-F64E-4EFE-8FA0-9D43409E824C}" presName="thickLine" presStyleLbl="alignNode1" presStyleIdx="0" presStyleCnt="11"/>
      <dgm:spPr/>
    </dgm:pt>
    <dgm:pt modelId="{180CE068-B686-3946-B01F-1B342D33DF9D}" type="pres">
      <dgm:prSet presAssocID="{B1EB45DD-F64E-4EFE-8FA0-9D43409E824C}" presName="horz1" presStyleCnt="0"/>
      <dgm:spPr/>
    </dgm:pt>
    <dgm:pt modelId="{14E098C0-E109-3548-B75C-EE2CBDA16040}" type="pres">
      <dgm:prSet presAssocID="{B1EB45DD-F64E-4EFE-8FA0-9D43409E824C}" presName="tx1" presStyleLbl="revTx" presStyleIdx="0" presStyleCnt="11"/>
      <dgm:spPr/>
    </dgm:pt>
    <dgm:pt modelId="{D62F996A-A830-674B-9A4E-E46D0C30644B}" type="pres">
      <dgm:prSet presAssocID="{B1EB45DD-F64E-4EFE-8FA0-9D43409E824C}" presName="vert1" presStyleCnt="0"/>
      <dgm:spPr/>
    </dgm:pt>
    <dgm:pt modelId="{9F4BC712-3A8E-CF4F-860A-899D046637B7}" type="pres">
      <dgm:prSet presAssocID="{BD7CB6B1-7F5A-46CC-93F6-F6A081A86996}" presName="thickLine" presStyleLbl="alignNode1" presStyleIdx="1" presStyleCnt="11"/>
      <dgm:spPr/>
    </dgm:pt>
    <dgm:pt modelId="{B881C346-A121-9C4E-A586-06F260E400A1}" type="pres">
      <dgm:prSet presAssocID="{BD7CB6B1-7F5A-46CC-93F6-F6A081A86996}" presName="horz1" presStyleCnt="0"/>
      <dgm:spPr/>
    </dgm:pt>
    <dgm:pt modelId="{BB130FFE-997C-CC43-AAE7-FC9D714E2816}" type="pres">
      <dgm:prSet presAssocID="{BD7CB6B1-7F5A-46CC-93F6-F6A081A86996}" presName="tx1" presStyleLbl="revTx" presStyleIdx="1" presStyleCnt="11"/>
      <dgm:spPr/>
    </dgm:pt>
    <dgm:pt modelId="{A8A20030-B2B7-CA4E-94D9-7E5DE1BD4082}" type="pres">
      <dgm:prSet presAssocID="{BD7CB6B1-7F5A-46CC-93F6-F6A081A86996}" presName="vert1" presStyleCnt="0"/>
      <dgm:spPr/>
    </dgm:pt>
    <dgm:pt modelId="{C47CA504-003B-CD43-A76B-B0A974FC764A}" type="pres">
      <dgm:prSet presAssocID="{E71F1519-AF93-41B3-A0D5-DC66DC5F4E49}" presName="thickLine" presStyleLbl="alignNode1" presStyleIdx="2" presStyleCnt="11"/>
      <dgm:spPr/>
    </dgm:pt>
    <dgm:pt modelId="{02A2C62F-972D-4748-B593-66213482E5B4}" type="pres">
      <dgm:prSet presAssocID="{E71F1519-AF93-41B3-A0D5-DC66DC5F4E49}" presName="horz1" presStyleCnt="0"/>
      <dgm:spPr/>
    </dgm:pt>
    <dgm:pt modelId="{0EF5FF1A-AE2A-034A-852E-D33C3E68F4D3}" type="pres">
      <dgm:prSet presAssocID="{E71F1519-AF93-41B3-A0D5-DC66DC5F4E49}" presName="tx1" presStyleLbl="revTx" presStyleIdx="2" presStyleCnt="11"/>
      <dgm:spPr/>
    </dgm:pt>
    <dgm:pt modelId="{8631DC79-4707-D240-AA7F-825E6BD7DECB}" type="pres">
      <dgm:prSet presAssocID="{E71F1519-AF93-41B3-A0D5-DC66DC5F4E49}" presName="vert1" presStyleCnt="0"/>
      <dgm:spPr/>
    </dgm:pt>
    <dgm:pt modelId="{F63ED775-AC50-084C-9F8E-B66B74CE31C9}" type="pres">
      <dgm:prSet presAssocID="{3C3FE45C-EC48-49C1-BBAE-C56371F2C7C6}" presName="thickLine" presStyleLbl="alignNode1" presStyleIdx="3" presStyleCnt="11"/>
      <dgm:spPr/>
    </dgm:pt>
    <dgm:pt modelId="{B3041E6E-3102-784A-B153-650C01DA26C8}" type="pres">
      <dgm:prSet presAssocID="{3C3FE45C-EC48-49C1-BBAE-C56371F2C7C6}" presName="horz1" presStyleCnt="0"/>
      <dgm:spPr/>
    </dgm:pt>
    <dgm:pt modelId="{5031371E-9345-CE49-B6F2-88962A016A08}" type="pres">
      <dgm:prSet presAssocID="{3C3FE45C-EC48-49C1-BBAE-C56371F2C7C6}" presName="tx1" presStyleLbl="revTx" presStyleIdx="3" presStyleCnt="11"/>
      <dgm:spPr/>
    </dgm:pt>
    <dgm:pt modelId="{0E9F8289-E608-B54D-BB2C-09931FBF033A}" type="pres">
      <dgm:prSet presAssocID="{3C3FE45C-EC48-49C1-BBAE-C56371F2C7C6}" presName="vert1" presStyleCnt="0"/>
      <dgm:spPr/>
    </dgm:pt>
    <dgm:pt modelId="{92DA36FF-8609-FA4A-BB17-A326FC0A2C0F}" type="pres">
      <dgm:prSet presAssocID="{C72185A4-3212-40C2-8ECD-91C38FA634FB}" presName="thickLine" presStyleLbl="alignNode1" presStyleIdx="4" presStyleCnt="11"/>
      <dgm:spPr/>
    </dgm:pt>
    <dgm:pt modelId="{E3B12981-35BF-6744-ADAA-3994ECD491FD}" type="pres">
      <dgm:prSet presAssocID="{C72185A4-3212-40C2-8ECD-91C38FA634FB}" presName="horz1" presStyleCnt="0"/>
      <dgm:spPr/>
    </dgm:pt>
    <dgm:pt modelId="{81CFFB65-F9B8-DD4F-B4A0-0D01BC88324E}" type="pres">
      <dgm:prSet presAssocID="{C72185A4-3212-40C2-8ECD-91C38FA634FB}" presName="tx1" presStyleLbl="revTx" presStyleIdx="4" presStyleCnt="11"/>
      <dgm:spPr/>
    </dgm:pt>
    <dgm:pt modelId="{41E48E0C-2333-D54C-8187-286B4EDCFC22}" type="pres">
      <dgm:prSet presAssocID="{C72185A4-3212-40C2-8ECD-91C38FA634FB}" presName="vert1" presStyleCnt="0"/>
      <dgm:spPr/>
    </dgm:pt>
    <dgm:pt modelId="{638B4A4D-0884-A943-9F37-FD4BA741AFCE}" type="pres">
      <dgm:prSet presAssocID="{F519CCF3-E08F-4FB6-9073-992E28C092EE}" presName="thickLine" presStyleLbl="alignNode1" presStyleIdx="5" presStyleCnt="11"/>
      <dgm:spPr/>
    </dgm:pt>
    <dgm:pt modelId="{5C76CCE6-DBF9-3C43-936F-24BE63BD7B2A}" type="pres">
      <dgm:prSet presAssocID="{F519CCF3-E08F-4FB6-9073-992E28C092EE}" presName="horz1" presStyleCnt="0"/>
      <dgm:spPr/>
    </dgm:pt>
    <dgm:pt modelId="{35DE67BE-F864-F047-9F33-71297122F3A3}" type="pres">
      <dgm:prSet presAssocID="{F519CCF3-E08F-4FB6-9073-992E28C092EE}" presName="tx1" presStyleLbl="revTx" presStyleIdx="5" presStyleCnt="11"/>
      <dgm:spPr/>
    </dgm:pt>
    <dgm:pt modelId="{EDAEF5AC-DC5A-6742-BF09-90D5D453EB5D}" type="pres">
      <dgm:prSet presAssocID="{F519CCF3-E08F-4FB6-9073-992E28C092EE}" presName="vert1" presStyleCnt="0"/>
      <dgm:spPr/>
    </dgm:pt>
    <dgm:pt modelId="{D6A86D38-0D69-2D44-8D05-F321D4F690C1}" type="pres">
      <dgm:prSet presAssocID="{FC08A7DC-838C-46B3-9417-C78F7FBEEEEF}" presName="thickLine" presStyleLbl="alignNode1" presStyleIdx="6" presStyleCnt="11"/>
      <dgm:spPr/>
    </dgm:pt>
    <dgm:pt modelId="{17208FB9-2A66-494B-B129-ABC1ED633525}" type="pres">
      <dgm:prSet presAssocID="{FC08A7DC-838C-46B3-9417-C78F7FBEEEEF}" presName="horz1" presStyleCnt="0"/>
      <dgm:spPr/>
    </dgm:pt>
    <dgm:pt modelId="{97D02AC7-5F00-9346-A288-E5A86AEE89B9}" type="pres">
      <dgm:prSet presAssocID="{FC08A7DC-838C-46B3-9417-C78F7FBEEEEF}" presName="tx1" presStyleLbl="revTx" presStyleIdx="6" presStyleCnt="11"/>
      <dgm:spPr/>
    </dgm:pt>
    <dgm:pt modelId="{EA6265C4-C596-B94F-B784-B98E4B88DDE5}" type="pres">
      <dgm:prSet presAssocID="{FC08A7DC-838C-46B3-9417-C78F7FBEEEEF}" presName="vert1" presStyleCnt="0"/>
      <dgm:spPr/>
    </dgm:pt>
    <dgm:pt modelId="{E8F8D46E-5044-8F4E-BB88-8E2409B58A12}" type="pres">
      <dgm:prSet presAssocID="{8C18BEC6-88D6-43F2-A1D5-03CBA5388871}" presName="thickLine" presStyleLbl="alignNode1" presStyleIdx="7" presStyleCnt="11"/>
      <dgm:spPr/>
    </dgm:pt>
    <dgm:pt modelId="{FEAF96C1-13B3-7C46-8CCC-B060BC938236}" type="pres">
      <dgm:prSet presAssocID="{8C18BEC6-88D6-43F2-A1D5-03CBA5388871}" presName="horz1" presStyleCnt="0"/>
      <dgm:spPr/>
    </dgm:pt>
    <dgm:pt modelId="{AFF4FDD2-7EBC-B14D-A9C6-B790B8BA99AD}" type="pres">
      <dgm:prSet presAssocID="{8C18BEC6-88D6-43F2-A1D5-03CBA5388871}" presName="tx1" presStyleLbl="revTx" presStyleIdx="7" presStyleCnt="11"/>
      <dgm:spPr/>
    </dgm:pt>
    <dgm:pt modelId="{8AD6853B-F8DB-764E-9617-BC6C4449317F}" type="pres">
      <dgm:prSet presAssocID="{8C18BEC6-88D6-43F2-A1D5-03CBA5388871}" presName="vert1" presStyleCnt="0"/>
      <dgm:spPr/>
    </dgm:pt>
    <dgm:pt modelId="{AA4EF3EC-82F1-304B-8074-BC764CDD99D3}" type="pres">
      <dgm:prSet presAssocID="{2BD74CEA-B449-4620-B484-D36E9433A03B}" presName="thickLine" presStyleLbl="alignNode1" presStyleIdx="8" presStyleCnt="11"/>
      <dgm:spPr/>
    </dgm:pt>
    <dgm:pt modelId="{2E49DB57-4D92-5E40-AB11-2087FA970A93}" type="pres">
      <dgm:prSet presAssocID="{2BD74CEA-B449-4620-B484-D36E9433A03B}" presName="horz1" presStyleCnt="0"/>
      <dgm:spPr/>
    </dgm:pt>
    <dgm:pt modelId="{B05EDC4F-18C8-084C-940F-0801D6D63E29}" type="pres">
      <dgm:prSet presAssocID="{2BD74CEA-B449-4620-B484-D36E9433A03B}" presName="tx1" presStyleLbl="revTx" presStyleIdx="8" presStyleCnt="11"/>
      <dgm:spPr/>
    </dgm:pt>
    <dgm:pt modelId="{4E57F24C-28E9-3F48-BF36-FB28ABBA53F8}" type="pres">
      <dgm:prSet presAssocID="{2BD74CEA-B449-4620-B484-D36E9433A03B}" presName="vert1" presStyleCnt="0"/>
      <dgm:spPr/>
    </dgm:pt>
    <dgm:pt modelId="{C016543A-948B-3146-B5C1-1036947DEC8C}" type="pres">
      <dgm:prSet presAssocID="{6AD205D7-AFD3-4700-9491-032764FF2ED9}" presName="thickLine" presStyleLbl="alignNode1" presStyleIdx="9" presStyleCnt="11"/>
      <dgm:spPr/>
    </dgm:pt>
    <dgm:pt modelId="{4C845C76-67D4-7D40-A046-DF306BFB586D}" type="pres">
      <dgm:prSet presAssocID="{6AD205D7-AFD3-4700-9491-032764FF2ED9}" presName="horz1" presStyleCnt="0"/>
      <dgm:spPr/>
    </dgm:pt>
    <dgm:pt modelId="{D69F18C0-F9B0-2A4F-A596-F69161497436}" type="pres">
      <dgm:prSet presAssocID="{6AD205D7-AFD3-4700-9491-032764FF2ED9}" presName="tx1" presStyleLbl="revTx" presStyleIdx="9" presStyleCnt="11"/>
      <dgm:spPr/>
    </dgm:pt>
    <dgm:pt modelId="{40A0E4EB-BA55-9442-B0AB-CD4CBE23E068}" type="pres">
      <dgm:prSet presAssocID="{6AD205D7-AFD3-4700-9491-032764FF2ED9}" presName="vert1" presStyleCnt="0"/>
      <dgm:spPr/>
    </dgm:pt>
    <dgm:pt modelId="{8B8E6124-D3BD-1A4F-9477-3B9FFB700514}" type="pres">
      <dgm:prSet presAssocID="{200CA9BD-6F2B-4616-84CC-1DEAF9673EA1}" presName="thickLine" presStyleLbl="alignNode1" presStyleIdx="10" presStyleCnt="11"/>
      <dgm:spPr/>
    </dgm:pt>
    <dgm:pt modelId="{14154F3C-90FB-AE41-B7C8-D3C962DE4C05}" type="pres">
      <dgm:prSet presAssocID="{200CA9BD-6F2B-4616-84CC-1DEAF9673EA1}" presName="horz1" presStyleCnt="0"/>
      <dgm:spPr/>
    </dgm:pt>
    <dgm:pt modelId="{ED7930CB-947E-3146-85DA-300C880C4F9A}" type="pres">
      <dgm:prSet presAssocID="{200CA9BD-6F2B-4616-84CC-1DEAF9673EA1}" presName="tx1" presStyleLbl="revTx" presStyleIdx="10" presStyleCnt="11"/>
      <dgm:spPr/>
    </dgm:pt>
    <dgm:pt modelId="{89CAC785-13BE-5148-9CE3-C38FD7D63AF7}" type="pres">
      <dgm:prSet presAssocID="{200CA9BD-6F2B-4616-84CC-1DEAF9673EA1}" presName="vert1" presStyleCnt="0"/>
      <dgm:spPr/>
    </dgm:pt>
  </dgm:ptLst>
  <dgm:cxnLst>
    <dgm:cxn modelId="{9A722506-B7DB-264F-BCB9-2F3D96B91D5D}" type="presOf" srcId="{C72185A4-3212-40C2-8ECD-91C38FA634FB}" destId="{81CFFB65-F9B8-DD4F-B4A0-0D01BC88324E}" srcOrd="0" destOrd="0" presId="urn:microsoft.com/office/officeart/2008/layout/LinedList"/>
    <dgm:cxn modelId="{54692A0D-E3BA-4889-8AE1-4F8970D317D6}" srcId="{FF3E652D-AEBC-4A75-BE13-354F8D598428}" destId="{2BD74CEA-B449-4620-B484-D36E9433A03B}" srcOrd="8" destOrd="0" parTransId="{3CCCC094-1329-4226-A750-13F2E2A5133B}" sibTransId="{1C450F0D-6091-4753-9D40-3F7072F38FC8}"/>
    <dgm:cxn modelId="{9B3C470D-00B5-9745-89E3-E1E1EB2BA2C9}" type="presOf" srcId="{8C18BEC6-88D6-43F2-A1D5-03CBA5388871}" destId="{AFF4FDD2-7EBC-B14D-A9C6-B790B8BA99AD}" srcOrd="0" destOrd="0" presId="urn:microsoft.com/office/officeart/2008/layout/LinedList"/>
    <dgm:cxn modelId="{4D5EE742-3D0F-41A4-969E-C12C08B8CE39}" srcId="{FF3E652D-AEBC-4A75-BE13-354F8D598428}" destId="{F519CCF3-E08F-4FB6-9073-992E28C092EE}" srcOrd="5" destOrd="0" parTransId="{6667B291-746F-47D8-9742-CF0BAF1905C2}" sibTransId="{F65FF6BF-0154-4981-A127-93A6E8D32C96}"/>
    <dgm:cxn modelId="{F5CAD04C-87E8-1044-A044-12E71C549BAE}" type="presOf" srcId="{3C3FE45C-EC48-49C1-BBAE-C56371F2C7C6}" destId="{5031371E-9345-CE49-B6F2-88962A016A08}" srcOrd="0" destOrd="0" presId="urn:microsoft.com/office/officeart/2008/layout/LinedList"/>
    <dgm:cxn modelId="{0A23D851-0FD2-3640-B1D3-8CF0083D26E8}" type="presOf" srcId="{FF3E652D-AEBC-4A75-BE13-354F8D598428}" destId="{3430FF89-C3FC-4146-BEC3-DB700C26DBBB}" srcOrd="0" destOrd="0" presId="urn:microsoft.com/office/officeart/2008/layout/LinedList"/>
    <dgm:cxn modelId="{00EC0252-F594-47B0-9108-398FCC34A724}" srcId="{FF3E652D-AEBC-4A75-BE13-354F8D598428}" destId="{C72185A4-3212-40C2-8ECD-91C38FA634FB}" srcOrd="4" destOrd="0" parTransId="{B25A7334-9116-44AE-A182-F0F8DEBC54C8}" sibTransId="{E7B08FF0-E32E-42DA-A272-DEF277BEC80B}"/>
    <dgm:cxn modelId="{A2FEA756-31C0-5A45-86C9-85715CAAF298}" type="presOf" srcId="{E71F1519-AF93-41B3-A0D5-DC66DC5F4E49}" destId="{0EF5FF1A-AE2A-034A-852E-D33C3E68F4D3}" srcOrd="0" destOrd="0" presId="urn:microsoft.com/office/officeart/2008/layout/LinedList"/>
    <dgm:cxn modelId="{159EEA58-07B1-4FB9-93B6-11455E7B6D99}" srcId="{FF3E652D-AEBC-4A75-BE13-354F8D598428}" destId="{6AD205D7-AFD3-4700-9491-032764FF2ED9}" srcOrd="9" destOrd="0" parTransId="{7DA2172E-6636-4BEB-BFD6-9C9A29A0F0FB}" sibTransId="{05995684-7CBA-4629-9759-F1C46BBB7D39}"/>
    <dgm:cxn modelId="{B98D6563-444E-4E42-B4CC-FD4C89420860}" type="presOf" srcId="{F519CCF3-E08F-4FB6-9073-992E28C092EE}" destId="{35DE67BE-F864-F047-9F33-71297122F3A3}" srcOrd="0" destOrd="0" presId="urn:microsoft.com/office/officeart/2008/layout/LinedList"/>
    <dgm:cxn modelId="{CCC3BC74-215C-495B-9656-87A229307034}" srcId="{FF3E652D-AEBC-4A75-BE13-354F8D598428}" destId="{B1EB45DD-F64E-4EFE-8FA0-9D43409E824C}" srcOrd="0" destOrd="0" parTransId="{FE4ECACA-0DF6-422D-ADC7-6C0702322B70}" sibTransId="{AD372163-0093-4264-A12D-5A10B33680AE}"/>
    <dgm:cxn modelId="{F370B6A2-913C-074E-993F-56FD1F2F8C33}" type="presOf" srcId="{B1EB45DD-F64E-4EFE-8FA0-9D43409E824C}" destId="{14E098C0-E109-3548-B75C-EE2CBDA16040}" srcOrd="0" destOrd="0" presId="urn:microsoft.com/office/officeart/2008/layout/LinedList"/>
    <dgm:cxn modelId="{5DE1E2A4-5479-44F4-9E4D-4A3FE4CDE31A}" srcId="{FF3E652D-AEBC-4A75-BE13-354F8D598428}" destId="{E71F1519-AF93-41B3-A0D5-DC66DC5F4E49}" srcOrd="2" destOrd="0" parTransId="{6E1AB62A-10EB-4E80-99BF-7851BC67A9E6}" sibTransId="{2D542A0A-ABBE-4704-A859-477F3CAC9989}"/>
    <dgm:cxn modelId="{9CC016B0-A24A-BF47-9F5C-6505E132FAED}" type="presOf" srcId="{2BD74CEA-B449-4620-B484-D36E9433A03B}" destId="{B05EDC4F-18C8-084C-940F-0801D6D63E29}" srcOrd="0" destOrd="0" presId="urn:microsoft.com/office/officeart/2008/layout/LinedList"/>
    <dgm:cxn modelId="{4111FAB3-4FFB-4A8E-B6E0-C92C3AA04140}" srcId="{FF3E652D-AEBC-4A75-BE13-354F8D598428}" destId="{200CA9BD-6F2B-4616-84CC-1DEAF9673EA1}" srcOrd="10" destOrd="0" parTransId="{3CBB6815-0064-4B3D-B548-8660F3D91377}" sibTransId="{E1D738B1-5F29-4E90-A827-8B24E620392B}"/>
    <dgm:cxn modelId="{86FEDEB7-83AC-4057-8F57-9E4F229E4E05}" srcId="{FF3E652D-AEBC-4A75-BE13-354F8D598428}" destId="{3C3FE45C-EC48-49C1-BBAE-C56371F2C7C6}" srcOrd="3" destOrd="0" parTransId="{1220C8B8-5E3B-4D38-8E02-AA0C34386D33}" sibTransId="{CE36B7FB-5312-4892-9DC3-B6052B2DA760}"/>
    <dgm:cxn modelId="{1BFE5FD2-60B7-4115-8148-B46A99A546B0}" srcId="{FF3E652D-AEBC-4A75-BE13-354F8D598428}" destId="{8C18BEC6-88D6-43F2-A1D5-03CBA5388871}" srcOrd="7" destOrd="0" parTransId="{4DAEA7EB-EE76-4F3B-8147-34FE9F0522F8}" sibTransId="{73DA2514-214E-4BE9-8EFA-6F45376B9179}"/>
    <dgm:cxn modelId="{22B586D2-B2E4-4D0B-B545-F928EA12474C}" srcId="{FF3E652D-AEBC-4A75-BE13-354F8D598428}" destId="{BD7CB6B1-7F5A-46CC-93F6-F6A081A86996}" srcOrd="1" destOrd="0" parTransId="{92079394-71E1-416B-957B-2C9CDE2E3563}" sibTransId="{B5DA370F-7220-4B86-ACDF-5E0985A0FA3C}"/>
    <dgm:cxn modelId="{7963B9D6-8854-4F0F-B39A-A8928E8F1D78}" srcId="{FF3E652D-AEBC-4A75-BE13-354F8D598428}" destId="{FC08A7DC-838C-46B3-9417-C78F7FBEEEEF}" srcOrd="6" destOrd="0" parTransId="{2874C2D3-F684-4246-9477-EC3F3F1D0BCA}" sibTransId="{249DCD1F-E5C2-42C7-AAAA-7E01191D65FC}"/>
    <dgm:cxn modelId="{0D006DD9-AC14-7D47-B5A0-38C2D49C1FB6}" type="presOf" srcId="{200CA9BD-6F2B-4616-84CC-1DEAF9673EA1}" destId="{ED7930CB-947E-3146-85DA-300C880C4F9A}" srcOrd="0" destOrd="0" presId="urn:microsoft.com/office/officeart/2008/layout/LinedList"/>
    <dgm:cxn modelId="{3F132EE1-FA9F-C546-A85B-1F186C250A82}" type="presOf" srcId="{BD7CB6B1-7F5A-46CC-93F6-F6A081A86996}" destId="{BB130FFE-997C-CC43-AAE7-FC9D714E2816}" srcOrd="0" destOrd="0" presId="urn:microsoft.com/office/officeart/2008/layout/LinedList"/>
    <dgm:cxn modelId="{DBCFBCFC-AD17-3E4D-9DE5-DB207E93951F}" type="presOf" srcId="{FC08A7DC-838C-46B3-9417-C78F7FBEEEEF}" destId="{97D02AC7-5F00-9346-A288-E5A86AEE89B9}" srcOrd="0" destOrd="0" presId="urn:microsoft.com/office/officeart/2008/layout/LinedList"/>
    <dgm:cxn modelId="{53B9BEFC-D328-0949-A176-647390811A73}" type="presOf" srcId="{6AD205D7-AFD3-4700-9491-032764FF2ED9}" destId="{D69F18C0-F9B0-2A4F-A596-F69161497436}" srcOrd="0" destOrd="0" presId="urn:microsoft.com/office/officeart/2008/layout/LinedList"/>
    <dgm:cxn modelId="{7C6203A8-2F7E-EE43-B467-1E309CD53450}" type="presParOf" srcId="{3430FF89-C3FC-4146-BEC3-DB700C26DBBB}" destId="{76B10F67-E396-724C-A556-0B0136DA3186}" srcOrd="0" destOrd="0" presId="urn:microsoft.com/office/officeart/2008/layout/LinedList"/>
    <dgm:cxn modelId="{1B34FE65-F244-8541-BD7D-B3D021262FE2}" type="presParOf" srcId="{3430FF89-C3FC-4146-BEC3-DB700C26DBBB}" destId="{180CE068-B686-3946-B01F-1B342D33DF9D}" srcOrd="1" destOrd="0" presId="urn:microsoft.com/office/officeart/2008/layout/LinedList"/>
    <dgm:cxn modelId="{325D9936-0B1B-A441-9F95-51071A2D6B45}" type="presParOf" srcId="{180CE068-B686-3946-B01F-1B342D33DF9D}" destId="{14E098C0-E109-3548-B75C-EE2CBDA16040}" srcOrd="0" destOrd="0" presId="urn:microsoft.com/office/officeart/2008/layout/LinedList"/>
    <dgm:cxn modelId="{AA5CDD91-DDF1-8F40-B89B-F7C3C9F3703F}" type="presParOf" srcId="{180CE068-B686-3946-B01F-1B342D33DF9D}" destId="{D62F996A-A830-674B-9A4E-E46D0C30644B}" srcOrd="1" destOrd="0" presId="urn:microsoft.com/office/officeart/2008/layout/LinedList"/>
    <dgm:cxn modelId="{4ACA7E8A-EA52-EE43-839F-5570832A8182}" type="presParOf" srcId="{3430FF89-C3FC-4146-BEC3-DB700C26DBBB}" destId="{9F4BC712-3A8E-CF4F-860A-899D046637B7}" srcOrd="2" destOrd="0" presId="urn:microsoft.com/office/officeart/2008/layout/LinedList"/>
    <dgm:cxn modelId="{6046BE66-7A3A-CE43-8EE9-886EB20D9E64}" type="presParOf" srcId="{3430FF89-C3FC-4146-BEC3-DB700C26DBBB}" destId="{B881C346-A121-9C4E-A586-06F260E400A1}" srcOrd="3" destOrd="0" presId="urn:microsoft.com/office/officeart/2008/layout/LinedList"/>
    <dgm:cxn modelId="{38D33DF5-F8B3-3B47-A3F4-2DB970C710E5}" type="presParOf" srcId="{B881C346-A121-9C4E-A586-06F260E400A1}" destId="{BB130FFE-997C-CC43-AAE7-FC9D714E2816}" srcOrd="0" destOrd="0" presId="urn:microsoft.com/office/officeart/2008/layout/LinedList"/>
    <dgm:cxn modelId="{8FF55EF3-ACFB-BE45-A849-3E1ABC8BCB3B}" type="presParOf" srcId="{B881C346-A121-9C4E-A586-06F260E400A1}" destId="{A8A20030-B2B7-CA4E-94D9-7E5DE1BD4082}" srcOrd="1" destOrd="0" presId="urn:microsoft.com/office/officeart/2008/layout/LinedList"/>
    <dgm:cxn modelId="{1C6CE15A-8759-4B43-B65F-3076827EEF85}" type="presParOf" srcId="{3430FF89-C3FC-4146-BEC3-DB700C26DBBB}" destId="{C47CA504-003B-CD43-A76B-B0A974FC764A}" srcOrd="4" destOrd="0" presId="urn:microsoft.com/office/officeart/2008/layout/LinedList"/>
    <dgm:cxn modelId="{D390FEEC-FE35-B040-B50E-744F2294574D}" type="presParOf" srcId="{3430FF89-C3FC-4146-BEC3-DB700C26DBBB}" destId="{02A2C62F-972D-4748-B593-66213482E5B4}" srcOrd="5" destOrd="0" presId="urn:microsoft.com/office/officeart/2008/layout/LinedList"/>
    <dgm:cxn modelId="{5E07DE9D-D267-4F47-B40A-DE84730B0E0A}" type="presParOf" srcId="{02A2C62F-972D-4748-B593-66213482E5B4}" destId="{0EF5FF1A-AE2A-034A-852E-D33C3E68F4D3}" srcOrd="0" destOrd="0" presId="urn:microsoft.com/office/officeart/2008/layout/LinedList"/>
    <dgm:cxn modelId="{09D24DE3-F63B-F14C-B055-A3D787499097}" type="presParOf" srcId="{02A2C62F-972D-4748-B593-66213482E5B4}" destId="{8631DC79-4707-D240-AA7F-825E6BD7DECB}" srcOrd="1" destOrd="0" presId="urn:microsoft.com/office/officeart/2008/layout/LinedList"/>
    <dgm:cxn modelId="{6D0E10B2-8D4A-D746-A121-9182EDC2B0DE}" type="presParOf" srcId="{3430FF89-C3FC-4146-BEC3-DB700C26DBBB}" destId="{F63ED775-AC50-084C-9F8E-B66B74CE31C9}" srcOrd="6" destOrd="0" presId="urn:microsoft.com/office/officeart/2008/layout/LinedList"/>
    <dgm:cxn modelId="{F95B738B-5581-0B45-BB86-6CED91240F1B}" type="presParOf" srcId="{3430FF89-C3FC-4146-BEC3-DB700C26DBBB}" destId="{B3041E6E-3102-784A-B153-650C01DA26C8}" srcOrd="7" destOrd="0" presId="urn:microsoft.com/office/officeart/2008/layout/LinedList"/>
    <dgm:cxn modelId="{28F7C6A2-6E28-C04A-8EC0-4205442338D8}" type="presParOf" srcId="{B3041E6E-3102-784A-B153-650C01DA26C8}" destId="{5031371E-9345-CE49-B6F2-88962A016A08}" srcOrd="0" destOrd="0" presId="urn:microsoft.com/office/officeart/2008/layout/LinedList"/>
    <dgm:cxn modelId="{D66004CF-CD70-6449-93D4-8ED318A8BE23}" type="presParOf" srcId="{B3041E6E-3102-784A-B153-650C01DA26C8}" destId="{0E9F8289-E608-B54D-BB2C-09931FBF033A}" srcOrd="1" destOrd="0" presId="urn:microsoft.com/office/officeart/2008/layout/LinedList"/>
    <dgm:cxn modelId="{96DD2F2E-FA57-804E-AAFD-4ADFD52087A7}" type="presParOf" srcId="{3430FF89-C3FC-4146-BEC3-DB700C26DBBB}" destId="{92DA36FF-8609-FA4A-BB17-A326FC0A2C0F}" srcOrd="8" destOrd="0" presId="urn:microsoft.com/office/officeart/2008/layout/LinedList"/>
    <dgm:cxn modelId="{0E835734-74FB-BE49-8235-34DC9217CB70}" type="presParOf" srcId="{3430FF89-C3FC-4146-BEC3-DB700C26DBBB}" destId="{E3B12981-35BF-6744-ADAA-3994ECD491FD}" srcOrd="9" destOrd="0" presId="urn:microsoft.com/office/officeart/2008/layout/LinedList"/>
    <dgm:cxn modelId="{D1BFEE33-CC1D-1244-AFFC-4A3DAF0BCE1C}" type="presParOf" srcId="{E3B12981-35BF-6744-ADAA-3994ECD491FD}" destId="{81CFFB65-F9B8-DD4F-B4A0-0D01BC88324E}" srcOrd="0" destOrd="0" presId="urn:microsoft.com/office/officeart/2008/layout/LinedList"/>
    <dgm:cxn modelId="{45E57DD5-624F-8E4F-ACFD-172046815166}" type="presParOf" srcId="{E3B12981-35BF-6744-ADAA-3994ECD491FD}" destId="{41E48E0C-2333-D54C-8187-286B4EDCFC22}" srcOrd="1" destOrd="0" presId="urn:microsoft.com/office/officeart/2008/layout/LinedList"/>
    <dgm:cxn modelId="{A226914F-138F-C340-9FB7-A52A6ECFCE58}" type="presParOf" srcId="{3430FF89-C3FC-4146-BEC3-DB700C26DBBB}" destId="{638B4A4D-0884-A943-9F37-FD4BA741AFCE}" srcOrd="10" destOrd="0" presId="urn:microsoft.com/office/officeart/2008/layout/LinedList"/>
    <dgm:cxn modelId="{A26DF957-ADE5-F741-B059-E73380B29564}" type="presParOf" srcId="{3430FF89-C3FC-4146-BEC3-DB700C26DBBB}" destId="{5C76CCE6-DBF9-3C43-936F-24BE63BD7B2A}" srcOrd="11" destOrd="0" presId="urn:microsoft.com/office/officeart/2008/layout/LinedList"/>
    <dgm:cxn modelId="{7B231DF9-AB4D-7340-8F7D-2453ACB3907C}" type="presParOf" srcId="{5C76CCE6-DBF9-3C43-936F-24BE63BD7B2A}" destId="{35DE67BE-F864-F047-9F33-71297122F3A3}" srcOrd="0" destOrd="0" presId="urn:microsoft.com/office/officeart/2008/layout/LinedList"/>
    <dgm:cxn modelId="{52C30CC6-C62C-524E-B0B1-63166B8C15C3}" type="presParOf" srcId="{5C76CCE6-DBF9-3C43-936F-24BE63BD7B2A}" destId="{EDAEF5AC-DC5A-6742-BF09-90D5D453EB5D}" srcOrd="1" destOrd="0" presId="urn:microsoft.com/office/officeart/2008/layout/LinedList"/>
    <dgm:cxn modelId="{89E85620-453D-8647-8EBF-B64836ECFD8A}" type="presParOf" srcId="{3430FF89-C3FC-4146-BEC3-DB700C26DBBB}" destId="{D6A86D38-0D69-2D44-8D05-F321D4F690C1}" srcOrd="12" destOrd="0" presId="urn:microsoft.com/office/officeart/2008/layout/LinedList"/>
    <dgm:cxn modelId="{4493A7D6-BCAD-A140-BAE7-0C4C81E479E8}" type="presParOf" srcId="{3430FF89-C3FC-4146-BEC3-DB700C26DBBB}" destId="{17208FB9-2A66-494B-B129-ABC1ED633525}" srcOrd="13" destOrd="0" presId="urn:microsoft.com/office/officeart/2008/layout/LinedList"/>
    <dgm:cxn modelId="{BA8D6B60-4568-BE46-A3FD-2739D6419AEB}" type="presParOf" srcId="{17208FB9-2A66-494B-B129-ABC1ED633525}" destId="{97D02AC7-5F00-9346-A288-E5A86AEE89B9}" srcOrd="0" destOrd="0" presId="urn:microsoft.com/office/officeart/2008/layout/LinedList"/>
    <dgm:cxn modelId="{F9F58C96-56DE-384F-B6EE-093205279CC2}" type="presParOf" srcId="{17208FB9-2A66-494B-B129-ABC1ED633525}" destId="{EA6265C4-C596-B94F-B784-B98E4B88DDE5}" srcOrd="1" destOrd="0" presId="urn:microsoft.com/office/officeart/2008/layout/LinedList"/>
    <dgm:cxn modelId="{4B1F2DF3-4570-2144-B493-CC5D7CF7820D}" type="presParOf" srcId="{3430FF89-C3FC-4146-BEC3-DB700C26DBBB}" destId="{E8F8D46E-5044-8F4E-BB88-8E2409B58A12}" srcOrd="14" destOrd="0" presId="urn:microsoft.com/office/officeart/2008/layout/LinedList"/>
    <dgm:cxn modelId="{C5BFBE60-A7C8-A84D-98F2-DA18C0107CBD}" type="presParOf" srcId="{3430FF89-C3FC-4146-BEC3-DB700C26DBBB}" destId="{FEAF96C1-13B3-7C46-8CCC-B060BC938236}" srcOrd="15" destOrd="0" presId="urn:microsoft.com/office/officeart/2008/layout/LinedList"/>
    <dgm:cxn modelId="{43B99593-842E-1240-9C47-0720D88A5141}" type="presParOf" srcId="{FEAF96C1-13B3-7C46-8CCC-B060BC938236}" destId="{AFF4FDD2-7EBC-B14D-A9C6-B790B8BA99AD}" srcOrd="0" destOrd="0" presId="urn:microsoft.com/office/officeart/2008/layout/LinedList"/>
    <dgm:cxn modelId="{6ABE979E-C0B7-E14A-AE19-EFC1A86D2E58}" type="presParOf" srcId="{FEAF96C1-13B3-7C46-8CCC-B060BC938236}" destId="{8AD6853B-F8DB-764E-9617-BC6C4449317F}" srcOrd="1" destOrd="0" presId="urn:microsoft.com/office/officeart/2008/layout/LinedList"/>
    <dgm:cxn modelId="{3A9DC1B1-D811-4741-9370-4E445C1D04E8}" type="presParOf" srcId="{3430FF89-C3FC-4146-BEC3-DB700C26DBBB}" destId="{AA4EF3EC-82F1-304B-8074-BC764CDD99D3}" srcOrd="16" destOrd="0" presId="urn:microsoft.com/office/officeart/2008/layout/LinedList"/>
    <dgm:cxn modelId="{2FE14D44-652A-3C4F-B78A-C63589E455FC}" type="presParOf" srcId="{3430FF89-C3FC-4146-BEC3-DB700C26DBBB}" destId="{2E49DB57-4D92-5E40-AB11-2087FA970A93}" srcOrd="17" destOrd="0" presId="urn:microsoft.com/office/officeart/2008/layout/LinedList"/>
    <dgm:cxn modelId="{3E8D9A08-201D-C145-B28E-C0B02DA0B9FD}" type="presParOf" srcId="{2E49DB57-4D92-5E40-AB11-2087FA970A93}" destId="{B05EDC4F-18C8-084C-940F-0801D6D63E29}" srcOrd="0" destOrd="0" presId="urn:microsoft.com/office/officeart/2008/layout/LinedList"/>
    <dgm:cxn modelId="{CF46B2BA-E948-0E45-9D97-5DCE433449D0}" type="presParOf" srcId="{2E49DB57-4D92-5E40-AB11-2087FA970A93}" destId="{4E57F24C-28E9-3F48-BF36-FB28ABBA53F8}" srcOrd="1" destOrd="0" presId="urn:microsoft.com/office/officeart/2008/layout/LinedList"/>
    <dgm:cxn modelId="{F910F990-1300-7B40-B5D6-82BD24F18AD3}" type="presParOf" srcId="{3430FF89-C3FC-4146-BEC3-DB700C26DBBB}" destId="{C016543A-948B-3146-B5C1-1036947DEC8C}" srcOrd="18" destOrd="0" presId="urn:microsoft.com/office/officeart/2008/layout/LinedList"/>
    <dgm:cxn modelId="{327BCD6D-2FE2-714F-8FA8-19BCFE5DDF5C}" type="presParOf" srcId="{3430FF89-C3FC-4146-BEC3-DB700C26DBBB}" destId="{4C845C76-67D4-7D40-A046-DF306BFB586D}" srcOrd="19" destOrd="0" presId="urn:microsoft.com/office/officeart/2008/layout/LinedList"/>
    <dgm:cxn modelId="{7B8162E5-AEDD-D645-9B0D-85A4F9DE92B7}" type="presParOf" srcId="{4C845C76-67D4-7D40-A046-DF306BFB586D}" destId="{D69F18C0-F9B0-2A4F-A596-F69161497436}" srcOrd="0" destOrd="0" presId="urn:microsoft.com/office/officeart/2008/layout/LinedList"/>
    <dgm:cxn modelId="{F9B993A4-BB34-F742-8554-858E0993ACBB}" type="presParOf" srcId="{4C845C76-67D4-7D40-A046-DF306BFB586D}" destId="{40A0E4EB-BA55-9442-B0AB-CD4CBE23E068}" srcOrd="1" destOrd="0" presId="urn:microsoft.com/office/officeart/2008/layout/LinedList"/>
    <dgm:cxn modelId="{0101973E-2998-E34D-9947-50701FD8C8CD}" type="presParOf" srcId="{3430FF89-C3FC-4146-BEC3-DB700C26DBBB}" destId="{8B8E6124-D3BD-1A4F-9477-3B9FFB700514}" srcOrd="20" destOrd="0" presId="urn:microsoft.com/office/officeart/2008/layout/LinedList"/>
    <dgm:cxn modelId="{A63A74CC-C44F-A842-BB69-E4B480B9942D}" type="presParOf" srcId="{3430FF89-C3FC-4146-BEC3-DB700C26DBBB}" destId="{14154F3C-90FB-AE41-B7C8-D3C962DE4C05}" srcOrd="21" destOrd="0" presId="urn:microsoft.com/office/officeart/2008/layout/LinedList"/>
    <dgm:cxn modelId="{5319EAC7-37B6-C547-9DC8-F19841683011}" type="presParOf" srcId="{14154F3C-90FB-AE41-B7C8-D3C962DE4C05}" destId="{ED7930CB-947E-3146-85DA-300C880C4F9A}" srcOrd="0" destOrd="0" presId="urn:microsoft.com/office/officeart/2008/layout/LinedList"/>
    <dgm:cxn modelId="{7608A4D7-E481-4B43-9BC8-47C071F906D1}" type="presParOf" srcId="{14154F3C-90FB-AE41-B7C8-D3C962DE4C05}" destId="{89CAC785-13BE-5148-9CE3-C38FD7D63AF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0DA892D-AFDE-4168-A754-AEC286C786A4}" type="doc">
      <dgm:prSet loTypeId="urn:microsoft.com/office/officeart/2008/layout/LinedList" loCatId="list" qsTypeId="urn:microsoft.com/office/officeart/2005/8/quickstyle/simple4" qsCatId="simple" csTypeId="urn:microsoft.com/office/officeart/2005/8/colors/accent2_2" csCatId="accent2"/>
      <dgm:spPr/>
      <dgm:t>
        <a:bodyPr/>
        <a:lstStyle/>
        <a:p>
          <a:endParaRPr lang="en-US"/>
        </a:p>
      </dgm:t>
    </dgm:pt>
    <dgm:pt modelId="{F026DF00-70F9-4DEA-97BC-1C380375A5F7}">
      <dgm:prSet/>
      <dgm:spPr/>
      <dgm:t>
        <a:bodyPr/>
        <a:lstStyle/>
        <a:p>
          <a:r>
            <a:rPr lang="en-US"/>
            <a:t>Christians shouldn’t grieve if they know their loved one is in heaven.  They should feel joy.</a:t>
          </a:r>
        </a:p>
      </dgm:t>
    </dgm:pt>
    <dgm:pt modelId="{A66FF120-C3CE-4450-BCBA-27CA60F0FE10}" type="parTrans" cxnId="{C2DEAB29-9D4C-424A-99C7-97BA7E0EAA69}">
      <dgm:prSet/>
      <dgm:spPr/>
      <dgm:t>
        <a:bodyPr/>
        <a:lstStyle/>
        <a:p>
          <a:endParaRPr lang="en-US"/>
        </a:p>
      </dgm:t>
    </dgm:pt>
    <dgm:pt modelId="{11E20301-9926-402F-BF84-EFFAE92462E3}" type="sibTrans" cxnId="{C2DEAB29-9D4C-424A-99C7-97BA7E0EAA69}">
      <dgm:prSet/>
      <dgm:spPr/>
      <dgm:t>
        <a:bodyPr/>
        <a:lstStyle/>
        <a:p>
          <a:endParaRPr lang="en-US"/>
        </a:p>
      </dgm:t>
    </dgm:pt>
    <dgm:pt modelId="{510F9CB0-4B48-492F-9D0C-7DB622AA8C33}">
      <dgm:prSet/>
      <dgm:spPr/>
      <dgm:t>
        <a:bodyPr/>
        <a:lstStyle/>
        <a:p>
          <a:r>
            <a:rPr lang="en-US"/>
            <a:t>It’s better to deal with grief on an intellectual manner than emotionally</a:t>
          </a:r>
        </a:p>
      </dgm:t>
    </dgm:pt>
    <dgm:pt modelId="{32D025D6-061B-479C-AF72-3274732CFB0F}" type="parTrans" cxnId="{6ECA921E-3E92-4D53-8859-683678FFA28B}">
      <dgm:prSet/>
      <dgm:spPr/>
      <dgm:t>
        <a:bodyPr/>
        <a:lstStyle/>
        <a:p>
          <a:endParaRPr lang="en-US"/>
        </a:p>
      </dgm:t>
    </dgm:pt>
    <dgm:pt modelId="{8319C871-1977-4AD0-81FA-D817D71866A9}" type="sibTrans" cxnId="{6ECA921E-3E92-4D53-8859-683678FFA28B}">
      <dgm:prSet/>
      <dgm:spPr/>
      <dgm:t>
        <a:bodyPr/>
        <a:lstStyle/>
        <a:p>
          <a:endParaRPr lang="en-US"/>
        </a:p>
      </dgm:t>
    </dgm:pt>
    <dgm:pt modelId="{3D8D1B3D-356B-4979-B4B1-4914F12000EC}">
      <dgm:prSet/>
      <dgm:spPr/>
      <dgm:t>
        <a:bodyPr/>
        <a:lstStyle/>
        <a:p>
          <a:r>
            <a:rPr lang="en-US"/>
            <a:t>Only immediate family members will experience significant grief</a:t>
          </a:r>
        </a:p>
      </dgm:t>
    </dgm:pt>
    <dgm:pt modelId="{A7CAEB24-02AE-4E34-9848-F4947C7D357A}" type="parTrans" cxnId="{044BB13C-0FC3-47A0-867A-BEBE86C86BD3}">
      <dgm:prSet/>
      <dgm:spPr/>
      <dgm:t>
        <a:bodyPr/>
        <a:lstStyle/>
        <a:p>
          <a:endParaRPr lang="en-US"/>
        </a:p>
      </dgm:t>
    </dgm:pt>
    <dgm:pt modelId="{4C50DAB3-08ED-4200-9C20-0FDDC10B869E}" type="sibTrans" cxnId="{044BB13C-0FC3-47A0-867A-BEBE86C86BD3}">
      <dgm:prSet/>
      <dgm:spPr/>
      <dgm:t>
        <a:bodyPr/>
        <a:lstStyle/>
        <a:p>
          <a:endParaRPr lang="en-US"/>
        </a:p>
      </dgm:t>
    </dgm:pt>
    <dgm:pt modelId="{DFFC0D99-A628-43A8-A576-8F9BE61519A8}">
      <dgm:prSet/>
      <dgm:spPr/>
      <dgm:t>
        <a:bodyPr/>
        <a:lstStyle/>
        <a:p>
          <a:r>
            <a:rPr lang="en-US"/>
            <a:t>Continuing to talk about the person who died only makes the pain last longer</a:t>
          </a:r>
        </a:p>
      </dgm:t>
    </dgm:pt>
    <dgm:pt modelId="{8E2BD22C-C08B-4079-A8A8-104A396F72F7}" type="parTrans" cxnId="{B7CA35E6-416B-49DC-87F3-10B2F809362B}">
      <dgm:prSet/>
      <dgm:spPr/>
      <dgm:t>
        <a:bodyPr/>
        <a:lstStyle/>
        <a:p>
          <a:endParaRPr lang="en-US"/>
        </a:p>
      </dgm:t>
    </dgm:pt>
    <dgm:pt modelId="{3EBD0344-0931-4400-B537-D80CB69B8FE8}" type="sibTrans" cxnId="{B7CA35E6-416B-49DC-87F3-10B2F809362B}">
      <dgm:prSet/>
      <dgm:spPr/>
      <dgm:t>
        <a:bodyPr/>
        <a:lstStyle/>
        <a:p>
          <a:endParaRPr lang="en-US"/>
        </a:p>
      </dgm:t>
    </dgm:pt>
    <dgm:pt modelId="{4CE783F3-C929-4368-BC9B-95715CF37A96}">
      <dgm:prSet/>
      <dgm:spPr/>
      <dgm:t>
        <a:bodyPr/>
        <a:lstStyle/>
        <a:p>
          <a:r>
            <a:rPr lang="en-US"/>
            <a:t>Grief proceeds through very predictable and orderly stages</a:t>
          </a:r>
        </a:p>
      </dgm:t>
    </dgm:pt>
    <dgm:pt modelId="{8679DBEF-8A2D-4531-8EF7-CD66A95B3DEE}" type="parTrans" cxnId="{23A2AED2-314E-4995-8766-14FC1070D927}">
      <dgm:prSet/>
      <dgm:spPr/>
      <dgm:t>
        <a:bodyPr/>
        <a:lstStyle/>
        <a:p>
          <a:endParaRPr lang="en-US"/>
        </a:p>
      </dgm:t>
    </dgm:pt>
    <dgm:pt modelId="{5C87954D-2256-4294-9A47-34677E4921F9}" type="sibTrans" cxnId="{23A2AED2-314E-4995-8766-14FC1070D927}">
      <dgm:prSet/>
      <dgm:spPr/>
      <dgm:t>
        <a:bodyPr/>
        <a:lstStyle/>
        <a:p>
          <a:endParaRPr lang="en-US"/>
        </a:p>
      </dgm:t>
    </dgm:pt>
    <dgm:pt modelId="{5F771901-87EF-4AD9-BBF1-0CCB68003318}">
      <dgm:prSet/>
      <dgm:spPr/>
      <dgm:t>
        <a:bodyPr/>
        <a:lstStyle/>
        <a:p>
          <a:r>
            <a:rPr lang="en-US"/>
            <a:t>After a loved one has died you can never be happy again</a:t>
          </a:r>
        </a:p>
      </dgm:t>
    </dgm:pt>
    <dgm:pt modelId="{0EA933EB-E29F-4A88-A6C9-F3ECEEC896AC}" type="parTrans" cxnId="{1D362B07-9F1B-4801-B924-72A5F9A0AEC8}">
      <dgm:prSet/>
      <dgm:spPr/>
      <dgm:t>
        <a:bodyPr/>
        <a:lstStyle/>
        <a:p>
          <a:endParaRPr lang="en-US"/>
        </a:p>
      </dgm:t>
    </dgm:pt>
    <dgm:pt modelId="{CBF42720-130F-4A3D-9DFE-6748BBD6C3B1}" type="sibTrans" cxnId="{1D362B07-9F1B-4801-B924-72A5F9A0AEC8}">
      <dgm:prSet/>
      <dgm:spPr/>
      <dgm:t>
        <a:bodyPr/>
        <a:lstStyle/>
        <a:p>
          <a:endParaRPr lang="en-US"/>
        </a:p>
      </dgm:t>
    </dgm:pt>
    <dgm:pt modelId="{5C5D0E57-66C1-4B36-AA73-2CE44B05E208}">
      <dgm:prSet/>
      <dgm:spPr/>
      <dgm:t>
        <a:bodyPr/>
        <a:lstStyle/>
        <a:p>
          <a:r>
            <a:rPr lang="en-US"/>
            <a:t>Source: Haugk, 31-33</a:t>
          </a:r>
        </a:p>
      </dgm:t>
    </dgm:pt>
    <dgm:pt modelId="{4BE1F8EE-E35E-49BD-8711-84BC2995C386}" type="parTrans" cxnId="{3F2ADCB0-190C-4F99-B97B-60B8A9515584}">
      <dgm:prSet/>
      <dgm:spPr/>
      <dgm:t>
        <a:bodyPr/>
        <a:lstStyle/>
        <a:p>
          <a:endParaRPr lang="en-US"/>
        </a:p>
      </dgm:t>
    </dgm:pt>
    <dgm:pt modelId="{FD984BD5-25B6-499F-91CE-E9F4C7816028}" type="sibTrans" cxnId="{3F2ADCB0-190C-4F99-B97B-60B8A9515584}">
      <dgm:prSet/>
      <dgm:spPr/>
      <dgm:t>
        <a:bodyPr/>
        <a:lstStyle/>
        <a:p>
          <a:endParaRPr lang="en-US"/>
        </a:p>
      </dgm:t>
    </dgm:pt>
    <dgm:pt modelId="{91D7C1D1-3866-A140-99BF-4023BB7403A4}" type="pres">
      <dgm:prSet presAssocID="{F0DA892D-AFDE-4168-A754-AEC286C786A4}" presName="vert0" presStyleCnt="0">
        <dgm:presLayoutVars>
          <dgm:dir/>
          <dgm:animOne val="branch"/>
          <dgm:animLvl val="lvl"/>
        </dgm:presLayoutVars>
      </dgm:prSet>
      <dgm:spPr/>
    </dgm:pt>
    <dgm:pt modelId="{BF2D33F7-BB5A-EE4C-ACA5-6D3742808ED9}" type="pres">
      <dgm:prSet presAssocID="{F026DF00-70F9-4DEA-97BC-1C380375A5F7}" presName="thickLine" presStyleLbl="alignNode1" presStyleIdx="0" presStyleCnt="7"/>
      <dgm:spPr/>
    </dgm:pt>
    <dgm:pt modelId="{50E89667-7A4D-D644-845D-EA4A4645EE9D}" type="pres">
      <dgm:prSet presAssocID="{F026DF00-70F9-4DEA-97BC-1C380375A5F7}" presName="horz1" presStyleCnt="0"/>
      <dgm:spPr/>
    </dgm:pt>
    <dgm:pt modelId="{857F2985-198A-6741-A1C1-35560F1AB3DC}" type="pres">
      <dgm:prSet presAssocID="{F026DF00-70F9-4DEA-97BC-1C380375A5F7}" presName="tx1" presStyleLbl="revTx" presStyleIdx="0" presStyleCnt="7"/>
      <dgm:spPr/>
    </dgm:pt>
    <dgm:pt modelId="{3118F5CF-EC00-1B4C-AB4D-512A2330EAFC}" type="pres">
      <dgm:prSet presAssocID="{F026DF00-70F9-4DEA-97BC-1C380375A5F7}" presName="vert1" presStyleCnt="0"/>
      <dgm:spPr/>
    </dgm:pt>
    <dgm:pt modelId="{95885817-361E-874C-9A53-E1E00C074D5F}" type="pres">
      <dgm:prSet presAssocID="{510F9CB0-4B48-492F-9D0C-7DB622AA8C33}" presName="thickLine" presStyleLbl="alignNode1" presStyleIdx="1" presStyleCnt="7"/>
      <dgm:spPr/>
    </dgm:pt>
    <dgm:pt modelId="{BBB4AB4F-867C-8D4F-A8F9-1702C0651B79}" type="pres">
      <dgm:prSet presAssocID="{510F9CB0-4B48-492F-9D0C-7DB622AA8C33}" presName="horz1" presStyleCnt="0"/>
      <dgm:spPr/>
    </dgm:pt>
    <dgm:pt modelId="{8CC201E1-2E63-EF4F-A8DA-FDC0EDEB7068}" type="pres">
      <dgm:prSet presAssocID="{510F9CB0-4B48-492F-9D0C-7DB622AA8C33}" presName="tx1" presStyleLbl="revTx" presStyleIdx="1" presStyleCnt="7"/>
      <dgm:spPr/>
    </dgm:pt>
    <dgm:pt modelId="{DE766D32-AB2E-784C-A15D-6F92A3EE279B}" type="pres">
      <dgm:prSet presAssocID="{510F9CB0-4B48-492F-9D0C-7DB622AA8C33}" presName="vert1" presStyleCnt="0"/>
      <dgm:spPr/>
    </dgm:pt>
    <dgm:pt modelId="{926B715F-4025-6244-A06A-41F4435DC79E}" type="pres">
      <dgm:prSet presAssocID="{3D8D1B3D-356B-4979-B4B1-4914F12000EC}" presName="thickLine" presStyleLbl="alignNode1" presStyleIdx="2" presStyleCnt="7"/>
      <dgm:spPr/>
    </dgm:pt>
    <dgm:pt modelId="{425AD8D0-4F15-6242-BC48-42729DCC3395}" type="pres">
      <dgm:prSet presAssocID="{3D8D1B3D-356B-4979-B4B1-4914F12000EC}" presName="horz1" presStyleCnt="0"/>
      <dgm:spPr/>
    </dgm:pt>
    <dgm:pt modelId="{77B6FCE0-39D6-CD48-A009-82083840012E}" type="pres">
      <dgm:prSet presAssocID="{3D8D1B3D-356B-4979-B4B1-4914F12000EC}" presName="tx1" presStyleLbl="revTx" presStyleIdx="2" presStyleCnt="7"/>
      <dgm:spPr/>
    </dgm:pt>
    <dgm:pt modelId="{D2839477-C149-084D-A0CB-EC7B072CD662}" type="pres">
      <dgm:prSet presAssocID="{3D8D1B3D-356B-4979-B4B1-4914F12000EC}" presName="vert1" presStyleCnt="0"/>
      <dgm:spPr/>
    </dgm:pt>
    <dgm:pt modelId="{E7D4A43E-156C-7B44-B262-389E0E45235C}" type="pres">
      <dgm:prSet presAssocID="{DFFC0D99-A628-43A8-A576-8F9BE61519A8}" presName="thickLine" presStyleLbl="alignNode1" presStyleIdx="3" presStyleCnt="7"/>
      <dgm:spPr/>
    </dgm:pt>
    <dgm:pt modelId="{EEE4A964-0EAB-8A4D-B160-4F86B8A9830C}" type="pres">
      <dgm:prSet presAssocID="{DFFC0D99-A628-43A8-A576-8F9BE61519A8}" presName="horz1" presStyleCnt="0"/>
      <dgm:spPr/>
    </dgm:pt>
    <dgm:pt modelId="{E413CD19-C4F4-234A-84A1-A3987C7435A5}" type="pres">
      <dgm:prSet presAssocID="{DFFC0D99-A628-43A8-A576-8F9BE61519A8}" presName="tx1" presStyleLbl="revTx" presStyleIdx="3" presStyleCnt="7"/>
      <dgm:spPr/>
    </dgm:pt>
    <dgm:pt modelId="{C3BB7D7C-FA36-2344-B0E8-7BEB145D5D7A}" type="pres">
      <dgm:prSet presAssocID="{DFFC0D99-A628-43A8-A576-8F9BE61519A8}" presName="vert1" presStyleCnt="0"/>
      <dgm:spPr/>
    </dgm:pt>
    <dgm:pt modelId="{B04B48B3-8A06-BB43-AB27-EA6A2A71F1D9}" type="pres">
      <dgm:prSet presAssocID="{4CE783F3-C929-4368-BC9B-95715CF37A96}" presName="thickLine" presStyleLbl="alignNode1" presStyleIdx="4" presStyleCnt="7"/>
      <dgm:spPr/>
    </dgm:pt>
    <dgm:pt modelId="{A3533045-A427-FD40-9273-286EB2C1A505}" type="pres">
      <dgm:prSet presAssocID="{4CE783F3-C929-4368-BC9B-95715CF37A96}" presName="horz1" presStyleCnt="0"/>
      <dgm:spPr/>
    </dgm:pt>
    <dgm:pt modelId="{386BE3D8-F86A-E84E-A368-D4D09CE2DC2E}" type="pres">
      <dgm:prSet presAssocID="{4CE783F3-C929-4368-BC9B-95715CF37A96}" presName="tx1" presStyleLbl="revTx" presStyleIdx="4" presStyleCnt="7"/>
      <dgm:spPr/>
    </dgm:pt>
    <dgm:pt modelId="{AAA64FF4-78D5-DA49-A656-E7A4725023C4}" type="pres">
      <dgm:prSet presAssocID="{4CE783F3-C929-4368-BC9B-95715CF37A96}" presName="vert1" presStyleCnt="0"/>
      <dgm:spPr/>
    </dgm:pt>
    <dgm:pt modelId="{813B9451-BD4C-A94E-AEE6-A79EC34D8A3A}" type="pres">
      <dgm:prSet presAssocID="{5F771901-87EF-4AD9-BBF1-0CCB68003318}" presName="thickLine" presStyleLbl="alignNode1" presStyleIdx="5" presStyleCnt="7"/>
      <dgm:spPr/>
    </dgm:pt>
    <dgm:pt modelId="{B2DA4EA0-6D2E-4045-A657-9DDEB4253893}" type="pres">
      <dgm:prSet presAssocID="{5F771901-87EF-4AD9-BBF1-0CCB68003318}" presName="horz1" presStyleCnt="0"/>
      <dgm:spPr/>
    </dgm:pt>
    <dgm:pt modelId="{2DDB54BD-8712-9B4D-A8F1-AC383F7172CC}" type="pres">
      <dgm:prSet presAssocID="{5F771901-87EF-4AD9-BBF1-0CCB68003318}" presName="tx1" presStyleLbl="revTx" presStyleIdx="5" presStyleCnt="7"/>
      <dgm:spPr/>
    </dgm:pt>
    <dgm:pt modelId="{D61992DA-D6AD-9A45-B016-893727EC9ABB}" type="pres">
      <dgm:prSet presAssocID="{5F771901-87EF-4AD9-BBF1-0CCB68003318}" presName="vert1" presStyleCnt="0"/>
      <dgm:spPr/>
    </dgm:pt>
    <dgm:pt modelId="{59D3EEDA-51EF-1345-93EB-B7B068C422D2}" type="pres">
      <dgm:prSet presAssocID="{5C5D0E57-66C1-4B36-AA73-2CE44B05E208}" presName="thickLine" presStyleLbl="alignNode1" presStyleIdx="6" presStyleCnt="7"/>
      <dgm:spPr/>
    </dgm:pt>
    <dgm:pt modelId="{F796FD0E-0535-4341-AC75-15BF04F7A3E8}" type="pres">
      <dgm:prSet presAssocID="{5C5D0E57-66C1-4B36-AA73-2CE44B05E208}" presName="horz1" presStyleCnt="0"/>
      <dgm:spPr/>
    </dgm:pt>
    <dgm:pt modelId="{77573012-765C-454B-843F-2DFB2F3A1EBD}" type="pres">
      <dgm:prSet presAssocID="{5C5D0E57-66C1-4B36-AA73-2CE44B05E208}" presName="tx1" presStyleLbl="revTx" presStyleIdx="6" presStyleCnt="7"/>
      <dgm:spPr/>
    </dgm:pt>
    <dgm:pt modelId="{A0C04A4A-61F9-AF40-A917-1E6F8F903730}" type="pres">
      <dgm:prSet presAssocID="{5C5D0E57-66C1-4B36-AA73-2CE44B05E208}" presName="vert1" presStyleCnt="0"/>
      <dgm:spPr/>
    </dgm:pt>
  </dgm:ptLst>
  <dgm:cxnLst>
    <dgm:cxn modelId="{1D362B07-9F1B-4801-B924-72A5F9A0AEC8}" srcId="{F0DA892D-AFDE-4168-A754-AEC286C786A4}" destId="{5F771901-87EF-4AD9-BBF1-0CCB68003318}" srcOrd="5" destOrd="0" parTransId="{0EA933EB-E29F-4A88-A6C9-F3ECEEC896AC}" sibTransId="{CBF42720-130F-4A3D-9DFE-6748BBD6C3B1}"/>
    <dgm:cxn modelId="{5AD3BE09-2836-F240-A9D9-33474A8FA519}" type="presOf" srcId="{DFFC0D99-A628-43A8-A576-8F9BE61519A8}" destId="{E413CD19-C4F4-234A-84A1-A3987C7435A5}" srcOrd="0" destOrd="0" presId="urn:microsoft.com/office/officeart/2008/layout/LinedList"/>
    <dgm:cxn modelId="{1936C812-DA31-D947-BB91-C4EC52D0BA2A}" type="presOf" srcId="{F0DA892D-AFDE-4168-A754-AEC286C786A4}" destId="{91D7C1D1-3866-A140-99BF-4023BB7403A4}" srcOrd="0" destOrd="0" presId="urn:microsoft.com/office/officeart/2008/layout/LinedList"/>
    <dgm:cxn modelId="{6ECA921E-3E92-4D53-8859-683678FFA28B}" srcId="{F0DA892D-AFDE-4168-A754-AEC286C786A4}" destId="{510F9CB0-4B48-492F-9D0C-7DB622AA8C33}" srcOrd="1" destOrd="0" parTransId="{32D025D6-061B-479C-AF72-3274732CFB0F}" sibTransId="{8319C871-1977-4AD0-81FA-D817D71866A9}"/>
    <dgm:cxn modelId="{C2DEAB29-9D4C-424A-99C7-97BA7E0EAA69}" srcId="{F0DA892D-AFDE-4168-A754-AEC286C786A4}" destId="{F026DF00-70F9-4DEA-97BC-1C380375A5F7}" srcOrd="0" destOrd="0" parTransId="{A66FF120-C3CE-4450-BCBA-27CA60F0FE10}" sibTransId="{11E20301-9926-402F-BF84-EFFAE92462E3}"/>
    <dgm:cxn modelId="{A3371B33-6A9B-A345-9645-725BBB282DAF}" type="presOf" srcId="{4CE783F3-C929-4368-BC9B-95715CF37A96}" destId="{386BE3D8-F86A-E84E-A368-D4D09CE2DC2E}" srcOrd="0" destOrd="0" presId="urn:microsoft.com/office/officeart/2008/layout/LinedList"/>
    <dgm:cxn modelId="{044BB13C-0FC3-47A0-867A-BEBE86C86BD3}" srcId="{F0DA892D-AFDE-4168-A754-AEC286C786A4}" destId="{3D8D1B3D-356B-4979-B4B1-4914F12000EC}" srcOrd="2" destOrd="0" parTransId="{A7CAEB24-02AE-4E34-9848-F4947C7D357A}" sibTransId="{4C50DAB3-08ED-4200-9C20-0FDDC10B869E}"/>
    <dgm:cxn modelId="{8616143E-D5D4-E743-81C4-6A1F11730FF3}" type="presOf" srcId="{5C5D0E57-66C1-4B36-AA73-2CE44B05E208}" destId="{77573012-765C-454B-843F-2DFB2F3A1EBD}" srcOrd="0" destOrd="0" presId="urn:microsoft.com/office/officeart/2008/layout/LinedList"/>
    <dgm:cxn modelId="{4960BF4D-0250-274F-9ED8-995D422ACF06}" type="presOf" srcId="{F026DF00-70F9-4DEA-97BC-1C380375A5F7}" destId="{857F2985-198A-6741-A1C1-35560F1AB3DC}" srcOrd="0" destOrd="0" presId="urn:microsoft.com/office/officeart/2008/layout/LinedList"/>
    <dgm:cxn modelId="{26736856-8C54-AC4D-852F-79B4CE2CD1D8}" type="presOf" srcId="{5F771901-87EF-4AD9-BBF1-0CCB68003318}" destId="{2DDB54BD-8712-9B4D-A8F1-AC383F7172CC}" srcOrd="0" destOrd="0" presId="urn:microsoft.com/office/officeart/2008/layout/LinedList"/>
    <dgm:cxn modelId="{37C4C668-1FED-F04A-BA43-1AF06F945B36}" type="presOf" srcId="{510F9CB0-4B48-492F-9D0C-7DB622AA8C33}" destId="{8CC201E1-2E63-EF4F-A8DA-FDC0EDEB7068}" srcOrd="0" destOrd="0" presId="urn:microsoft.com/office/officeart/2008/layout/LinedList"/>
    <dgm:cxn modelId="{3F2ADCB0-190C-4F99-B97B-60B8A9515584}" srcId="{F0DA892D-AFDE-4168-A754-AEC286C786A4}" destId="{5C5D0E57-66C1-4B36-AA73-2CE44B05E208}" srcOrd="6" destOrd="0" parTransId="{4BE1F8EE-E35E-49BD-8711-84BC2995C386}" sibTransId="{FD984BD5-25B6-499F-91CE-E9F4C7816028}"/>
    <dgm:cxn modelId="{94EF3AC8-7775-0843-9B7D-166E95539476}" type="presOf" srcId="{3D8D1B3D-356B-4979-B4B1-4914F12000EC}" destId="{77B6FCE0-39D6-CD48-A009-82083840012E}" srcOrd="0" destOrd="0" presId="urn:microsoft.com/office/officeart/2008/layout/LinedList"/>
    <dgm:cxn modelId="{23A2AED2-314E-4995-8766-14FC1070D927}" srcId="{F0DA892D-AFDE-4168-A754-AEC286C786A4}" destId="{4CE783F3-C929-4368-BC9B-95715CF37A96}" srcOrd="4" destOrd="0" parTransId="{8679DBEF-8A2D-4531-8EF7-CD66A95B3DEE}" sibTransId="{5C87954D-2256-4294-9A47-34677E4921F9}"/>
    <dgm:cxn modelId="{B7CA35E6-416B-49DC-87F3-10B2F809362B}" srcId="{F0DA892D-AFDE-4168-A754-AEC286C786A4}" destId="{DFFC0D99-A628-43A8-A576-8F9BE61519A8}" srcOrd="3" destOrd="0" parTransId="{8E2BD22C-C08B-4079-A8A8-104A396F72F7}" sibTransId="{3EBD0344-0931-4400-B537-D80CB69B8FE8}"/>
    <dgm:cxn modelId="{1F6D1FAF-AA1E-E847-97AE-9104298C9EC3}" type="presParOf" srcId="{91D7C1D1-3866-A140-99BF-4023BB7403A4}" destId="{BF2D33F7-BB5A-EE4C-ACA5-6D3742808ED9}" srcOrd="0" destOrd="0" presId="urn:microsoft.com/office/officeart/2008/layout/LinedList"/>
    <dgm:cxn modelId="{6648C649-55DC-8E41-825B-0EF6916A0B3F}" type="presParOf" srcId="{91D7C1D1-3866-A140-99BF-4023BB7403A4}" destId="{50E89667-7A4D-D644-845D-EA4A4645EE9D}" srcOrd="1" destOrd="0" presId="urn:microsoft.com/office/officeart/2008/layout/LinedList"/>
    <dgm:cxn modelId="{00DA058C-FCD4-6C4B-89A2-BE321C5CBADC}" type="presParOf" srcId="{50E89667-7A4D-D644-845D-EA4A4645EE9D}" destId="{857F2985-198A-6741-A1C1-35560F1AB3DC}" srcOrd="0" destOrd="0" presId="urn:microsoft.com/office/officeart/2008/layout/LinedList"/>
    <dgm:cxn modelId="{E50329D0-6A8F-F944-8B92-875CEF4FA7A7}" type="presParOf" srcId="{50E89667-7A4D-D644-845D-EA4A4645EE9D}" destId="{3118F5CF-EC00-1B4C-AB4D-512A2330EAFC}" srcOrd="1" destOrd="0" presId="urn:microsoft.com/office/officeart/2008/layout/LinedList"/>
    <dgm:cxn modelId="{A9CF66EC-1F0F-E642-9431-0CA6F25140F1}" type="presParOf" srcId="{91D7C1D1-3866-A140-99BF-4023BB7403A4}" destId="{95885817-361E-874C-9A53-E1E00C074D5F}" srcOrd="2" destOrd="0" presId="urn:microsoft.com/office/officeart/2008/layout/LinedList"/>
    <dgm:cxn modelId="{D9B860A1-B964-EA43-AD76-308FF7AEB27A}" type="presParOf" srcId="{91D7C1D1-3866-A140-99BF-4023BB7403A4}" destId="{BBB4AB4F-867C-8D4F-A8F9-1702C0651B79}" srcOrd="3" destOrd="0" presId="urn:microsoft.com/office/officeart/2008/layout/LinedList"/>
    <dgm:cxn modelId="{526036BB-B9C6-F243-BA83-D4A63365B6D8}" type="presParOf" srcId="{BBB4AB4F-867C-8D4F-A8F9-1702C0651B79}" destId="{8CC201E1-2E63-EF4F-A8DA-FDC0EDEB7068}" srcOrd="0" destOrd="0" presId="urn:microsoft.com/office/officeart/2008/layout/LinedList"/>
    <dgm:cxn modelId="{AFDBDFD2-8D15-CF42-BC0B-4FFEF4DAE42E}" type="presParOf" srcId="{BBB4AB4F-867C-8D4F-A8F9-1702C0651B79}" destId="{DE766D32-AB2E-784C-A15D-6F92A3EE279B}" srcOrd="1" destOrd="0" presId="urn:microsoft.com/office/officeart/2008/layout/LinedList"/>
    <dgm:cxn modelId="{C37EEF13-6F92-364B-A744-8CE6DA4D1F64}" type="presParOf" srcId="{91D7C1D1-3866-A140-99BF-4023BB7403A4}" destId="{926B715F-4025-6244-A06A-41F4435DC79E}" srcOrd="4" destOrd="0" presId="urn:microsoft.com/office/officeart/2008/layout/LinedList"/>
    <dgm:cxn modelId="{8F478191-AB23-3A48-A08E-B3E751052BFA}" type="presParOf" srcId="{91D7C1D1-3866-A140-99BF-4023BB7403A4}" destId="{425AD8D0-4F15-6242-BC48-42729DCC3395}" srcOrd="5" destOrd="0" presId="urn:microsoft.com/office/officeart/2008/layout/LinedList"/>
    <dgm:cxn modelId="{3245EB9A-29F0-6444-A337-254E8E361181}" type="presParOf" srcId="{425AD8D0-4F15-6242-BC48-42729DCC3395}" destId="{77B6FCE0-39D6-CD48-A009-82083840012E}" srcOrd="0" destOrd="0" presId="urn:microsoft.com/office/officeart/2008/layout/LinedList"/>
    <dgm:cxn modelId="{F2200A4D-093B-8B4E-B128-A81175021A12}" type="presParOf" srcId="{425AD8D0-4F15-6242-BC48-42729DCC3395}" destId="{D2839477-C149-084D-A0CB-EC7B072CD662}" srcOrd="1" destOrd="0" presId="urn:microsoft.com/office/officeart/2008/layout/LinedList"/>
    <dgm:cxn modelId="{E93BEEC8-9F96-704C-BF4D-6008CECE2086}" type="presParOf" srcId="{91D7C1D1-3866-A140-99BF-4023BB7403A4}" destId="{E7D4A43E-156C-7B44-B262-389E0E45235C}" srcOrd="6" destOrd="0" presId="urn:microsoft.com/office/officeart/2008/layout/LinedList"/>
    <dgm:cxn modelId="{20AAA5AF-37D6-B94A-BFC1-189E1EE29150}" type="presParOf" srcId="{91D7C1D1-3866-A140-99BF-4023BB7403A4}" destId="{EEE4A964-0EAB-8A4D-B160-4F86B8A9830C}" srcOrd="7" destOrd="0" presId="urn:microsoft.com/office/officeart/2008/layout/LinedList"/>
    <dgm:cxn modelId="{EE1DB84B-DCF8-A649-A5D7-2A7867C66E1C}" type="presParOf" srcId="{EEE4A964-0EAB-8A4D-B160-4F86B8A9830C}" destId="{E413CD19-C4F4-234A-84A1-A3987C7435A5}" srcOrd="0" destOrd="0" presId="urn:microsoft.com/office/officeart/2008/layout/LinedList"/>
    <dgm:cxn modelId="{FA21CB67-72AF-2741-B0BF-A8E1433B9892}" type="presParOf" srcId="{EEE4A964-0EAB-8A4D-B160-4F86B8A9830C}" destId="{C3BB7D7C-FA36-2344-B0E8-7BEB145D5D7A}" srcOrd="1" destOrd="0" presId="urn:microsoft.com/office/officeart/2008/layout/LinedList"/>
    <dgm:cxn modelId="{5207D9D7-9C9E-714F-AB37-124A5C436974}" type="presParOf" srcId="{91D7C1D1-3866-A140-99BF-4023BB7403A4}" destId="{B04B48B3-8A06-BB43-AB27-EA6A2A71F1D9}" srcOrd="8" destOrd="0" presId="urn:microsoft.com/office/officeart/2008/layout/LinedList"/>
    <dgm:cxn modelId="{5C25A7EE-3D09-084F-A57C-3FF938130254}" type="presParOf" srcId="{91D7C1D1-3866-A140-99BF-4023BB7403A4}" destId="{A3533045-A427-FD40-9273-286EB2C1A505}" srcOrd="9" destOrd="0" presId="urn:microsoft.com/office/officeart/2008/layout/LinedList"/>
    <dgm:cxn modelId="{9FDCA4A2-6E6F-C441-B561-1E23BDCB3BB5}" type="presParOf" srcId="{A3533045-A427-FD40-9273-286EB2C1A505}" destId="{386BE3D8-F86A-E84E-A368-D4D09CE2DC2E}" srcOrd="0" destOrd="0" presId="urn:microsoft.com/office/officeart/2008/layout/LinedList"/>
    <dgm:cxn modelId="{7B807369-021D-724B-866A-869A629396F7}" type="presParOf" srcId="{A3533045-A427-FD40-9273-286EB2C1A505}" destId="{AAA64FF4-78D5-DA49-A656-E7A4725023C4}" srcOrd="1" destOrd="0" presId="urn:microsoft.com/office/officeart/2008/layout/LinedList"/>
    <dgm:cxn modelId="{8708C164-B120-9C47-B147-B37E8CA33BD2}" type="presParOf" srcId="{91D7C1D1-3866-A140-99BF-4023BB7403A4}" destId="{813B9451-BD4C-A94E-AEE6-A79EC34D8A3A}" srcOrd="10" destOrd="0" presId="urn:microsoft.com/office/officeart/2008/layout/LinedList"/>
    <dgm:cxn modelId="{81F9B59E-48BD-9047-AD4C-6FFD56916FA2}" type="presParOf" srcId="{91D7C1D1-3866-A140-99BF-4023BB7403A4}" destId="{B2DA4EA0-6D2E-4045-A657-9DDEB4253893}" srcOrd="11" destOrd="0" presId="urn:microsoft.com/office/officeart/2008/layout/LinedList"/>
    <dgm:cxn modelId="{EA121C08-EC4E-9143-9DC5-F67466E1A86D}" type="presParOf" srcId="{B2DA4EA0-6D2E-4045-A657-9DDEB4253893}" destId="{2DDB54BD-8712-9B4D-A8F1-AC383F7172CC}" srcOrd="0" destOrd="0" presId="urn:microsoft.com/office/officeart/2008/layout/LinedList"/>
    <dgm:cxn modelId="{2DC771F6-7F6A-134D-A327-D6DE2FC4E724}" type="presParOf" srcId="{B2DA4EA0-6D2E-4045-A657-9DDEB4253893}" destId="{D61992DA-D6AD-9A45-B016-893727EC9ABB}" srcOrd="1" destOrd="0" presId="urn:microsoft.com/office/officeart/2008/layout/LinedList"/>
    <dgm:cxn modelId="{F898472E-47BE-3940-AF2E-3F9DA246B173}" type="presParOf" srcId="{91D7C1D1-3866-A140-99BF-4023BB7403A4}" destId="{59D3EEDA-51EF-1345-93EB-B7B068C422D2}" srcOrd="12" destOrd="0" presId="urn:microsoft.com/office/officeart/2008/layout/LinedList"/>
    <dgm:cxn modelId="{24EFF533-E1BC-7742-8B93-BE8061E4CC2A}" type="presParOf" srcId="{91D7C1D1-3866-A140-99BF-4023BB7403A4}" destId="{F796FD0E-0535-4341-AC75-15BF04F7A3E8}" srcOrd="13" destOrd="0" presId="urn:microsoft.com/office/officeart/2008/layout/LinedList"/>
    <dgm:cxn modelId="{AB4B2F85-3E37-0243-B500-320E42E810C1}" type="presParOf" srcId="{F796FD0E-0535-4341-AC75-15BF04F7A3E8}" destId="{77573012-765C-454B-843F-2DFB2F3A1EBD}" srcOrd="0" destOrd="0" presId="urn:microsoft.com/office/officeart/2008/layout/LinedList"/>
    <dgm:cxn modelId="{78E2A9E1-F4D8-6D44-8AFD-53BF280B814A}" type="presParOf" srcId="{F796FD0E-0535-4341-AC75-15BF04F7A3E8}" destId="{A0C04A4A-61F9-AF40-A917-1E6F8F90373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6BE9C99-46DA-43D4-B137-F6A077B2F1A7}" type="doc">
      <dgm:prSet loTypeId="urn:microsoft.com/office/officeart/2008/layout/LinedList" loCatId="list" qsTypeId="urn:microsoft.com/office/officeart/2005/8/quickstyle/simple4" qsCatId="simple" csTypeId="urn:microsoft.com/office/officeart/2005/8/colors/colorful1" csCatId="colorful"/>
      <dgm:spPr/>
      <dgm:t>
        <a:bodyPr/>
        <a:lstStyle/>
        <a:p>
          <a:endParaRPr lang="en-US"/>
        </a:p>
      </dgm:t>
    </dgm:pt>
    <dgm:pt modelId="{B6F272BD-0703-4D17-BDCD-0837F570D008}">
      <dgm:prSet/>
      <dgm:spPr/>
      <dgm:t>
        <a:bodyPr/>
        <a:lstStyle/>
        <a:p>
          <a:r>
            <a:rPr lang="en-US"/>
            <a:t>Music</a:t>
          </a:r>
        </a:p>
      </dgm:t>
    </dgm:pt>
    <dgm:pt modelId="{A0D04BEE-409D-4A3F-A441-04B4AB9AA20F}" type="parTrans" cxnId="{140DD098-C768-463F-B1FA-4646301BFBAA}">
      <dgm:prSet/>
      <dgm:spPr/>
      <dgm:t>
        <a:bodyPr/>
        <a:lstStyle/>
        <a:p>
          <a:endParaRPr lang="en-US"/>
        </a:p>
      </dgm:t>
    </dgm:pt>
    <dgm:pt modelId="{E8DD3A7F-DFB8-41D2-BC7A-47A9E13F6EAC}" type="sibTrans" cxnId="{140DD098-C768-463F-B1FA-4646301BFBAA}">
      <dgm:prSet/>
      <dgm:spPr/>
      <dgm:t>
        <a:bodyPr/>
        <a:lstStyle/>
        <a:p>
          <a:endParaRPr lang="en-US"/>
        </a:p>
      </dgm:t>
    </dgm:pt>
    <dgm:pt modelId="{7B527654-6556-49D4-9B69-F0835073245E}">
      <dgm:prSet/>
      <dgm:spPr/>
      <dgm:t>
        <a:bodyPr/>
        <a:lstStyle/>
        <a:p>
          <a:r>
            <a:rPr lang="en-US"/>
            <a:t>Artwork</a:t>
          </a:r>
        </a:p>
      </dgm:t>
    </dgm:pt>
    <dgm:pt modelId="{B8E4316C-455A-4D1B-8817-7ADD31A9CBD0}" type="parTrans" cxnId="{CC9BD9BE-F28D-4054-B740-65896B8CB849}">
      <dgm:prSet/>
      <dgm:spPr/>
      <dgm:t>
        <a:bodyPr/>
        <a:lstStyle/>
        <a:p>
          <a:endParaRPr lang="en-US"/>
        </a:p>
      </dgm:t>
    </dgm:pt>
    <dgm:pt modelId="{5625180B-8169-40B6-972C-A09994880CF3}" type="sibTrans" cxnId="{CC9BD9BE-F28D-4054-B740-65896B8CB849}">
      <dgm:prSet/>
      <dgm:spPr/>
      <dgm:t>
        <a:bodyPr/>
        <a:lstStyle/>
        <a:p>
          <a:endParaRPr lang="en-US"/>
        </a:p>
      </dgm:t>
    </dgm:pt>
    <dgm:pt modelId="{23308E75-3EC5-4F0C-8657-29F357031D03}">
      <dgm:prSet/>
      <dgm:spPr/>
      <dgm:t>
        <a:bodyPr/>
        <a:lstStyle/>
        <a:p>
          <a:r>
            <a:rPr lang="en-US"/>
            <a:t>Meditation, prayer and Scripture</a:t>
          </a:r>
        </a:p>
      </dgm:t>
    </dgm:pt>
    <dgm:pt modelId="{AAD89732-475C-4AA9-9F5C-621503002AB6}" type="parTrans" cxnId="{6AFE7DC0-54ED-4436-932A-5292DE706E9A}">
      <dgm:prSet/>
      <dgm:spPr/>
      <dgm:t>
        <a:bodyPr/>
        <a:lstStyle/>
        <a:p>
          <a:endParaRPr lang="en-US"/>
        </a:p>
      </dgm:t>
    </dgm:pt>
    <dgm:pt modelId="{7A69965F-326A-4905-A3D2-BE8F3F2962AC}" type="sibTrans" cxnId="{6AFE7DC0-54ED-4436-932A-5292DE706E9A}">
      <dgm:prSet/>
      <dgm:spPr/>
      <dgm:t>
        <a:bodyPr/>
        <a:lstStyle/>
        <a:p>
          <a:endParaRPr lang="en-US"/>
        </a:p>
      </dgm:t>
    </dgm:pt>
    <dgm:pt modelId="{4C34FB60-854E-4806-B71A-7AC31B338099}">
      <dgm:prSet/>
      <dgm:spPr/>
      <dgm:t>
        <a:bodyPr/>
        <a:lstStyle/>
        <a:p>
          <a:r>
            <a:rPr lang="en-US"/>
            <a:t>Write letters</a:t>
          </a:r>
        </a:p>
      </dgm:t>
    </dgm:pt>
    <dgm:pt modelId="{958FEFE1-EF33-488A-B8FC-E76A08F3A8CA}" type="parTrans" cxnId="{64DD71D0-E0E8-4B6C-8AD6-3F99E52736B3}">
      <dgm:prSet/>
      <dgm:spPr/>
      <dgm:t>
        <a:bodyPr/>
        <a:lstStyle/>
        <a:p>
          <a:endParaRPr lang="en-US"/>
        </a:p>
      </dgm:t>
    </dgm:pt>
    <dgm:pt modelId="{7FF192E4-431F-4BE1-8366-26825D9867BA}" type="sibTrans" cxnId="{64DD71D0-E0E8-4B6C-8AD6-3F99E52736B3}">
      <dgm:prSet/>
      <dgm:spPr/>
      <dgm:t>
        <a:bodyPr/>
        <a:lstStyle/>
        <a:p>
          <a:endParaRPr lang="en-US"/>
        </a:p>
      </dgm:t>
    </dgm:pt>
    <dgm:pt modelId="{80207733-4A5A-41EC-9796-195C8DE0E843}">
      <dgm:prSet/>
      <dgm:spPr/>
      <dgm:t>
        <a:bodyPr/>
        <a:lstStyle/>
        <a:p>
          <a:r>
            <a:rPr lang="en-US"/>
            <a:t>Exercise</a:t>
          </a:r>
        </a:p>
      </dgm:t>
    </dgm:pt>
    <dgm:pt modelId="{78294978-85D2-4C90-B5A2-B0070EBE22A4}" type="parTrans" cxnId="{54AB8A92-732A-4EBE-828B-9A586A3E0812}">
      <dgm:prSet/>
      <dgm:spPr/>
      <dgm:t>
        <a:bodyPr/>
        <a:lstStyle/>
        <a:p>
          <a:endParaRPr lang="en-US"/>
        </a:p>
      </dgm:t>
    </dgm:pt>
    <dgm:pt modelId="{79C4B415-C31E-4D1F-A364-7B947EFC6777}" type="sibTrans" cxnId="{54AB8A92-732A-4EBE-828B-9A586A3E0812}">
      <dgm:prSet/>
      <dgm:spPr/>
      <dgm:t>
        <a:bodyPr/>
        <a:lstStyle/>
        <a:p>
          <a:endParaRPr lang="en-US"/>
        </a:p>
      </dgm:t>
    </dgm:pt>
    <dgm:pt modelId="{6AC6D3FA-1D15-402E-B726-EC784F0F8E47}">
      <dgm:prSet/>
      <dgm:spPr/>
      <dgm:t>
        <a:bodyPr/>
        <a:lstStyle/>
        <a:p>
          <a:r>
            <a:rPr lang="en-US"/>
            <a:t>Scream</a:t>
          </a:r>
        </a:p>
      </dgm:t>
    </dgm:pt>
    <dgm:pt modelId="{6431931A-1FE6-45B7-9FBC-48CFC7F48B34}" type="parTrans" cxnId="{BB4DC9B2-DD43-4F7C-AB85-93A9E67748A1}">
      <dgm:prSet/>
      <dgm:spPr/>
      <dgm:t>
        <a:bodyPr/>
        <a:lstStyle/>
        <a:p>
          <a:endParaRPr lang="en-US"/>
        </a:p>
      </dgm:t>
    </dgm:pt>
    <dgm:pt modelId="{46F522FA-D504-4FD5-B7D3-8331A3160B2A}" type="sibTrans" cxnId="{BB4DC9B2-DD43-4F7C-AB85-93A9E67748A1}">
      <dgm:prSet/>
      <dgm:spPr/>
      <dgm:t>
        <a:bodyPr/>
        <a:lstStyle/>
        <a:p>
          <a:endParaRPr lang="en-US"/>
        </a:p>
      </dgm:t>
    </dgm:pt>
    <dgm:pt modelId="{DFE7D70B-FC77-4A2D-809A-6D0E5246B98B}">
      <dgm:prSet/>
      <dgm:spPr/>
      <dgm:t>
        <a:bodyPr/>
        <a:lstStyle/>
        <a:p>
          <a:r>
            <a:rPr lang="en-US"/>
            <a:t>Read</a:t>
          </a:r>
        </a:p>
      </dgm:t>
    </dgm:pt>
    <dgm:pt modelId="{E49F90CC-6BA0-45AD-9257-5DF5664FF7DB}" type="parTrans" cxnId="{8EEB0E8F-0127-4651-A18E-D80A0F583D28}">
      <dgm:prSet/>
      <dgm:spPr/>
      <dgm:t>
        <a:bodyPr/>
        <a:lstStyle/>
        <a:p>
          <a:endParaRPr lang="en-US"/>
        </a:p>
      </dgm:t>
    </dgm:pt>
    <dgm:pt modelId="{5D22BD92-873E-4627-A95E-A572FF14C1B1}" type="sibTrans" cxnId="{8EEB0E8F-0127-4651-A18E-D80A0F583D28}">
      <dgm:prSet/>
      <dgm:spPr/>
      <dgm:t>
        <a:bodyPr/>
        <a:lstStyle/>
        <a:p>
          <a:endParaRPr lang="en-US"/>
        </a:p>
      </dgm:t>
    </dgm:pt>
    <dgm:pt modelId="{B0794B31-45D4-46E3-BB78-EBA2FACACC20}">
      <dgm:prSet/>
      <dgm:spPr/>
      <dgm:t>
        <a:bodyPr/>
        <a:lstStyle/>
        <a:p>
          <a:r>
            <a:rPr lang="en-US"/>
            <a:t>Talk</a:t>
          </a:r>
        </a:p>
      </dgm:t>
    </dgm:pt>
    <dgm:pt modelId="{CFAE566A-7BB0-461E-99D2-D3706EAF109A}" type="parTrans" cxnId="{F8B4FBF0-1CAC-4D7E-BBD7-AAB377BC443C}">
      <dgm:prSet/>
      <dgm:spPr/>
      <dgm:t>
        <a:bodyPr/>
        <a:lstStyle/>
        <a:p>
          <a:endParaRPr lang="en-US"/>
        </a:p>
      </dgm:t>
    </dgm:pt>
    <dgm:pt modelId="{39477DC0-7D9B-464E-A314-1D2CBB64AAB3}" type="sibTrans" cxnId="{F8B4FBF0-1CAC-4D7E-BBD7-AAB377BC443C}">
      <dgm:prSet/>
      <dgm:spPr/>
      <dgm:t>
        <a:bodyPr/>
        <a:lstStyle/>
        <a:p>
          <a:endParaRPr lang="en-US"/>
        </a:p>
      </dgm:t>
    </dgm:pt>
    <dgm:pt modelId="{384EDE02-23EE-2743-A64D-9F831A548B5E}" type="pres">
      <dgm:prSet presAssocID="{C6BE9C99-46DA-43D4-B137-F6A077B2F1A7}" presName="vert0" presStyleCnt="0">
        <dgm:presLayoutVars>
          <dgm:dir/>
          <dgm:animOne val="branch"/>
          <dgm:animLvl val="lvl"/>
        </dgm:presLayoutVars>
      </dgm:prSet>
      <dgm:spPr/>
    </dgm:pt>
    <dgm:pt modelId="{806E6FAE-924A-344D-A0DA-28984F775E3F}" type="pres">
      <dgm:prSet presAssocID="{B6F272BD-0703-4D17-BDCD-0837F570D008}" presName="thickLine" presStyleLbl="alignNode1" presStyleIdx="0" presStyleCnt="8"/>
      <dgm:spPr/>
    </dgm:pt>
    <dgm:pt modelId="{F1329375-D592-4246-BC00-36AC2F3AE4AB}" type="pres">
      <dgm:prSet presAssocID="{B6F272BD-0703-4D17-BDCD-0837F570D008}" presName="horz1" presStyleCnt="0"/>
      <dgm:spPr/>
    </dgm:pt>
    <dgm:pt modelId="{38484C90-BAB6-844F-925C-5BD7B7DFC755}" type="pres">
      <dgm:prSet presAssocID="{B6F272BD-0703-4D17-BDCD-0837F570D008}" presName="tx1" presStyleLbl="revTx" presStyleIdx="0" presStyleCnt="8"/>
      <dgm:spPr/>
    </dgm:pt>
    <dgm:pt modelId="{5549894B-614E-814F-8BC4-EBF11152CCC6}" type="pres">
      <dgm:prSet presAssocID="{B6F272BD-0703-4D17-BDCD-0837F570D008}" presName="vert1" presStyleCnt="0"/>
      <dgm:spPr/>
    </dgm:pt>
    <dgm:pt modelId="{2FF71071-181C-4C48-B93D-2C50C3D8FDDE}" type="pres">
      <dgm:prSet presAssocID="{7B527654-6556-49D4-9B69-F0835073245E}" presName="thickLine" presStyleLbl="alignNode1" presStyleIdx="1" presStyleCnt="8"/>
      <dgm:spPr/>
    </dgm:pt>
    <dgm:pt modelId="{7718F38E-D976-4F4A-8024-678978CAFCF6}" type="pres">
      <dgm:prSet presAssocID="{7B527654-6556-49D4-9B69-F0835073245E}" presName="horz1" presStyleCnt="0"/>
      <dgm:spPr/>
    </dgm:pt>
    <dgm:pt modelId="{34CC3A38-2FEF-2B45-81EC-DFC30BCD1F95}" type="pres">
      <dgm:prSet presAssocID="{7B527654-6556-49D4-9B69-F0835073245E}" presName="tx1" presStyleLbl="revTx" presStyleIdx="1" presStyleCnt="8"/>
      <dgm:spPr/>
    </dgm:pt>
    <dgm:pt modelId="{71227151-002E-174E-B1DD-1447517B1902}" type="pres">
      <dgm:prSet presAssocID="{7B527654-6556-49D4-9B69-F0835073245E}" presName="vert1" presStyleCnt="0"/>
      <dgm:spPr/>
    </dgm:pt>
    <dgm:pt modelId="{7D81CD9C-51E2-154E-8CC6-AF0A20F88A05}" type="pres">
      <dgm:prSet presAssocID="{23308E75-3EC5-4F0C-8657-29F357031D03}" presName="thickLine" presStyleLbl="alignNode1" presStyleIdx="2" presStyleCnt="8"/>
      <dgm:spPr/>
    </dgm:pt>
    <dgm:pt modelId="{66B50BE9-F76A-B449-8096-7F36545AA565}" type="pres">
      <dgm:prSet presAssocID="{23308E75-3EC5-4F0C-8657-29F357031D03}" presName="horz1" presStyleCnt="0"/>
      <dgm:spPr/>
    </dgm:pt>
    <dgm:pt modelId="{D525AD08-4935-C84D-8796-C0A7E63F5760}" type="pres">
      <dgm:prSet presAssocID="{23308E75-3EC5-4F0C-8657-29F357031D03}" presName="tx1" presStyleLbl="revTx" presStyleIdx="2" presStyleCnt="8"/>
      <dgm:spPr/>
    </dgm:pt>
    <dgm:pt modelId="{9A56960B-0751-024A-A8A1-202B910E6523}" type="pres">
      <dgm:prSet presAssocID="{23308E75-3EC5-4F0C-8657-29F357031D03}" presName="vert1" presStyleCnt="0"/>
      <dgm:spPr/>
    </dgm:pt>
    <dgm:pt modelId="{91A80E2B-19F4-3145-B9B9-87860C2FC729}" type="pres">
      <dgm:prSet presAssocID="{4C34FB60-854E-4806-B71A-7AC31B338099}" presName="thickLine" presStyleLbl="alignNode1" presStyleIdx="3" presStyleCnt="8"/>
      <dgm:spPr/>
    </dgm:pt>
    <dgm:pt modelId="{8A2BF13E-1A07-2C4E-8A3B-3D567C6789C8}" type="pres">
      <dgm:prSet presAssocID="{4C34FB60-854E-4806-B71A-7AC31B338099}" presName="horz1" presStyleCnt="0"/>
      <dgm:spPr/>
    </dgm:pt>
    <dgm:pt modelId="{3FA11A5E-2AD0-234D-BEA9-808EEF0EC1E8}" type="pres">
      <dgm:prSet presAssocID="{4C34FB60-854E-4806-B71A-7AC31B338099}" presName="tx1" presStyleLbl="revTx" presStyleIdx="3" presStyleCnt="8"/>
      <dgm:spPr/>
    </dgm:pt>
    <dgm:pt modelId="{A3FD7A50-510B-EE4E-9588-0BC9E9F8B697}" type="pres">
      <dgm:prSet presAssocID="{4C34FB60-854E-4806-B71A-7AC31B338099}" presName="vert1" presStyleCnt="0"/>
      <dgm:spPr/>
    </dgm:pt>
    <dgm:pt modelId="{9E86E17F-4AB4-9546-8831-28E7EB7BCFFF}" type="pres">
      <dgm:prSet presAssocID="{80207733-4A5A-41EC-9796-195C8DE0E843}" presName="thickLine" presStyleLbl="alignNode1" presStyleIdx="4" presStyleCnt="8"/>
      <dgm:spPr/>
    </dgm:pt>
    <dgm:pt modelId="{AC94C323-3CAF-DB4A-9E3F-560E4536F19E}" type="pres">
      <dgm:prSet presAssocID="{80207733-4A5A-41EC-9796-195C8DE0E843}" presName="horz1" presStyleCnt="0"/>
      <dgm:spPr/>
    </dgm:pt>
    <dgm:pt modelId="{4A35BD10-7EDB-EF4F-A5A7-48534A74B6BF}" type="pres">
      <dgm:prSet presAssocID="{80207733-4A5A-41EC-9796-195C8DE0E843}" presName="tx1" presStyleLbl="revTx" presStyleIdx="4" presStyleCnt="8"/>
      <dgm:spPr/>
    </dgm:pt>
    <dgm:pt modelId="{1E451779-9D64-CE46-89DF-301DCDF41357}" type="pres">
      <dgm:prSet presAssocID="{80207733-4A5A-41EC-9796-195C8DE0E843}" presName="vert1" presStyleCnt="0"/>
      <dgm:spPr/>
    </dgm:pt>
    <dgm:pt modelId="{254BCDAD-1A42-9A4D-9223-DEA119FFA0F8}" type="pres">
      <dgm:prSet presAssocID="{6AC6D3FA-1D15-402E-B726-EC784F0F8E47}" presName="thickLine" presStyleLbl="alignNode1" presStyleIdx="5" presStyleCnt="8"/>
      <dgm:spPr/>
    </dgm:pt>
    <dgm:pt modelId="{8EB7E77A-B6B5-5C49-8C39-A739D281D2AC}" type="pres">
      <dgm:prSet presAssocID="{6AC6D3FA-1D15-402E-B726-EC784F0F8E47}" presName="horz1" presStyleCnt="0"/>
      <dgm:spPr/>
    </dgm:pt>
    <dgm:pt modelId="{2E6FA9D0-3438-7441-A754-6605B0E1B4AA}" type="pres">
      <dgm:prSet presAssocID="{6AC6D3FA-1D15-402E-B726-EC784F0F8E47}" presName="tx1" presStyleLbl="revTx" presStyleIdx="5" presStyleCnt="8"/>
      <dgm:spPr/>
    </dgm:pt>
    <dgm:pt modelId="{C4C2F920-7989-0840-9885-5404C9A35772}" type="pres">
      <dgm:prSet presAssocID="{6AC6D3FA-1D15-402E-B726-EC784F0F8E47}" presName="vert1" presStyleCnt="0"/>
      <dgm:spPr/>
    </dgm:pt>
    <dgm:pt modelId="{3AD81B3A-67E3-0A44-B0E8-264D0FDDE941}" type="pres">
      <dgm:prSet presAssocID="{DFE7D70B-FC77-4A2D-809A-6D0E5246B98B}" presName="thickLine" presStyleLbl="alignNode1" presStyleIdx="6" presStyleCnt="8"/>
      <dgm:spPr/>
    </dgm:pt>
    <dgm:pt modelId="{56B1F73B-647C-D846-AAC0-F5444C20DFC9}" type="pres">
      <dgm:prSet presAssocID="{DFE7D70B-FC77-4A2D-809A-6D0E5246B98B}" presName="horz1" presStyleCnt="0"/>
      <dgm:spPr/>
    </dgm:pt>
    <dgm:pt modelId="{4EED6EF7-C398-4C48-9963-ADC00EF8829C}" type="pres">
      <dgm:prSet presAssocID="{DFE7D70B-FC77-4A2D-809A-6D0E5246B98B}" presName="tx1" presStyleLbl="revTx" presStyleIdx="6" presStyleCnt="8"/>
      <dgm:spPr/>
    </dgm:pt>
    <dgm:pt modelId="{8CE1D6D8-5ED3-0246-98BE-D57BE33AD22C}" type="pres">
      <dgm:prSet presAssocID="{DFE7D70B-FC77-4A2D-809A-6D0E5246B98B}" presName="vert1" presStyleCnt="0"/>
      <dgm:spPr/>
    </dgm:pt>
    <dgm:pt modelId="{6566A434-4847-0449-983B-ECB2E8C6CA61}" type="pres">
      <dgm:prSet presAssocID="{B0794B31-45D4-46E3-BB78-EBA2FACACC20}" presName="thickLine" presStyleLbl="alignNode1" presStyleIdx="7" presStyleCnt="8"/>
      <dgm:spPr/>
    </dgm:pt>
    <dgm:pt modelId="{FCC9E17B-65ED-7545-9EF2-1A8C98492EE2}" type="pres">
      <dgm:prSet presAssocID="{B0794B31-45D4-46E3-BB78-EBA2FACACC20}" presName="horz1" presStyleCnt="0"/>
      <dgm:spPr/>
    </dgm:pt>
    <dgm:pt modelId="{7CED5729-AD19-4442-846F-41E7A9044EB9}" type="pres">
      <dgm:prSet presAssocID="{B0794B31-45D4-46E3-BB78-EBA2FACACC20}" presName="tx1" presStyleLbl="revTx" presStyleIdx="7" presStyleCnt="8"/>
      <dgm:spPr/>
    </dgm:pt>
    <dgm:pt modelId="{0D8FAEB0-8062-7143-B451-18E71B4C695B}" type="pres">
      <dgm:prSet presAssocID="{B0794B31-45D4-46E3-BB78-EBA2FACACC20}" presName="vert1" presStyleCnt="0"/>
      <dgm:spPr/>
    </dgm:pt>
  </dgm:ptLst>
  <dgm:cxnLst>
    <dgm:cxn modelId="{B4B30803-0519-354F-9CB8-FB822C43D83E}" type="presOf" srcId="{DFE7D70B-FC77-4A2D-809A-6D0E5246B98B}" destId="{4EED6EF7-C398-4C48-9963-ADC00EF8829C}" srcOrd="0" destOrd="0" presId="urn:microsoft.com/office/officeart/2008/layout/LinedList"/>
    <dgm:cxn modelId="{FF555115-504E-384E-928D-651929C80A40}" type="presOf" srcId="{80207733-4A5A-41EC-9796-195C8DE0E843}" destId="{4A35BD10-7EDB-EF4F-A5A7-48534A74B6BF}" srcOrd="0" destOrd="0" presId="urn:microsoft.com/office/officeart/2008/layout/LinedList"/>
    <dgm:cxn modelId="{7DC9743C-134F-0B46-9203-04E0B7E65F27}" type="presOf" srcId="{7B527654-6556-49D4-9B69-F0835073245E}" destId="{34CC3A38-2FEF-2B45-81EC-DFC30BCD1F95}" srcOrd="0" destOrd="0" presId="urn:microsoft.com/office/officeart/2008/layout/LinedList"/>
    <dgm:cxn modelId="{A2A51970-119C-4C4D-BF13-111F6AD3FFF7}" type="presOf" srcId="{23308E75-3EC5-4F0C-8657-29F357031D03}" destId="{D525AD08-4935-C84D-8796-C0A7E63F5760}" srcOrd="0" destOrd="0" presId="urn:microsoft.com/office/officeart/2008/layout/LinedList"/>
    <dgm:cxn modelId="{6B1FC67F-8E5B-1C45-875E-1033D1DDB3D1}" type="presOf" srcId="{B0794B31-45D4-46E3-BB78-EBA2FACACC20}" destId="{7CED5729-AD19-4442-846F-41E7A9044EB9}" srcOrd="0" destOrd="0" presId="urn:microsoft.com/office/officeart/2008/layout/LinedList"/>
    <dgm:cxn modelId="{D5CAEB8D-7D02-294F-BDAB-347EB8D886D7}" type="presOf" srcId="{B6F272BD-0703-4D17-BDCD-0837F570D008}" destId="{38484C90-BAB6-844F-925C-5BD7B7DFC755}" srcOrd="0" destOrd="0" presId="urn:microsoft.com/office/officeart/2008/layout/LinedList"/>
    <dgm:cxn modelId="{8EEB0E8F-0127-4651-A18E-D80A0F583D28}" srcId="{C6BE9C99-46DA-43D4-B137-F6A077B2F1A7}" destId="{DFE7D70B-FC77-4A2D-809A-6D0E5246B98B}" srcOrd="6" destOrd="0" parTransId="{E49F90CC-6BA0-45AD-9257-5DF5664FF7DB}" sibTransId="{5D22BD92-873E-4627-A95E-A572FF14C1B1}"/>
    <dgm:cxn modelId="{54AB8A92-732A-4EBE-828B-9A586A3E0812}" srcId="{C6BE9C99-46DA-43D4-B137-F6A077B2F1A7}" destId="{80207733-4A5A-41EC-9796-195C8DE0E843}" srcOrd="4" destOrd="0" parTransId="{78294978-85D2-4C90-B5A2-B0070EBE22A4}" sibTransId="{79C4B415-C31E-4D1F-A364-7B947EFC6777}"/>
    <dgm:cxn modelId="{140DD098-C768-463F-B1FA-4646301BFBAA}" srcId="{C6BE9C99-46DA-43D4-B137-F6A077B2F1A7}" destId="{B6F272BD-0703-4D17-BDCD-0837F570D008}" srcOrd="0" destOrd="0" parTransId="{A0D04BEE-409D-4A3F-A441-04B4AB9AA20F}" sibTransId="{E8DD3A7F-DFB8-41D2-BC7A-47A9E13F6EAC}"/>
    <dgm:cxn modelId="{C6A3BA9C-2066-2C4D-A72F-626B52338EC3}" type="presOf" srcId="{C6BE9C99-46DA-43D4-B137-F6A077B2F1A7}" destId="{384EDE02-23EE-2743-A64D-9F831A548B5E}" srcOrd="0" destOrd="0" presId="urn:microsoft.com/office/officeart/2008/layout/LinedList"/>
    <dgm:cxn modelId="{852FE3A1-C690-FE47-94BD-FA04C6839170}" type="presOf" srcId="{6AC6D3FA-1D15-402E-B726-EC784F0F8E47}" destId="{2E6FA9D0-3438-7441-A754-6605B0E1B4AA}" srcOrd="0" destOrd="0" presId="urn:microsoft.com/office/officeart/2008/layout/LinedList"/>
    <dgm:cxn modelId="{BB4DC9B2-DD43-4F7C-AB85-93A9E67748A1}" srcId="{C6BE9C99-46DA-43D4-B137-F6A077B2F1A7}" destId="{6AC6D3FA-1D15-402E-B726-EC784F0F8E47}" srcOrd="5" destOrd="0" parTransId="{6431931A-1FE6-45B7-9FBC-48CFC7F48B34}" sibTransId="{46F522FA-D504-4FD5-B7D3-8331A3160B2A}"/>
    <dgm:cxn modelId="{CC9BD9BE-F28D-4054-B740-65896B8CB849}" srcId="{C6BE9C99-46DA-43D4-B137-F6A077B2F1A7}" destId="{7B527654-6556-49D4-9B69-F0835073245E}" srcOrd="1" destOrd="0" parTransId="{B8E4316C-455A-4D1B-8817-7ADD31A9CBD0}" sibTransId="{5625180B-8169-40B6-972C-A09994880CF3}"/>
    <dgm:cxn modelId="{6AFE7DC0-54ED-4436-932A-5292DE706E9A}" srcId="{C6BE9C99-46DA-43D4-B137-F6A077B2F1A7}" destId="{23308E75-3EC5-4F0C-8657-29F357031D03}" srcOrd="2" destOrd="0" parTransId="{AAD89732-475C-4AA9-9F5C-621503002AB6}" sibTransId="{7A69965F-326A-4905-A3D2-BE8F3F2962AC}"/>
    <dgm:cxn modelId="{64DD71D0-E0E8-4B6C-8AD6-3F99E52736B3}" srcId="{C6BE9C99-46DA-43D4-B137-F6A077B2F1A7}" destId="{4C34FB60-854E-4806-B71A-7AC31B338099}" srcOrd="3" destOrd="0" parTransId="{958FEFE1-EF33-488A-B8FC-E76A08F3A8CA}" sibTransId="{7FF192E4-431F-4BE1-8366-26825D9867BA}"/>
    <dgm:cxn modelId="{21AEC9DE-E079-ED4D-88C9-07FFB79D946A}" type="presOf" srcId="{4C34FB60-854E-4806-B71A-7AC31B338099}" destId="{3FA11A5E-2AD0-234D-BEA9-808EEF0EC1E8}" srcOrd="0" destOrd="0" presId="urn:microsoft.com/office/officeart/2008/layout/LinedList"/>
    <dgm:cxn modelId="{F8B4FBF0-1CAC-4D7E-BBD7-AAB377BC443C}" srcId="{C6BE9C99-46DA-43D4-B137-F6A077B2F1A7}" destId="{B0794B31-45D4-46E3-BB78-EBA2FACACC20}" srcOrd="7" destOrd="0" parTransId="{CFAE566A-7BB0-461E-99D2-D3706EAF109A}" sibTransId="{39477DC0-7D9B-464E-A314-1D2CBB64AAB3}"/>
    <dgm:cxn modelId="{EDA4B67D-ED14-FC44-825D-6150D0B784B5}" type="presParOf" srcId="{384EDE02-23EE-2743-A64D-9F831A548B5E}" destId="{806E6FAE-924A-344D-A0DA-28984F775E3F}" srcOrd="0" destOrd="0" presId="urn:microsoft.com/office/officeart/2008/layout/LinedList"/>
    <dgm:cxn modelId="{6D39E9B7-6FB7-1743-BE2C-702458FBC95F}" type="presParOf" srcId="{384EDE02-23EE-2743-A64D-9F831A548B5E}" destId="{F1329375-D592-4246-BC00-36AC2F3AE4AB}" srcOrd="1" destOrd="0" presId="urn:microsoft.com/office/officeart/2008/layout/LinedList"/>
    <dgm:cxn modelId="{DB5C62F2-4E74-5C47-B653-C0943F1185E4}" type="presParOf" srcId="{F1329375-D592-4246-BC00-36AC2F3AE4AB}" destId="{38484C90-BAB6-844F-925C-5BD7B7DFC755}" srcOrd="0" destOrd="0" presId="urn:microsoft.com/office/officeart/2008/layout/LinedList"/>
    <dgm:cxn modelId="{CA3C6BF8-CC2F-B342-8BEF-F1FA9280FBD3}" type="presParOf" srcId="{F1329375-D592-4246-BC00-36AC2F3AE4AB}" destId="{5549894B-614E-814F-8BC4-EBF11152CCC6}" srcOrd="1" destOrd="0" presId="urn:microsoft.com/office/officeart/2008/layout/LinedList"/>
    <dgm:cxn modelId="{0D9D7188-0B8C-5B48-B483-F10416175B5B}" type="presParOf" srcId="{384EDE02-23EE-2743-A64D-9F831A548B5E}" destId="{2FF71071-181C-4C48-B93D-2C50C3D8FDDE}" srcOrd="2" destOrd="0" presId="urn:microsoft.com/office/officeart/2008/layout/LinedList"/>
    <dgm:cxn modelId="{1227BA60-3551-B545-9888-5E13734DFB34}" type="presParOf" srcId="{384EDE02-23EE-2743-A64D-9F831A548B5E}" destId="{7718F38E-D976-4F4A-8024-678978CAFCF6}" srcOrd="3" destOrd="0" presId="urn:microsoft.com/office/officeart/2008/layout/LinedList"/>
    <dgm:cxn modelId="{F8E44241-2822-1849-A18A-FD8FF9C7335C}" type="presParOf" srcId="{7718F38E-D976-4F4A-8024-678978CAFCF6}" destId="{34CC3A38-2FEF-2B45-81EC-DFC30BCD1F95}" srcOrd="0" destOrd="0" presId="urn:microsoft.com/office/officeart/2008/layout/LinedList"/>
    <dgm:cxn modelId="{ACEDEA23-A738-A643-A689-1DFC3625137D}" type="presParOf" srcId="{7718F38E-D976-4F4A-8024-678978CAFCF6}" destId="{71227151-002E-174E-B1DD-1447517B1902}" srcOrd="1" destOrd="0" presId="urn:microsoft.com/office/officeart/2008/layout/LinedList"/>
    <dgm:cxn modelId="{D788D963-458C-8A48-B451-3256037E6536}" type="presParOf" srcId="{384EDE02-23EE-2743-A64D-9F831A548B5E}" destId="{7D81CD9C-51E2-154E-8CC6-AF0A20F88A05}" srcOrd="4" destOrd="0" presId="urn:microsoft.com/office/officeart/2008/layout/LinedList"/>
    <dgm:cxn modelId="{F23BA4A0-B58A-5B44-B146-DF922E63C637}" type="presParOf" srcId="{384EDE02-23EE-2743-A64D-9F831A548B5E}" destId="{66B50BE9-F76A-B449-8096-7F36545AA565}" srcOrd="5" destOrd="0" presId="urn:microsoft.com/office/officeart/2008/layout/LinedList"/>
    <dgm:cxn modelId="{44B468C7-406C-224D-9756-0CC73CC05ACE}" type="presParOf" srcId="{66B50BE9-F76A-B449-8096-7F36545AA565}" destId="{D525AD08-4935-C84D-8796-C0A7E63F5760}" srcOrd="0" destOrd="0" presId="urn:microsoft.com/office/officeart/2008/layout/LinedList"/>
    <dgm:cxn modelId="{32DBCE7A-31D6-4E4F-BFF8-F56BC805E253}" type="presParOf" srcId="{66B50BE9-F76A-B449-8096-7F36545AA565}" destId="{9A56960B-0751-024A-A8A1-202B910E6523}" srcOrd="1" destOrd="0" presId="urn:microsoft.com/office/officeart/2008/layout/LinedList"/>
    <dgm:cxn modelId="{1E737159-B59B-FF41-BFD3-CF24459D919C}" type="presParOf" srcId="{384EDE02-23EE-2743-A64D-9F831A548B5E}" destId="{91A80E2B-19F4-3145-B9B9-87860C2FC729}" srcOrd="6" destOrd="0" presId="urn:microsoft.com/office/officeart/2008/layout/LinedList"/>
    <dgm:cxn modelId="{27B90345-3DAE-E94E-A94E-B99D7A69CCCE}" type="presParOf" srcId="{384EDE02-23EE-2743-A64D-9F831A548B5E}" destId="{8A2BF13E-1A07-2C4E-8A3B-3D567C6789C8}" srcOrd="7" destOrd="0" presId="urn:microsoft.com/office/officeart/2008/layout/LinedList"/>
    <dgm:cxn modelId="{924683A0-74CB-F048-A5DE-0C656A1177D3}" type="presParOf" srcId="{8A2BF13E-1A07-2C4E-8A3B-3D567C6789C8}" destId="{3FA11A5E-2AD0-234D-BEA9-808EEF0EC1E8}" srcOrd="0" destOrd="0" presId="urn:microsoft.com/office/officeart/2008/layout/LinedList"/>
    <dgm:cxn modelId="{21D9D266-F716-D048-AC2A-37D0D183F5C4}" type="presParOf" srcId="{8A2BF13E-1A07-2C4E-8A3B-3D567C6789C8}" destId="{A3FD7A50-510B-EE4E-9588-0BC9E9F8B697}" srcOrd="1" destOrd="0" presId="urn:microsoft.com/office/officeart/2008/layout/LinedList"/>
    <dgm:cxn modelId="{F367D794-6055-124E-90AA-7C6E09F2D27A}" type="presParOf" srcId="{384EDE02-23EE-2743-A64D-9F831A548B5E}" destId="{9E86E17F-4AB4-9546-8831-28E7EB7BCFFF}" srcOrd="8" destOrd="0" presId="urn:microsoft.com/office/officeart/2008/layout/LinedList"/>
    <dgm:cxn modelId="{E57030E4-7788-EE45-85F3-66BDFECB44C0}" type="presParOf" srcId="{384EDE02-23EE-2743-A64D-9F831A548B5E}" destId="{AC94C323-3CAF-DB4A-9E3F-560E4536F19E}" srcOrd="9" destOrd="0" presId="urn:microsoft.com/office/officeart/2008/layout/LinedList"/>
    <dgm:cxn modelId="{1588353C-D422-8F46-B1C9-0B7F7DA6839E}" type="presParOf" srcId="{AC94C323-3CAF-DB4A-9E3F-560E4536F19E}" destId="{4A35BD10-7EDB-EF4F-A5A7-48534A74B6BF}" srcOrd="0" destOrd="0" presId="urn:microsoft.com/office/officeart/2008/layout/LinedList"/>
    <dgm:cxn modelId="{3063E159-9234-8745-A026-A5096D5806DB}" type="presParOf" srcId="{AC94C323-3CAF-DB4A-9E3F-560E4536F19E}" destId="{1E451779-9D64-CE46-89DF-301DCDF41357}" srcOrd="1" destOrd="0" presId="urn:microsoft.com/office/officeart/2008/layout/LinedList"/>
    <dgm:cxn modelId="{3B0A2A86-B324-0044-B8A4-F821AF88C6E9}" type="presParOf" srcId="{384EDE02-23EE-2743-A64D-9F831A548B5E}" destId="{254BCDAD-1A42-9A4D-9223-DEA119FFA0F8}" srcOrd="10" destOrd="0" presId="urn:microsoft.com/office/officeart/2008/layout/LinedList"/>
    <dgm:cxn modelId="{5AD93D64-A250-8F4D-8EEC-C81C1F8092F4}" type="presParOf" srcId="{384EDE02-23EE-2743-A64D-9F831A548B5E}" destId="{8EB7E77A-B6B5-5C49-8C39-A739D281D2AC}" srcOrd="11" destOrd="0" presId="urn:microsoft.com/office/officeart/2008/layout/LinedList"/>
    <dgm:cxn modelId="{8030DD80-DDD8-EA41-A35A-1E0BABBBBEC0}" type="presParOf" srcId="{8EB7E77A-B6B5-5C49-8C39-A739D281D2AC}" destId="{2E6FA9D0-3438-7441-A754-6605B0E1B4AA}" srcOrd="0" destOrd="0" presId="urn:microsoft.com/office/officeart/2008/layout/LinedList"/>
    <dgm:cxn modelId="{D6389CC1-A852-2349-82D0-9C1AF12EEEA9}" type="presParOf" srcId="{8EB7E77A-B6B5-5C49-8C39-A739D281D2AC}" destId="{C4C2F920-7989-0840-9885-5404C9A35772}" srcOrd="1" destOrd="0" presId="urn:microsoft.com/office/officeart/2008/layout/LinedList"/>
    <dgm:cxn modelId="{F210C01E-2245-3F41-ABCE-1F2D37FB2867}" type="presParOf" srcId="{384EDE02-23EE-2743-A64D-9F831A548B5E}" destId="{3AD81B3A-67E3-0A44-B0E8-264D0FDDE941}" srcOrd="12" destOrd="0" presId="urn:microsoft.com/office/officeart/2008/layout/LinedList"/>
    <dgm:cxn modelId="{AC2C5C5A-B50B-A947-92DE-06CCDDE3CF15}" type="presParOf" srcId="{384EDE02-23EE-2743-A64D-9F831A548B5E}" destId="{56B1F73B-647C-D846-AAC0-F5444C20DFC9}" srcOrd="13" destOrd="0" presId="urn:microsoft.com/office/officeart/2008/layout/LinedList"/>
    <dgm:cxn modelId="{96ECEAAE-2077-5848-B9AD-335819D43311}" type="presParOf" srcId="{56B1F73B-647C-D846-AAC0-F5444C20DFC9}" destId="{4EED6EF7-C398-4C48-9963-ADC00EF8829C}" srcOrd="0" destOrd="0" presId="urn:microsoft.com/office/officeart/2008/layout/LinedList"/>
    <dgm:cxn modelId="{0FFECA1F-C1A7-2C4A-A182-8F5DEF521087}" type="presParOf" srcId="{56B1F73B-647C-D846-AAC0-F5444C20DFC9}" destId="{8CE1D6D8-5ED3-0246-98BE-D57BE33AD22C}" srcOrd="1" destOrd="0" presId="urn:microsoft.com/office/officeart/2008/layout/LinedList"/>
    <dgm:cxn modelId="{F105BF2E-662B-4A43-9586-B8A64E9CAC3F}" type="presParOf" srcId="{384EDE02-23EE-2743-A64D-9F831A548B5E}" destId="{6566A434-4847-0449-983B-ECB2E8C6CA61}" srcOrd="14" destOrd="0" presId="urn:microsoft.com/office/officeart/2008/layout/LinedList"/>
    <dgm:cxn modelId="{9B98CBA2-1886-A544-8B2E-1D9E48936B81}" type="presParOf" srcId="{384EDE02-23EE-2743-A64D-9F831A548B5E}" destId="{FCC9E17B-65ED-7545-9EF2-1A8C98492EE2}" srcOrd="15" destOrd="0" presId="urn:microsoft.com/office/officeart/2008/layout/LinedList"/>
    <dgm:cxn modelId="{CD43D3C4-0970-E442-8FFD-CD82C5EAD362}" type="presParOf" srcId="{FCC9E17B-65ED-7545-9EF2-1A8C98492EE2}" destId="{7CED5729-AD19-4442-846F-41E7A9044EB9}" srcOrd="0" destOrd="0" presId="urn:microsoft.com/office/officeart/2008/layout/LinedList"/>
    <dgm:cxn modelId="{1CD092B6-857A-0045-975A-175730E94985}" type="presParOf" srcId="{FCC9E17B-65ED-7545-9EF2-1A8C98492EE2}" destId="{0D8FAEB0-8062-7143-B451-18E71B4C695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E9A0E7-40B6-416E-845A-FCB45D977A9B}"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1DC3634-BBF4-46DA-A57C-79C377E372FD}">
      <dgm:prSet custT="1"/>
      <dgm:spPr/>
      <dgm:t>
        <a:bodyPr/>
        <a:lstStyle/>
        <a:p>
          <a:pPr>
            <a:defRPr cap="all"/>
          </a:pPr>
          <a:r>
            <a:rPr lang="en-US" sz="3200" b="1" dirty="0"/>
            <a:t>End of Life Discussions: </a:t>
          </a:r>
          <a:endParaRPr lang="en-US" sz="3200" dirty="0"/>
        </a:p>
      </dgm:t>
    </dgm:pt>
    <dgm:pt modelId="{84623631-4B63-44C5-BCFF-6001B1253DE5}" type="parTrans" cxnId="{92F4C852-AA45-4E61-9C34-DF26390D17A6}">
      <dgm:prSet/>
      <dgm:spPr/>
      <dgm:t>
        <a:bodyPr/>
        <a:lstStyle/>
        <a:p>
          <a:endParaRPr lang="en-US"/>
        </a:p>
      </dgm:t>
    </dgm:pt>
    <dgm:pt modelId="{67913EB8-9447-4073-AEBF-68EA2E3039BD}" type="sibTrans" cxnId="{92F4C852-AA45-4E61-9C34-DF26390D17A6}">
      <dgm:prSet/>
      <dgm:spPr/>
      <dgm:t>
        <a:bodyPr/>
        <a:lstStyle/>
        <a:p>
          <a:endParaRPr lang="en-US"/>
        </a:p>
      </dgm:t>
    </dgm:pt>
    <dgm:pt modelId="{BBF9F600-798B-40B8-A063-3FD26A4EDD48}">
      <dgm:prSet/>
      <dgm:spPr/>
      <dgm:t>
        <a:bodyPr/>
        <a:lstStyle/>
        <a:p>
          <a:pPr>
            <a:lnSpc>
              <a:spcPct val="100000"/>
            </a:lnSpc>
            <a:defRPr cap="all"/>
          </a:pPr>
          <a:r>
            <a:rPr lang="en-US" b="1"/>
            <a:t>End of life discussions are usually a difficult one for Physicians</a:t>
          </a:r>
          <a:endParaRPr lang="en-US"/>
        </a:p>
      </dgm:t>
    </dgm:pt>
    <dgm:pt modelId="{675DAE31-6AD4-417D-AA16-A1D0ACD7CF42}" type="parTrans" cxnId="{7DA775BA-30E1-4AF3-983B-6CFCB9C405F0}">
      <dgm:prSet/>
      <dgm:spPr/>
      <dgm:t>
        <a:bodyPr/>
        <a:lstStyle/>
        <a:p>
          <a:endParaRPr lang="en-US"/>
        </a:p>
      </dgm:t>
    </dgm:pt>
    <dgm:pt modelId="{FBA87B6C-2DFC-40B3-B8D9-08179F87C686}" type="sibTrans" cxnId="{7DA775BA-30E1-4AF3-983B-6CFCB9C405F0}">
      <dgm:prSet/>
      <dgm:spPr/>
      <dgm:t>
        <a:bodyPr/>
        <a:lstStyle/>
        <a:p>
          <a:endParaRPr lang="en-US"/>
        </a:p>
      </dgm:t>
    </dgm:pt>
    <dgm:pt modelId="{39F0DBAE-8756-4F45-A162-826CCD830105}">
      <dgm:prSet/>
      <dgm:spPr/>
      <dgm:t>
        <a:bodyPr/>
        <a:lstStyle/>
        <a:p>
          <a:pPr>
            <a:lnSpc>
              <a:spcPct val="100000"/>
            </a:lnSpc>
            <a:defRPr cap="all"/>
          </a:pPr>
          <a:r>
            <a:rPr lang="en-US" b="1"/>
            <a:t>Now mandated by insurance companies to be discussed </a:t>
          </a:r>
          <a:r>
            <a:rPr lang="en-US" b="1" u="sng"/>
            <a:t>and</a:t>
          </a:r>
          <a:r>
            <a:rPr lang="en-US" b="1"/>
            <a:t> documented</a:t>
          </a:r>
          <a:endParaRPr lang="en-US"/>
        </a:p>
      </dgm:t>
    </dgm:pt>
    <dgm:pt modelId="{E4C28480-D193-4D25-A6BE-5653E836D865}" type="parTrans" cxnId="{7FD1FF2A-7686-4A46-B353-9E4AD15430A6}">
      <dgm:prSet/>
      <dgm:spPr/>
      <dgm:t>
        <a:bodyPr/>
        <a:lstStyle/>
        <a:p>
          <a:endParaRPr lang="en-US"/>
        </a:p>
      </dgm:t>
    </dgm:pt>
    <dgm:pt modelId="{5874F41C-6A45-4452-848C-4C7788256157}" type="sibTrans" cxnId="{7FD1FF2A-7686-4A46-B353-9E4AD15430A6}">
      <dgm:prSet/>
      <dgm:spPr/>
      <dgm:t>
        <a:bodyPr/>
        <a:lstStyle/>
        <a:p>
          <a:endParaRPr lang="en-US"/>
        </a:p>
      </dgm:t>
    </dgm:pt>
    <dgm:pt modelId="{CD05A6D4-23BF-433B-892A-64E9734D3F1A}">
      <dgm:prSet/>
      <dgm:spPr/>
      <dgm:t>
        <a:bodyPr/>
        <a:lstStyle/>
        <a:p>
          <a:pPr>
            <a:lnSpc>
              <a:spcPct val="100000"/>
            </a:lnSpc>
            <a:defRPr cap="all"/>
          </a:pPr>
          <a:r>
            <a:rPr lang="en-US" b="1"/>
            <a:t>End of life discussion should start in out-patient setting</a:t>
          </a:r>
          <a:endParaRPr lang="en-US"/>
        </a:p>
      </dgm:t>
    </dgm:pt>
    <dgm:pt modelId="{5A3144BA-39C7-405D-BB38-0FD48A745A5C}" type="parTrans" cxnId="{3A9F4B13-14B3-420A-BFE4-D12615FFD6D4}">
      <dgm:prSet/>
      <dgm:spPr/>
      <dgm:t>
        <a:bodyPr/>
        <a:lstStyle/>
        <a:p>
          <a:endParaRPr lang="en-US"/>
        </a:p>
      </dgm:t>
    </dgm:pt>
    <dgm:pt modelId="{9ECD1C81-9AFC-45B7-BD3A-EB9A4BA9204D}" type="sibTrans" cxnId="{3A9F4B13-14B3-420A-BFE4-D12615FFD6D4}">
      <dgm:prSet/>
      <dgm:spPr/>
      <dgm:t>
        <a:bodyPr/>
        <a:lstStyle/>
        <a:p>
          <a:endParaRPr lang="en-US"/>
        </a:p>
      </dgm:t>
    </dgm:pt>
    <dgm:pt modelId="{EC913059-732B-41A9-A3D5-D27F0BB9A63D}">
      <dgm:prSet/>
      <dgm:spPr/>
      <dgm:t>
        <a:bodyPr/>
        <a:lstStyle/>
        <a:p>
          <a:pPr>
            <a:lnSpc>
              <a:spcPct val="100000"/>
            </a:lnSpc>
            <a:defRPr cap="all"/>
          </a:pPr>
          <a:r>
            <a:rPr lang="en-US" b="1"/>
            <a:t>Code status</a:t>
          </a:r>
          <a:endParaRPr lang="en-US"/>
        </a:p>
      </dgm:t>
    </dgm:pt>
    <dgm:pt modelId="{0FBF443F-1A05-4B8E-851D-F9022E4875F6}" type="parTrans" cxnId="{8CC17ABD-74B1-4696-B073-080428E58CE0}">
      <dgm:prSet/>
      <dgm:spPr/>
      <dgm:t>
        <a:bodyPr/>
        <a:lstStyle/>
        <a:p>
          <a:endParaRPr lang="en-US"/>
        </a:p>
      </dgm:t>
    </dgm:pt>
    <dgm:pt modelId="{D53A6D30-8E0F-43D6-8AFF-05EB3A2BBE05}" type="sibTrans" cxnId="{8CC17ABD-74B1-4696-B073-080428E58CE0}">
      <dgm:prSet/>
      <dgm:spPr/>
      <dgm:t>
        <a:bodyPr/>
        <a:lstStyle/>
        <a:p>
          <a:endParaRPr lang="en-US"/>
        </a:p>
      </dgm:t>
    </dgm:pt>
    <dgm:pt modelId="{683FCF77-65A2-CE4A-B2F9-42ACBE6A814F}" type="pres">
      <dgm:prSet presAssocID="{06E9A0E7-40B6-416E-845A-FCB45D977A9B}" presName="diagram" presStyleCnt="0">
        <dgm:presLayoutVars>
          <dgm:dir/>
          <dgm:resizeHandles val="exact"/>
        </dgm:presLayoutVars>
      </dgm:prSet>
      <dgm:spPr/>
    </dgm:pt>
    <dgm:pt modelId="{715814BA-7A4A-D14C-84AD-1A751BA33DBD}" type="pres">
      <dgm:prSet presAssocID="{41DC3634-BBF4-46DA-A57C-79C377E372FD}" presName="node" presStyleLbl="node1" presStyleIdx="0" presStyleCnt="5">
        <dgm:presLayoutVars>
          <dgm:bulletEnabled val="1"/>
        </dgm:presLayoutVars>
      </dgm:prSet>
      <dgm:spPr/>
    </dgm:pt>
    <dgm:pt modelId="{244A0281-DBBB-3E46-919F-3B1710D73B8E}" type="pres">
      <dgm:prSet presAssocID="{67913EB8-9447-4073-AEBF-68EA2E3039BD}" presName="sibTrans" presStyleCnt="0"/>
      <dgm:spPr/>
    </dgm:pt>
    <dgm:pt modelId="{CE5FE7C1-B627-E14F-BB4A-317DB692F78B}" type="pres">
      <dgm:prSet presAssocID="{BBF9F600-798B-40B8-A063-3FD26A4EDD48}" presName="node" presStyleLbl="node1" presStyleIdx="1" presStyleCnt="5">
        <dgm:presLayoutVars>
          <dgm:bulletEnabled val="1"/>
        </dgm:presLayoutVars>
      </dgm:prSet>
      <dgm:spPr/>
    </dgm:pt>
    <dgm:pt modelId="{726D3904-6CA1-2D47-B9A1-10A2CD74B39F}" type="pres">
      <dgm:prSet presAssocID="{FBA87B6C-2DFC-40B3-B8D9-08179F87C686}" presName="sibTrans" presStyleCnt="0"/>
      <dgm:spPr/>
    </dgm:pt>
    <dgm:pt modelId="{47C21C65-9288-D042-A903-CB760803E6CE}" type="pres">
      <dgm:prSet presAssocID="{39F0DBAE-8756-4F45-A162-826CCD830105}" presName="node" presStyleLbl="node1" presStyleIdx="2" presStyleCnt="5">
        <dgm:presLayoutVars>
          <dgm:bulletEnabled val="1"/>
        </dgm:presLayoutVars>
      </dgm:prSet>
      <dgm:spPr/>
    </dgm:pt>
    <dgm:pt modelId="{2CAB0032-B233-1A4E-AAA2-C35131017D3A}" type="pres">
      <dgm:prSet presAssocID="{5874F41C-6A45-4452-848C-4C7788256157}" presName="sibTrans" presStyleCnt="0"/>
      <dgm:spPr/>
    </dgm:pt>
    <dgm:pt modelId="{7FE59BFE-5638-CB42-9B1E-A441D120839D}" type="pres">
      <dgm:prSet presAssocID="{CD05A6D4-23BF-433B-892A-64E9734D3F1A}" presName="node" presStyleLbl="node1" presStyleIdx="3" presStyleCnt="5">
        <dgm:presLayoutVars>
          <dgm:bulletEnabled val="1"/>
        </dgm:presLayoutVars>
      </dgm:prSet>
      <dgm:spPr/>
    </dgm:pt>
    <dgm:pt modelId="{19CD5694-C8F9-1048-BDE0-3439AAA710CB}" type="pres">
      <dgm:prSet presAssocID="{9ECD1C81-9AFC-45B7-BD3A-EB9A4BA9204D}" presName="sibTrans" presStyleCnt="0"/>
      <dgm:spPr/>
    </dgm:pt>
    <dgm:pt modelId="{4170EDAC-81A2-6D46-9644-CB66986AD1F3}" type="pres">
      <dgm:prSet presAssocID="{EC913059-732B-41A9-A3D5-D27F0BB9A63D}" presName="node" presStyleLbl="node1" presStyleIdx="4" presStyleCnt="5">
        <dgm:presLayoutVars>
          <dgm:bulletEnabled val="1"/>
        </dgm:presLayoutVars>
      </dgm:prSet>
      <dgm:spPr/>
    </dgm:pt>
  </dgm:ptLst>
  <dgm:cxnLst>
    <dgm:cxn modelId="{3A9F4B13-14B3-420A-BFE4-D12615FFD6D4}" srcId="{06E9A0E7-40B6-416E-845A-FCB45D977A9B}" destId="{CD05A6D4-23BF-433B-892A-64E9734D3F1A}" srcOrd="3" destOrd="0" parTransId="{5A3144BA-39C7-405D-BB38-0FD48A745A5C}" sibTransId="{9ECD1C81-9AFC-45B7-BD3A-EB9A4BA9204D}"/>
    <dgm:cxn modelId="{7FD1FF2A-7686-4A46-B353-9E4AD15430A6}" srcId="{06E9A0E7-40B6-416E-845A-FCB45D977A9B}" destId="{39F0DBAE-8756-4F45-A162-826CCD830105}" srcOrd="2" destOrd="0" parTransId="{E4C28480-D193-4D25-A6BE-5653E836D865}" sibTransId="{5874F41C-6A45-4452-848C-4C7788256157}"/>
    <dgm:cxn modelId="{CBEFB452-D2E4-C247-BA3D-9BC2E9E467EF}" type="presOf" srcId="{BBF9F600-798B-40B8-A063-3FD26A4EDD48}" destId="{CE5FE7C1-B627-E14F-BB4A-317DB692F78B}" srcOrd="0" destOrd="0" presId="urn:microsoft.com/office/officeart/2005/8/layout/default"/>
    <dgm:cxn modelId="{92F4C852-AA45-4E61-9C34-DF26390D17A6}" srcId="{06E9A0E7-40B6-416E-845A-FCB45D977A9B}" destId="{41DC3634-BBF4-46DA-A57C-79C377E372FD}" srcOrd="0" destOrd="0" parTransId="{84623631-4B63-44C5-BCFF-6001B1253DE5}" sibTransId="{67913EB8-9447-4073-AEBF-68EA2E3039BD}"/>
    <dgm:cxn modelId="{B536A270-8EE5-324F-B40C-E4CDC8D7976A}" type="presOf" srcId="{EC913059-732B-41A9-A3D5-D27F0BB9A63D}" destId="{4170EDAC-81A2-6D46-9644-CB66986AD1F3}" srcOrd="0" destOrd="0" presId="urn:microsoft.com/office/officeart/2005/8/layout/default"/>
    <dgm:cxn modelId="{B8934B73-795C-4643-B35A-750B83A5BC37}" type="presOf" srcId="{41DC3634-BBF4-46DA-A57C-79C377E372FD}" destId="{715814BA-7A4A-D14C-84AD-1A751BA33DBD}" srcOrd="0" destOrd="0" presId="urn:microsoft.com/office/officeart/2005/8/layout/default"/>
    <dgm:cxn modelId="{8CC7D27B-C1E9-B346-A284-DBBFEDB07EF5}" type="presOf" srcId="{CD05A6D4-23BF-433B-892A-64E9734D3F1A}" destId="{7FE59BFE-5638-CB42-9B1E-A441D120839D}" srcOrd="0" destOrd="0" presId="urn:microsoft.com/office/officeart/2005/8/layout/default"/>
    <dgm:cxn modelId="{3B9DD195-3A8E-2847-91DB-396FAC73F8DA}" type="presOf" srcId="{39F0DBAE-8756-4F45-A162-826CCD830105}" destId="{47C21C65-9288-D042-A903-CB760803E6CE}" srcOrd="0" destOrd="0" presId="urn:microsoft.com/office/officeart/2005/8/layout/default"/>
    <dgm:cxn modelId="{B1E5BBAF-F356-6347-B961-06A6ACC7D616}" type="presOf" srcId="{06E9A0E7-40B6-416E-845A-FCB45D977A9B}" destId="{683FCF77-65A2-CE4A-B2F9-42ACBE6A814F}" srcOrd="0" destOrd="0" presId="urn:microsoft.com/office/officeart/2005/8/layout/default"/>
    <dgm:cxn modelId="{7DA775BA-30E1-4AF3-983B-6CFCB9C405F0}" srcId="{06E9A0E7-40B6-416E-845A-FCB45D977A9B}" destId="{BBF9F600-798B-40B8-A063-3FD26A4EDD48}" srcOrd="1" destOrd="0" parTransId="{675DAE31-6AD4-417D-AA16-A1D0ACD7CF42}" sibTransId="{FBA87B6C-2DFC-40B3-B8D9-08179F87C686}"/>
    <dgm:cxn modelId="{8CC17ABD-74B1-4696-B073-080428E58CE0}" srcId="{06E9A0E7-40B6-416E-845A-FCB45D977A9B}" destId="{EC913059-732B-41A9-A3D5-D27F0BB9A63D}" srcOrd="4" destOrd="0" parTransId="{0FBF443F-1A05-4B8E-851D-F9022E4875F6}" sibTransId="{D53A6D30-8E0F-43D6-8AFF-05EB3A2BBE05}"/>
    <dgm:cxn modelId="{3AE2C9FD-3464-4241-9F1E-F628B5F311AD}" type="presParOf" srcId="{683FCF77-65A2-CE4A-B2F9-42ACBE6A814F}" destId="{715814BA-7A4A-D14C-84AD-1A751BA33DBD}" srcOrd="0" destOrd="0" presId="urn:microsoft.com/office/officeart/2005/8/layout/default"/>
    <dgm:cxn modelId="{49F1EF4F-3971-074D-A991-EA6AD3244631}" type="presParOf" srcId="{683FCF77-65A2-CE4A-B2F9-42ACBE6A814F}" destId="{244A0281-DBBB-3E46-919F-3B1710D73B8E}" srcOrd="1" destOrd="0" presId="urn:microsoft.com/office/officeart/2005/8/layout/default"/>
    <dgm:cxn modelId="{66FEB6C2-F56D-0542-B7D3-64EF6AA488AD}" type="presParOf" srcId="{683FCF77-65A2-CE4A-B2F9-42ACBE6A814F}" destId="{CE5FE7C1-B627-E14F-BB4A-317DB692F78B}" srcOrd="2" destOrd="0" presId="urn:microsoft.com/office/officeart/2005/8/layout/default"/>
    <dgm:cxn modelId="{72E79A34-B7D6-7943-9694-CD373E4433BF}" type="presParOf" srcId="{683FCF77-65A2-CE4A-B2F9-42ACBE6A814F}" destId="{726D3904-6CA1-2D47-B9A1-10A2CD74B39F}" srcOrd="3" destOrd="0" presId="urn:microsoft.com/office/officeart/2005/8/layout/default"/>
    <dgm:cxn modelId="{12C60361-E6C3-834F-B590-428CC845E2BC}" type="presParOf" srcId="{683FCF77-65A2-CE4A-B2F9-42ACBE6A814F}" destId="{47C21C65-9288-D042-A903-CB760803E6CE}" srcOrd="4" destOrd="0" presId="urn:microsoft.com/office/officeart/2005/8/layout/default"/>
    <dgm:cxn modelId="{436E664C-B82D-6747-A80C-D2551BC4ECC2}" type="presParOf" srcId="{683FCF77-65A2-CE4A-B2F9-42ACBE6A814F}" destId="{2CAB0032-B233-1A4E-AAA2-C35131017D3A}" srcOrd="5" destOrd="0" presId="urn:microsoft.com/office/officeart/2005/8/layout/default"/>
    <dgm:cxn modelId="{1D2EDCEB-9FD7-9141-8345-E417606A0E4F}" type="presParOf" srcId="{683FCF77-65A2-CE4A-B2F9-42ACBE6A814F}" destId="{7FE59BFE-5638-CB42-9B1E-A441D120839D}" srcOrd="6" destOrd="0" presId="urn:microsoft.com/office/officeart/2005/8/layout/default"/>
    <dgm:cxn modelId="{EE3E7963-9497-464C-8B3C-B15F83CEF4BC}" type="presParOf" srcId="{683FCF77-65A2-CE4A-B2F9-42ACBE6A814F}" destId="{19CD5694-C8F9-1048-BDE0-3439AAA710CB}" srcOrd="7" destOrd="0" presId="urn:microsoft.com/office/officeart/2005/8/layout/default"/>
    <dgm:cxn modelId="{A964136B-95B0-7C42-A597-04910A411DE5}" type="presParOf" srcId="{683FCF77-65A2-CE4A-B2F9-42ACBE6A814F}" destId="{4170EDAC-81A2-6D46-9644-CB66986AD1F3}"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9B50CD-7DC1-4FC8-AAD2-F1B8077286C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CC08E7A-C185-4FF8-B024-F1E59FDA5861}">
      <dgm:prSet/>
      <dgm:spPr/>
      <dgm:t>
        <a:bodyPr/>
        <a:lstStyle/>
        <a:p>
          <a:r>
            <a:rPr lang="en-US" b="1" u="sng"/>
            <a:t>Legal Hiearchy for Decision Makers for Code Discussion</a:t>
          </a:r>
          <a:endParaRPr lang="en-US"/>
        </a:p>
      </dgm:t>
    </dgm:pt>
    <dgm:pt modelId="{7D63BA81-F1E4-441D-9574-E0D0A98ED86D}" type="parTrans" cxnId="{E16856E1-E7EA-4600-9968-C92C05B0E646}">
      <dgm:prSet/>
      <dgm:spPr/>
      <dgm:t>
        <a:bodyPr/>
        <a:lstStyle/>
        <a:p>
          <a:endParaRPr lang="en-US"/>
        </a:p>
      </dgm:t>
    </dgm:pt>
    <dgm:pt modelId="{67B694CC-207E-46F9-986F-79BE4B347BDF}" type="sibTrans" cxnId="{E16856E1-E7EA-4600-9968-C92C05B0E646}">
      <dgm:prSet/>
      <dgm:spPr/>
      <dgm:t>
        <a:bodyPr/>
        <a:lstStyle/>
        <a:p>
          <a:endParaRPr lang="en-US"/>
        </a:p>
      </dgm:t>
    </dgm:pt>
    <dgm:pt modelId="{4474ED7D-A577-4335-8CB7-932D4290CC5F}">
      <dgm:prSet/>
      <dgm:spPr/>
      <dgm:t>
        <a:bodyPr/>
        <a:lstStyle/>
        <a:p>
          <a:r>
            <a:rPr lang="en-US" dirty="0"/>
            <a:t>Patient/Self</a:t>
          </a:r>
        </a:p>
      </dgm:t>
    </dgm:pt>
    <dgm:pt modelId="{29B23392-A077-43B3-A353-81A2FD1F06F3}" type="parTrans" cxnId="{242EAD30-9371-4255-866E-8391496C559C}">
      <dgm:prSet/>
      <dgm:spPr/>
      <dgm:t>
        <a:bodyPr/>
        <a:lstStyle/>
        <a:p>
          <a:endParaRPr lang="en-US"/>
        </a:p>
      </dgm:t>
    </dgm:pt>
    <dgm:pt modelId="{4F8C25A9-423B-476C-80AF-D78B2146F201}" type="sibTrans" cxnId="{242EAD30-9371-4255-866E-8391496C559C}">
      <dgm:prSet/>
      <dgm:spPr/>
      <dgm:t>
        <a:bodyPr/>
        <a:lstStyle/>
        <a:p>
          <a:endParaRPr lang="en-US"/>
        </a:p>
      </dgm:t>
    </dgm:pt>
    <dgm:pt modelId="{4F16C119-753E-4A35-BDE3-5AE19EC61A84}">
      <dgm:prSet/>
      <dgm:spPr/>
      <dgm:t>
        <a:bodyPr/>
        <a:lstStyle/>
        <a:p>
          <a:r>
            <a:rPr lang="en-US" dirty="0"/>
            <a:t>Healthcare agent per Advance Directive</a:t>
          </a:r>
        </a:p>
      </dgm:t>
    </dgm:pt>
    <dgm:pt modelId="{14229552-3310-4649-96E3-BA9E093BFEF9}" type="parTrans" cxnId="{9DAD362C-8291-4998-A70A-AED0BBD2B397}">
      <dgm:prSet/>
      <dgm:spPr/>
      <dgm:t>
        <a:bodyPr/>
        <a:lstStyle/>
        <a:p>
          <a:endParaRPr lang="en-US"/>
        </a:p>
      </dgm:t>
    </dgm:pt>
    <dgm:pt modelId="{FF24FC13-DC9E-4A4F-B821-A6998D187B6F}" type="sibTrans" cxnId="{9DAD362C-8291-4998-A70A-AED0BBD2B397}">
      <dgm:prSet/>
      <dgm:spPr/>
      <dgm:t>
        <a:bodyPr/>
        <a:lstStyle/>
        <a:p>
          <a:endParaRPr lang="en-US"/>
        </a:p>
      </dgm:t>
    </dgm:pt>
    <dgm:pt modelId="{4951F3E3-BA4F-4DB3-850A-D4D90B0301EE}">
      <dgm:prSet/>
      <dgm:spPr/>
      <dgm:t>
        <a:bodyPr/>
        <a:lstStyle/>
        <a:p>
          <a:r>
            <a:rPr lang="en-US"/>
            <a:t>Spouse</a:t>
          </a:r>
        </a:p>
      </dgm:t>
    </dgm:pt>
    <dgm:pt modelId="{A2D86D66-8D21-4B4F-AF07-916E1EF90AEE}" type="parTrans" cxnId="{F5B46BD1-4991-4B82-B990-B5342C8292D7}">
      <dgm:prSet/>
      <dgm:spPr/>
      <dgm:t>
        <a:bodyPr/>
        <a:lstStyle/>
        <a:p>
          <a:endParaRPr lang="en-US"/>
        </a:p>
      </dgm:t>
    </dgm:pt>
    <dgm:pt modelId="{F857A89F-904C-4A1E-BA26-AD053F9BB037}" type="sibTrans" cxnId="{F5B46BD1-4991-4B82-B990-B5342C8292D7}">
      <dgm:prSet/>
      <dgm:spPr/>
      <dgm:t>
        <a:bodyPr/>
        <a:lstStyle/>
        <a:p>
          <a:endParaRPr lang="en-US"/>
        </a:p>
      </dgm:t>
    </dgm:pt>
    <dgm:pt modelId="{CA272872-D1C5-4518-9585-1096163E6444}">
      <dgm:prSet/>
      <dgm:spPr/>
      <dgm:t>
        <a:bodyPr/>
        <a:lstStyle/>
        <a:p>
          <a:r>
            <a:rPr lang="en-US" dirty="0"/>
            <a:t>Court appointed guardian</a:t>
          </a:r>
        </a:p>
      </dgm:t>
    </dgm:pt>
    <dgm:pt modelId="{0C8BA290-8C2D-49FC-B96B-F6B39DCDAEEA}" type="parTrans" cxnId="{CDCAE49F-DB73-4B86-B785-E85CA5AB6182}">
      <dgm:prSet/>
      <dgm:spPr/>
      <dgm:t>
        <a:bodyPr/>
        <a:lstStyle/>
        <a:p>
          <a:endParaRPr lang="en-US"/>
        </a:p>
      </dgm:t>
    </dgm:pt>
    <dgm:pt modelId="{7F706817-0D18-4C4F-AB38-AEB8BC986BA3}" type="sibTrans" cxnId="{CDCAE49F-DB73-4B86-B785-E85CA5AB6182}">
      <dgm:prSet/>
      <dgm:spPr/>
      <dgm:t>
        <a:bodyPr/>
        <a:lstStyle/>
        <a:p>
          <a:endParaRPr lang="en-US"/>
        </a:p>
      </dgm:t>
    </dgm:pt>
    <dgm:pt modelId="{60289238-D384-4E74-B4C7-8DD0AA43D62F}">
      <dgm:prSet/>
      <dgm:spPr/>
      <dgm:t>
        <a:bodyPr/>
        <a:lstStyle/>
        <a:p>
          <a:r>
            <a:rPr lang="en-US" dirty="0"/>
            <a:t>Adult Child(ren)</a:t>
          </a:r>
        </a:p>
      </dgm:t>
    </dgm:pt>
    <dgm:pt modelId="{9F4EC167-375C-47E6-94FF-9ED428AB643F}" type="parTrans" cxnId="{806D8BC8-AF91-41AA-BE48-575DBADA2896}">
      <dgm:prSet/>
      <dgm:spPr/>
      <dgm:t>
        <a:bodyPr/>
        <a:lstStyle/>
        <a:p>
          <a:endParaRPr lang="en-US"/>
        </a:p>
      </dgm:t>
    </dgm:pt>
    <dgm:pt modelId="{36F95935-363B-496D-9642-2DFC09DFBDD0}" type="sibTrans" cxnId="{806D8BC8-AF91-41AA-BE48-575DBADA2896}">
      <dgm:prSet/>
      <dgm:spPr/>
      <dgm:t>
        <a:bodyPr/>
        <a:lstStyle/>
        <a:p>
          <a:endParaRPr lang="en-US"/>
        </a:p>
      </dgm:t>
    </dgm:pt>
    <dgm:pt modelId="{43BCBB75-4063-4598-BD6F-3454FDE96EE6}">
      <dgm:prSet/>
      <dgm:spPr/>
      <dgm:t>
        <a:bodyPr/>
        <a:lstStyle/>
        <a:p>
          <a:r>
            <a:rPr lang="en-US"/>
            <a:t>Parent(s)</a:t>
          </a:r>
        </a:p>
      </dgm:t>
    </dgm:pt>
    <dgm:pt modelId="{2B2FFFF3-6807-465C-811C-54F484237B55}" type="parTrans" cxnId="{080AB4C2-AC09-426C-B47E-6FF4FFE1991F}">
      <dgm:prSet/>
      <dgm:spPr/>
      <dgm:t>
        <a:bodyPr/>
        <a:lstStyle/>
        <a:p>
          <a:endParaRPr lang="en-US"/>
        </a:p>
      </dgm:t>
    </dgm:pt>
    <dgm:pt modelId="{C214D020-88A2-4807-BE73-E34FB6CB15BF}" type="sibTrans" cxnId="{080AB4C2-AC09-426C-B47E-6FF4FFE1991F}">
      <dgm:prSet/>
      <dgm:spPr/>
      <dgm:t>
        <a:bodyPr/>
        <a:lstStyle/>
        <a:p>
          <a:endParaRPr lang="en-US"/>
        </a:p>
      </dgm:t>
    </dgm:pt>
    <dgm:pt modelId="{11AFEB5C-3645-4080-9595-5FCF7BDDAB88}">
      <dgm:prSet/>
      <dgm:spPr/>
      <dgm:t>
        <a:bodyPr/>
        <a:lstStyle/>
        <a:p>
          <a:r>
            <a:rPr lang="en-US" dirty="0"/>
            <a:t>Adult Sibling(s)</a:t>
          </a:r>
        </a:p>
      </dgm:t>
    </dgm:pt>
    <dgm:pt modelId="{65BE016B-BB04-4614-8D1E-D4964331AC65}" type="parTrans" cxnId="{5BA0C549-967D-46E4-812B-D08ACF253BD9}">
      <dgm:prSet/>
      <dgm:spPr/>
      <dgm:t>
        <a:bodyPr/>
        <a:lstStyle/>
        <a:p>
          <a:endParaRPr lang="en-US"/>
        </a:p>
      </dgm:t>
    </dgm:pt>
    <dgm:pt modelId="{EE9859DA-8EC4-4E99-A41E-377370F91818}" type="sibTrans" cxnId="{5BA0C549-967D-46E4-812B-D08ACF253BD9}">
      <dgm:prSet/>
      <dgm:spPr/>
      <dgm:t>
        <a:bodyPr/>
        <a:lstStyle/>
        <a:p>
          <a:endParaRPr lang="en-US"/>
        </a:p>
      </dgm:t>
    </dgm:pt>
    <dgm:pt modelId="{0AC39226-D904-494E-BA80-CD01F5BEE89F}">
      <dgm:prSet/>
      <dgm:spPr/>
      <dgm:t>
        <a:bodyPr/>
        <a:lstStyle/>
        <a:p>
          <a:r>
            <a:rPr lang="en-US" dirty="0"/>
            <a:t>Ethics Recommendation</a:t>
          </a:r>
        </a:p>
      </dgm:t>
    </dgm:pt>
    <dgm:pt modelId="{0C9E3DED-2EBA-4939-B4FE-ABD2787A918A}" type="parTrans" cxnId="{BDD7564B-2FBD-4212-ACEA-9DC857D473F0}">
      <dgm:prSet/>
      <dgm:spPr/>
      <dgm:t>
        <a:bodyPr/>
        <a:lstStyle/>
        <a:p>
          <a:endParaRPr lang="en-US"/>
        </a:p>
      </dgm:t>
    </dgm:pt>
    <dgm:pt modelId="{5BB6D633-5D23-4965-BF3E-FF2B70872882}" type="sibTrans" cxnId="{BDD7564B-2FBD-4212-ACEA-9DC857D473F0}">
      <dgm:prSet/>
      <dgm:spPr/>
      <dgm:t>
        <a:bodyPr/>
        <a:lstStyle/>
        <a:p>
          <a:endParaRPr lang="en-US"/>
        </a:p>
      </dgm:t>
    </dgm:pt>
    <dgm:pt modelId="{9C02327A-BE28-9843-96D9-34CA7720E1C1}" type="pres">
      <dgm:prSet presAssocID="{389B50CD-7DC1-4FC8-AAD2-F1B8077286C4}" presName="linear" presStyleCnt="0">
        <dgm:presLayoutVars>
          <dgm:animLvl val="lvl"/>
          <dgm:resizeHandles val="exact"/>
        </dgm:presLayoutVars>
      </dgm:prSet>
      <dgm:spPr/>
    </dgm:pt>
    <dgm:pt modelId="{532FCB67-FD93-CB4D-8630-4ADB51D8C553}" type="pres">
      <dgm:prSet presAssocID="{2CC08E7A-C185-4FF8-B024-F1E59FDA5861}" presName="parentText" presStyleLbl="node1" presStyleIdx="0" presStyleCnt="1">
        <dgm:presLayoutVars>
          <dgm:chMax val="0"/>
          <dgm:bulletEnabled val="1"/>
        </dgm:presLayoutVars>
      </dgm:prSet>
      <dgm:spPr/>
    </dgm:pt>
    <dgm:pt modelId="{D1215984-9F63-5641-817B-41F9BDEE99E7}" type="pres">
      <dgm:prSet presAssocID="{2CC08E7A-C185-4FF8-B024-F1E59FDA5861}" presName="childText" presStyleLbl="revTx" presStyleIdx="0" presStyleCnt="1">
        <dgm:presLayoutVars>
          <dgm:bulletEnabled val="1"/>
        </dgm:presLayoutVars>
      </dgm:prSet>
      <dgm:spPr/>
    </dgm:pt>
  </dgm:ptLst>
  <dgm:cxnLst>
    <dgm:cxn modelId="{9DAD362C-8291-4998-A70A-AED0BBD2B397}" srcId="{2CC08E7A-C185-4FF8-B024-F1E59FDA5861}" destId="{4F16C119-753E-4A35-BDE3-5AE19EC61A84}" srcOrd="1" destOrd="0" parTransId="{14229552-3310-4649-96E3-BA9E093BFEF9}" sibTransId="{FF24FC13-DC9E-4A4F-B821-A6998D187B6F}"/>
    <dgm:cxn modelId="{242EAD30-9371-4255-866E-8391496C559C}" srcId="{2CC08E7A-C185-4FF8-B024-F1E59FDA5861}" destId="{4474ED7D-A577-4335-8CB7-932D4290CC5F}" srcOrd="0" destOrd="0" parTransId="{29B23392-A077-43B3-A353-81A2FD1F06F3}" sibTransId="{4F8C25A9-423B-476C-80AF-D78B2146F201}"/>
    <dgm:cxn modelId="{C776B634-BE35-F34E-8DE9-39AD043B038F}" type="presOf" srcId="{4474ED7D-A577-4335-8CB7-932D4290CC5F}" destId="{D1215984-9F63-5641-817B-41F9BDEE99E7}" srcOrd="0" destOrd="0" presId="urn:microsoft.com/office/officeart/2005/8/layout/vList2"/>
    <dgm:cxn modelId="{5BA0C549-967D-46E4-812B-D08ACF253BD9}" srcId="{2CC08E7A-C185-4FF8-B024-F1E59FDA5861}" destId="{11AFEB5C-3645-4080-9595-5FCF7BDDAB88}" srcOrd="6" destOrd="0" parTransId="{65BE016B-BB04-4614-8D1E-D4964331AC65}" sibTransId="{EE9859DA-8EC4-4E99-A41E-377370F91818}"/>
    <dgm:cxn modelId="{BDD7564B-2FBD-4212-ACEA-9DC857D473F0}" srcId="{2CC08E7A-C185-4FF8-B024-F1E59FDA5861}" destId="{0AC39226-D904-494E-BA80-CD01F5BEE89F}" srcOrd="7" destOrd="0" parTransId="{0C9E3DED-2EBA-4939-B4FE-ABD2787A918A}" sibTransId="{5BB6D633-5D23-4965-BF3E-FF2B70872882}"/>
    <dgm:cxn modelId="{C389D34C-68BE-3D42-A8B3-95A37CAE1EB3}" type="presOf" srcId="{11AFEB5C-3645-4080-9595-5FCF7BDDAB88}" destId="{D1215984-9F63-5641-817B-41F9BDEE99E7}" srcOrd="0" destOrd="6" presId="urn:microsoft.com/office/officeart/2005/8/layout/vList2"/>
    <dgm:cxn modelId="{8087BC5F-9AD9-5A44-B685-B1928E267011}" type="presOf" srcId="{0AC39226-D904-494E-BA80-CD01F5BEE89F}" destId="{D1215984-9F63-5641-817B-41F9BDEE99E7}" srcOrd="0" destOrd="7" presId="urn:microsoft.com/office/officeart/2005/8/layout/vList2"/>
    <dgm:cxn modelId="{D3F34D60-D852-9741-B93B-1C84DDF083AA}" type="presOf" srcId="{60289238-D384-4E74-B4C7-8DD0AA43D62F}" destId="{D1215984-9F63-5641-817B-41F9BDEE99E7}" srcOrd="0" destOrd="4" presId="urn:microsoft.com/office/officeart/2005/8/layout/vList2"/>
    <dgm:cxn modelId="{C1C0EF6F-21CF-2B43-85E0-84D8A0D56018}" type="presOf" srcId="{4F16C119-753E-4A35-BDE3-5AE19EC61A84}" destId="{D1215984-9F63-5641-817B-41F9BDEE99E7}" srcOrd="0" destOrd="1" presId="urn:microsoft.com/office/officeart/2005/8/layout/vList2"/>
    <dgm:cxn modelId="{94A51A75-442C-604A-A796-0EE1263AE294}" type="presOf" srcId="{43BCBB75-4063-4598-BD6F-3454FDE96EE6}" destId="{D1215984-9F63-5641-817B-41F9BDEE99E7}" srcOrd="0" destOrd="5" presId="urn:microsoft.com/office/officeart/2005/8/layout/vList2"/>
    <dgm:cxn modelId="{CDCAE49F-DB73-4B86-B785-E85CA5AB6182}" srcId="{2CC08E7A-C185-4FF8-B024-F1E59FDA5861}" destId="{CA272872-D1C5-4518-9585-1096163E6444}" srcOrd="3" destOrd="0" parTransId="{0C8BA290-8C2D-49FC-B96B-F6B39DCDAEEA}" sibTransId="{7F706817-0D18-4C4F-AB38-AEB8BC986BA3}"/>
    <dgm:cxn modelId="{21EDA1A9-E815-274E-AAE5-460F8F91B4B6}" type="presOf" srcId="{389B50CD-7DC1-4FC8-AAD2-F1B8077286C4}" destId="{9C02327A-BE28-9843-96D9-34CA7720E1C1}" srcOrd="0" destOrd="0" presId="urn:microsoft.com/office/officeart/2005/8/layout/vList2"/>
    <dgm:cxn modelId="{080AB4C2-AC09-426C-B47E-6FF4FFE1991F}" srcId="{2CC08E7A-C185-4FF8-B024-F1E59FDA5861}" destId="{43BCBB75-4063-4598-BD6F-3454FDE96EE6}" srcOrd="5" destOrd="0" parTransId="{2B2FFFF3-6807-465C-811C-54F484237B55}" sibTransId="{C214D020-88A2-4807-BE73-E34FB6CB15BF}"/>
    <dgm:cxn modelId="{32C503C5-8202-8C45-AEB7-99220884649B}" type="presOf" srcId="{CA272872-D1C5-4518-9585-1096163E6444}" destId="{D1215984-9F63-5641-817B-41F9BDEE99E7}" srcOrd="0" destOrd="3" presId="urn:microsoft.com/office/officeart/2005/8/layout/vList2"/>
    <dgm:cxn modelId="{806D8BC8-AF91-41AA-BE48-575DBADA2896}" srcId="{2CC08E7A-C185-4FF8-B024-F1E59FDA5861}" destId="{60289238-D384-4E74-B4C7-8DD0AA43D62F}" srcOrd="4" destOrd="0" parTransId="{9F4EC167-375C-47E6-94FF-9ED428AB643F}" sibTransId="{36F95935-363B-496D-9642-2DFC09DFBDD0}"/>
    <dgm:cxn modelId="{F5B46BD1-4991-4B82-B990-B5342C8292D7}" srcId="{2CC08E7A-C185-4FF8-B024-F1E59FDA5861}" destId="{4951F3E3-BA4F-4DB3-850A-D4D90B0301EE}" srcOrd="2" destOrd="0" parTransId="{A2D86D66-8D21-4B4F-AF07-916E1EF90AEE}" sibTransId="{F857A89F-904C-4A1E-BA26-AD053F9BB037}"/>
    <dgm:cxn modelId="{EB565EDE-A04B-5D4B-B2BC-780899642464}" type="presOf" srcId="{4951F3E3-BA4F-4DB3-850A-D4D90B0301EE}" destId="{D1215984-9F63-5641-817B-41F9BDEE99E7}" srcOrd="0" destOrd="2" presId="urn:microsoft.com/office/officeart/2005/8/layout/vList2"/>
    <dgm:cxn modelId="{E16856E1-E7EA-4600-9968-C92C05B0E646}" srcId="{389B50CD-7DC1-4FC8-AAD2-F1B8077286C4}" destId="{2CC08E7A-C185-4FF8-B024-F1E59FDA5861}" srcOrd="0" destOrd="0" parTransId="{7D63BA81-F1E4-441D-9574-E0D0A98ED86D}" sibTransId="{67B694CC-207E-46F9-986F-79BE4B347BDF}"/>
    <dgm:cxn modelId="{CE81EBE6-CB9A-EE45-A7EE-80A6F27F5715}" type="presOf" srcId="{2CC08E7A-C185-4FF8-B024-F1E59FDA5861}" destId="{532FCB67-FD93-CB4D-8630-4ADB51D8C553}" srcOrd="0" destOrd="0" presId="urn:microsoft.com/office/officeart/2005/8/layout/vList2"/>
    <dgm:cxn modelId="{3091DEC4-CC80-BD41-B06A-A299259B669B}" type="presParOf" srcId="{9C02327A-BE28-9843-96D9-34CA7720E1C1}" destId="{532FCB67-FD93-CB4D-8630-4ADB51D8C553}" srcOrd="0" destOrd="0" presId="urn:microsoft.com/office/officeart/2005/8/layout/vList2"/>
    <dgm:cxn modelId="{380A48C7-36DA-0841-9CFB-1FB0443AB09D}" type="presParOf" srcId="{9C02327A-BE28-9843-96D9-34CA7720E1C1}" destId="{D1215984-9F63-5641-817B-41F9BDEE99E7}"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885CDD-C4DF-4E0F-98AF-73A03690FB65}"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A7C0C325-9B9E-416E-A6DD-788ADAE7A934}">
      <dgm:prSet/>
      <dgm:spPr/>
      <dgm:t>
        <a:bodyPr/>
        <a:lstStyle/>
        <a:p>
          <a:r>
            <a:rPr lang="en-US" b="1" u="sng"/>
            <a:t>Conclusion</a:t>
          </a:r>
          <a:r>
            <a:rPr lang="en-US" b="1"/>
            <a:t> </a:t>
          </a:r>
          <a:endParaRPr lang="en-US"/>
        </a:p>
      </dgm:t>
    </dgm:pt>
    <dgm:pt modelId="{CA6445CD-5E87-413F-9B89-CCC308590A3F}" type="parTrans" cxnId="{CE4FC641-29C0-49FF-B929-A22C90BA5CAB}">
      <dgm:prSet/>
      <dgm:spPr/>
      <dgm:t>
        <a:bodyPr/>
        <a:lstStyle/>
        <a:p>
          <a:endParaRPr lang="en-US"/>
        </a:p>
      </dgm:t>
    </dgm:pt>
    <dgm:pt modelId="{FC2D584B-A030-4836-B290-444F9C87F236}" type="sibTrans" cxnId="{CE4FC641-29C0-49FF-B929-A22C90BA5CAB}">
      <dgm:prSet/>
      <dgm:spPr/>
      <dgm:t>
        <a:bodyPr/>
        <a:lstStyle/>
        <a:p>
          <a:endParaRPr lang="en-US"/>
        </a:p>
      </dgm:t>
    </dgm:pt>
    <dgm:pt modelId="{5F7C534C-9DD8-4F9B-A91B-68BBC5FB344A}">
      <dgm:prSet/>
      <dgm:spPr/>
      <dgm:t>
        <a:bodyPr/>
        <a:lstStyle/>
        <a:p>
          <a:r>
            <a:rPr lang="en-US" dirty="0"/>
            <a:t>Discuss your wishes with family members.</a:t>
          </a:r>
        </a:p>
      </dgm:t>
    </dgm:pt>
    <dgm:pt modelId="{9D48956A-BEE2-4D42-8EAD-B540A2BD974A}" type="parTrans" cxnId="{190D8191-ACAC-43FB-9ADA-11B457A1E8EC}">
      <dgm:prSet/>
      <dgm:spPr/>
      <dgm:t>
        <a:bodyPr/>
        <a:lstStyle/>
        <a:p>
          <a:endParaRPr lang="en-US"/>
        </a:p>
      </dgm:t>
    </dgm:pt>
    <dgm:pt modelId="{9A83BDB6-4140-4E0A-96C2-C131449EC91C}" type="sibTrans" cxnId="{190D8191-ACAC-43FB-9ADA-11B457A1E8EC}">
      <dgm:prSet/>
      <dgm:spPr/>
      <dgm:t>
        <a:bodyPr/>
        <a:lstStyle/>
        <a:p>
          <a:endParaRPr lang="en-US"/>
        </a:p>
      </dgm:t>
    </dgm:pt>
    <dgm:pt modelId="{38011BEF-7384-4C10-985E-4C6619C7C5AD}">
      <dgm:prSet/>
      <dgm:spPr/>
      <dgm:t>
        <a:bodyPr/>
        <a:lstStyle/>
        <a:p>
          <a:r>
            <a:rPr lang="en-US"/>
            <a:t>Make your wishes known to your Primary care physician</a:t>
          </a:r>
        </a:p>
      </dgm:t>
    </dgm:pt>
    <dgm:pt modelId="{FAAC0C23-5759-464C-8CBF-0E466E6D7C4F}" type="parTrans" cxnId="{19DDB338-F8FE-4A81-970F-C201D9BA4EF2}">
      <dgm:prSet/>
      <dgm:spPr/>
      <dgm:t>
        <a:bodyPr/>
        <a:lstStyle/>
        <a:p>
          <a:endParaRPr lang="en-US"/>
        </a:p>
      </dgm:t>
    </dgm:pt>
    <dgm:pt modelId="{FD377695-4DD4-49C4-A6C0-DC92059763CF}" type="sibTrans" cxnId="{19DDB338-F8FE-4A81-970F-C201D9BA4EF2}">
      <dgm:prSet/>
      <dgm:spPr/>
      <dgm:t>
        <a:bodyPr/>
        <a:lstStyle/>
        <a:p>
          <a:endParaRPr lang="en-US"/>
        </a:p>
      </dgm:t>
    </dgm:pt>
    <dgm:pt modelId="{BC7327C9-4B67-49E5-94DD-580582329D2C}">
      <dgm:prSet/>
      <dgm:spPr/>
      <dgm:t>
        <a:bodyPr/>
        <a:lstStyle/>
        <a:p>
          <a:r>
            <a:rPr lang="en-US" dirty="0"/>
            <a:t>Include your wishes in your living will and make updates as needed.</a:t>
          </a:r>
        </a:p>
      </dgm:t>
    </dgm:pt>
    <dgm:pt modelId="{2A77F00F-C359-4CE7-B982-F13AD21FF249}" type="parTrans" cxnId="{05D45564-51E0-408A-B0D5-D84C56E23253}">
      <dgm:prSet/>
      <dgm:spPr/>
      <dgm:t>
        <a:bodyPr/>
        <a:lstStyle/>
        <a:p>
          <a:endParaRPr lang="en-US"/>
        </a:p>
      </dgm:t>
    </dgm:pt>
    <dgm:pt modelId="{DF89E3FB-6AC0-409B-902F-2EF97C46F134}" type="sibTrans" cxnId="{05D45564-51E0-408A-B0D5-D84C56E23253}">
      <dgm:prSet/>
      <dgm:spPr/>
      <dgm:t>
        <a:bodyPr/>
        <a:lstStyle/>
        <a:p>
          <a:endParaRPr lang="en-US"/>
        </a:p>
      </dgm:t>
    </dgm:pt>
    <dgm:pt modelId="{6D9ED027-0D24-354E-A483-42A4807021E7}" type="pres">
      <dgm:prSet presAssocID="{F0885CDD-C4DF-4E0F-98AF-73A03690FB65}" presName="outerComposite" presStyleCnt="0">
        <dgm:presLayoutVars>
          <dgm:chMax val="5"/>
          <dgm:dir/>
          <dgm:resizeHandles val="exact"/>
        </dgm:presLayoutVars>
      </dgm:prSet>
      <dgm:spPr/>
    </dgm:pt>
    <dgm:pt modelId="{099E6F20-3CA3-5C45-85C4-D74C17C0A2C5}" type="pres">
      <dgm:prSet presAssocID="{F0885CDD-C4DF-4E0F-98AF-73A03690FB65}" presName="dummyMaxCanvas" presStyleCnt="0">
        <dgm:presLayoutVars/>
      </dgm:prSet>
      <dgm:spPr/>
    </dgm:pt>
    <dgm:pt modelId="{3E12D6AD-2969-954E-AC53-D423571FA997}" type="pres">
      <dgm:prSet presAssocID="{F0885CDD-C4DF-4E0F-98AF-73A03690FB65}" presName="FourNodes_1" presStyleLbl="node1" presStyleIdx="0" presStyleCnt="4">
        <dgm:presLayoutVars>
          <dgm:bulletEnabled val="1"/>
        </dgm:presLayoutVars>
      </dgm:prSet>
      <dgm:spPr/>
    </dgm:pt>
    <dgm:pt modelId="{AF77C082-8913-0442-B1EE-41826994E902}" type="pres">
      <dgm:prSet presAssocID="{F0885CDD-C4DF-4E0F-98AF-73A03690FB65}" presName="FourNodes_2" presStyleLbl="node1" presStyleIdx="1" presStyleCnt="4">
        <dgm:presLayoutVars>
          <dgm:bulletEnabled val="1"/>
        </dgm:presLayoutVars>
      </dgm:prSet>
      <dgm:spPr/>
    </dgm:pt>
    <dgm:pt modelId="{009EFA11-3426-284D-A358-CF67261E1F09}" type="pres">
      <dgm:prSet presAssocID="{F0885CDD-C4DF-4E0F-98AF-73A03690FB65}" presName="FourNodes_3" presStyleLbl="node1" presStyleIdx="2" presStyleCnt="4">
        <dgm:presLayoutVars>
          <dgm:bulletEnabled val="1"/>
        </dgm:presLayoutVars>
      </dgm:prSet>
      <dgm:spPr/>
    </dgm:pt>
    <dgm:pt modelId="{5C545AF3-88B8-4A46-AEBA-A5019A45B0F1}" type="pres">
      <dgm:prSet presAssocID="{F0885CDD-C4DF-4E0F-98AF-73A03690FB65}" presName="FourNodes_4" presStyleLbl="node1" presStyleIdx="3" presStyleCnt="4">
        <dgm:presLayoutVars>
          <dgm:bulletEnabled val="1"/>
        </dgm:presLayoutVars>
      </dgm:prSet>
      <dgm:spPr/>
    </dgm:pt>
    <dgm:pt modelId="{6D24CCC2-BDAC-1E42-BF50-14B2145A33D4}" type="pres">
      <dgm:prSet presAssocID="{F0885CDD-C4DF-4E0F-98AF-73A03690FB65}" presName="FourConn_1-2" presStyleLbl="fgAccFollowNode1" presStyleIdx="0" presStyleCnt="3">
        <dgm:presLayoutVars>
          <dgm:bulletEnabled val="1"/>
        </dgm:presLayoutVars>
      </dgm:prSet>
      <dgm:spPr/>
    </dgm:pt>
    <dgm:pt modelId="{7AAD8DEC-3B63-EE47-8B97-3C14CD1EFA66}" type="pres">
      <dgm:prSet presAssocID="{F0885CDD-C4DF-4E0F-98AF-73A03690FB65}" presName="FourConn_2-3" presStyleLbl="fgAccFollowNode1" presStyleIdx="1" presStyleCnt="3">
        <dgm:presLayoutVars>
          <dgm:bulletEnabled val="1"/>
        </dgm:presLayoutVars>
      </dgm:prSet>
      <dgm:spPr/>
    </dgm:pt>
    <dgm:pt modelId="{0F1D0C23-FEAC-3F47-AA87-9CCB65BF9C8D}" type="pres">
      <dgm:prSet presAssocID="{F0885CDD-C4DF-4E0F-98AF-73A03690FB65}" presName="FourConn_3-4" presStyleLbl="fgAccFollowNode1" presStyleIdx="2" presStyleCnt="3">
        <dgm:presLayoutVars>
          <dgm:bulletEnabled val="1"/>
        </dgm:presLayoutVars>
      </dgm:prSet>
      <dgm:spPr/>
    </dgm:pt>
    <dgm:pt modelId="{6AFD5FB7-3CD7-AB49-BB78-9F4755308E99}" type="pres">
      <dgm:prSet presAssocID="{F0885CDD-C4DF-4E0F-98AF-73A03690FB65}" presName="FourNodes_1_text" presStyleLbl="node1" presStyleIdx="3" presStyleCnt="4">
        <dgm:presLayoutVars>
          <dgm:bulletEnabled val="1"/>
        </dgm:presLayoutVars>
      </dgm:prSet>
      <dgm:spPr/>
    </dgm:pt>
    <dgm:pt modelId="{DFD00488-301B-7043-8FF1-E7E90360F58A}" type="pres">
      <dgm:prSet presAssocID="{F0885CDD-C4DF-4E0F-98AF-73A03690FB65}" presName="FourNodes_2_text" presStyleLbl="node1" presStyleIdx="3" presStyleCnt="4">
        <dgm:presLayoutVars>
          <dgm:bulletEnabled val="1"/>
        </dgm:presLayoutVars>
      </dgm:prSet>
      <dgm:spPr/>
    </dgm:pt>
    <dgm:pt modelId="{19CA1A10-BA88-3F42-B5E7-A035248B1651}" type="pres">
      <dgm:prSet presAssocID="{F0885CDD-C4DF-4E0F-98AF-73A03690FB65}" presName="FourNodes_3_text" presStyleLbl="node1" presStyleIdx="3" presStyleCnt="4">
        <dgm:presLayoutVars>
          <dgm:bulletEnabled val="1"/>
        </dgm:presLayoutVars>
      </dgm:prSet>
      <dgm:spPr/>
    </dgm:pt>
    <dgm:pt modelId="{A68695D4-CDBF-5044-9216-8ED9CBFA20A6}" type="pres">
      <dgm:prSet presAssocID="{F0885CDD-C4DF-4E0F-98AF-73A03690FB65}" presName="FourNodes_4_text" presStyleLbl="node1" presStyleIdx="3" presStyleCnt="4">
        <dgm:presLayoutVars>
          <dgm:bulletEnabled val="1"/>
        </dgm:presLayoutVars>
      </dgm:prSet>
      <dgm:spPr/>
    </dgm:pt>
  </dgm:ptLst>
  <dgm:cxnLst>
    <dgm:cxn modelId="{F0DC701E-EC7B-CF46-924B-BCBA0F545D6C}" type="presOf" srcId="{BC7327C9-4B67-49E5-94DD-580582329D2C}" destId="{A68695D4-CDBF-5044-9216-8ED9CBFA20A6}" srcOrd="1" destOrd="0" presId="urn:microsoft.com/office/officeart/2005/8/layout/vProcess5"/>
    <dgm:cxn modelId="{9B51451F-AE44-E94F-A55C-BFBEF7A61215}" type="presOf" srcId="{FC2D584B-A030-4836-B290-444F9C87F236}" destId="{6D24CCC2-BDAC-1E42-BF50-14B2145A33D4}" srcOrd="0" destOrd="0" presId="urn:microsoft.com/office/officeart/2005/8/layout/vProcess5"/>
    <dgm:cxn modelId="{C274CD28-6C40-3B4C-97E1-634343C44D25}" type="presOf" srcId="{5F7C534C-9DD8-4F9B-A91B-68BBC5FB344A}" destId="{DFD00488-301B-7043-8FF1-E7E90360F58A}" srcOrd="1" destOrd="0" presId="urn:microsoft.com/office/officeart/2005/8/layout/vProcess5"/>
    <dgm:cxn modelId="{19DDB338-F8FE-4A81-970F-C201D9BA4EF2}" srcId="{F0885CDD-C4DF-4E0F-98AF-73A03690FB65}" destId="{38011BEF-7384-4C10-985E-4C6619C7C5AD}" srcOrd="2" destOrd="0" parTransId="{FAAC0C23-5759-464C-8CBF-0E466E6D7C4F}" sibTransId="{FD377695-4DD4-49C4-A6C0-DC92059763CF}"/>
    <dgm:cxn modelId="{CE4FC641-29C0-49FF-B929-A22C90BA5CAB}" srcId="{F0885CDD-C4DF-4E0F-98AF-73A03690FB65}" destId="{A7C0C325-9B9E-416E-A6DD-788ADAE7A934}" srcOrd="0" destOrd="0" parTransId="{CA6445CD-5E87-413F-9B89-CCC308590A3F}" sibTransId="{FC2D584B-A030-4836-B290-444F9C87F236}"/>
    <dgm:cxn modelId="{9D91FF5B-D68D-8D4D-A3AA-3598E088BB33}" type="presOf" srcId="{A7C0C325-9B9E-416E-A6DD-788ADAE7A934}" destId="{6AFD5FB7-3CD7-AB49-BB78-9F4755308E99}" srcOrd="1" destOrd="0" presId="urn:microsoft.com/office/officeart/2005/8/layout/vProcess5"/>
    <dgm:cxn modelId="{05D45564-51E0-408A-B0D5-D84C56E23253}" srcId="{F0885CDD-C4DF-4E0F-98AF-73A03690FB65}" destId="{BC7327C9-4B67-49E5-94DD-580582329D2C}" srcOrd="3" destOrd="0" parTransId="{2A77F00F-C359-4CE7-B982-F13AD21FF249}" sibTransId="{DF89E3FB-6AC0-409B-902F-2EF97C46F134}"/>
    <dgm:cxn modelId="{8E924468-26F0-5C49-9A82-5FB5163E3677}" type="presOf" srcId="{BC7327C9-4B67-49E5-94DD-580582329D2C}" destId="{5C545AF3-88B8-4A46-AEBA-A5019A45B0F1}" srcOrd="0" destOrd="0" presId="urn:microsoft.com/office/officeart/2005/8/layout/vProcess5"/>
    <dgm:cxn modelId="{370C5F8B-5DA6-7646-9803-0F31DCA2E837}" type="presOf" srcId="{FD377695-4DD4-49C4-A6C0-DC92059763CF}" destId="{0F1D0C23-FEAC-3F47-AA87-9CCB65BF9C8D}" srcOrd="0" destOrd="0" presId="urn:microsoft.com/office/officeart/2005/8/layout/vProcess5"/>
    <dgm:cxn modelId="{8F26538C-3C4A-7146-93E1-E1480EE840EE}" type="presOf" srcId="{5F7C534C-9DD8-4F9B-A91B-68BBC5FB344A}" destId="{AF77C082-8913-0442-B1EE-41826994E902}" srcOrd="0" destOrd="0" presId="urn:microsoft.com/office/officeart/2005/8/layout/vProcess5"/>
    <dgm:cxn modelId="{190D8191-ACAC-43FB-9ADA-11B457A1E8EC}" srcId="{F0885CDD-C4DF-4E0F-98AF-73A03690FB65}" destId="{5F7C534C-9DD8-4F9B-A91B-68BBC5FB344A}" srcOrd="1" destOrd="0" parTransId="{9D48956A-BEE2-4D42-8EAD-B540A2BD974A}" sibTransId="{9A83BDB6-4140-4E0A-96C2-C131449EC91C}"/>
    <dgm:cxn modelId="{CCAE29A3-31A1-AC4C-BC1A-99A38CCA7689}" type="presOf" srcId="{9A83BDB6-4140-4E0A-96C2-C131449EC91C}" destId="{7AAD8DEC-3B63-EE47-8B97-3C14CD1EFA66}" srcOrd="0" destOrd="0" presId="urn:microsoft.com/office/officeart/2005/8/layout/vProcess5"/>
    <dgm:cxn modelId="{E48345A9-B71D-DE42-9820-06306E2493F1}" type="presOf" srcId="{A7C0C325-9B9E-416E-A6DD-788ADAE7A934}" destId="{3E12D6AD-2969-954E-AC53-D423571FA997}" srcOrd="0" destOrd="0" presId="urn:microsoft.com/office/officeart/2005/8/layout/vProcess5"/>
    <dgm:cxn modelId="{A8CEA7C4-2037-9D4D-9648-BCBEC73F2371}" type="presOf" srcId="{F0885CDD-C4DF-4E0F-98AF-73A03690FB65}" destId="{6D9ED027-0D24-354E-A483-42A4807021E7}" srcOrd="0" destOrd="0" presId="urn:microsoft.com/office/officeart/2005/8/layout/vProcess5"/>
    <dgm:cxn modelId="{0058BBCF-0F0A-4946-A43D-3EAC918C8219}" type="presOf" srcId="{38011BEF-7384-4C10-985E-4C6619C7C5AD}" destId="{19CA1A10-BA88-3F42-B5E7-A035248B1651}" srcOrd="1" destOrd="0" presId="urn:microsoft.com/office/officeart/2005/8/layout/vProcess5"/>
    <dgm:cxn modelId="{1C06FCE0-FA31-604E-8E25-63AEF99242D8}" type="presOf" srcId="{38011BEF-7384-4C10-985E-4C6619C7C5AD}" destId="{009EFA11-3426-284D-A358-CF67261E1F09}" srcOrd="0" destOrd="0" presId="urn:microsoft.com/office/officeart/2005/8/layout/vProcess5"/>
    <dgm:cxn modelId="{B42DC9F5-2579-2148-9B6E-77E1875FC044}" type="presParOf" srcId="{6D9ED027-0D24-354E-A483-42A4807021E7}" destId="{099E6F20-3CA3-5C45-85C4-D74C17C0A2C5}" srcOrd="0" destOrd="0" presId="urn:microsoft.com/office/officeart/2005/8/layout/vProcess5"/>
    <dgm:cxn modelId="{6D6160D2-415A-F44B-8867-6459438BF53E}" type="presParOf" srcId="{6D9ED027-0D24-354E-A483-42A4807021E7}" destId="{3E12D6AD-2969-954E-AC53-D423571FA997}" srcOrd="1" destOrd="0" presId="urn:microsoft.com/office/officeart/2005/8/layout/vProcess5"/>
    <dgm:cxn modelId="{63321475-EF66-4C42-83D0-7B1AD7032024}" type="presParOf" srcId="{6D9ED027-0D24-354E-A483-42A4807021E7}" destId="{AF77C082-8913-0442-B1EE-41826994E902}" srcOrd="2" destOrd="0" presId="urn:microsoft.com/office/officeart/2005/8/layout/vProcess5"/>
    <dgm:cxn modelId="{2A726571-4A07-B244-B91C-BED9A3ECB0B8}" type="presParOf" srcId="{6D9ED027-0D24-354E-A483-42A4807021E7}" destId="{009EFA11-3426-284D-A358-CF67261E1F09}" srcOrd="3" destOrd="0" presId="urn:microsoft.com/office/officeart/2005/8/layout/vProcess5"/>
    <dgm:cxn modelId="{F980AE6F-1164-7D45-AD0A-BB742B404AED}" type="presParOf" srcId="{6D9ED027-0D24-354E-A483-42A4807021E7}" destId="{5C545AF3-88B8-4A46-AEBA-A5019A45B0F1}" srcOrd="4" destOrd="0" presId="urn:microsoft.com/office/officeart/2005/8/layout/vProcess5"/>
    <dgm:cxn modelId="{AFB17AFE-32EE-B046-A4A1-48CB201E8E7F}" type="presParOf" srcId="{6D9ED027-0D24-354E-A483-42A4807021E7}" destId="{6D24CCC2-BDAC-1E42-BF50-14B2145A33D4}" srcOrd="5" destOrd="0" presId="urn:microsoft.com/office/officeart/2005/8/layout/vProcess5"/>
    <dgm:cxn modelId="{A27103F3-FC52-E04F-BF41-BB53B8B4ACBD}" type="presParOf" srcId="{6D9ED027-0D24-354E-A483-42A4807021E7}" destId="{7AAD8DEC-3B63-EE47-8B97-3C14CD1EFA66}" srcOrd="6" destOrd="0" presId="urn:microsoft.com/office/officeart/2005/8/layout/vProcess5"/>
    <dgm:cxn modelId="{DB1112E0-E516-4047-98C5-9E1C4C8F4F77}" type="presParOf" srcId="{6D9ED027-0D24-354E-A483-42A4807021E7}" destId="{0F1D0C23-FEAC-3F47-AA87-9CCB65BF9C8D}" srcOrd="7" destOrd="0" presId="urn:microsoft.com/office/officeart/2005/8/layout/vProcess5"/>
    <dgm:cxn modelId="{9A69591A-7D2B-4646-816B-1AB4D2AC638D}" type="presParOf" srcId="{6D9ED027-0D24-354E-A483-42A4807021E7}" destId="{6AFD5FB7-3CD7-AB49-BB78-9F4755308E99}" srcOrd="8" destOrd="0" presId="urn:microsoft.com/office/officeart/2005/8/layout/vProcess5"/>
    <dgm:cxn modelId="{7509783B-31D5-174A-888C-6BCB4ED80D78}" type="presParOf" srcId="{6D9ED027-0D24-354E-A483-42A4807021E7}" destId="{DFD00488-301B-7043-8FF1-E7E90360F58A}" srcOrd="9" destOrd="0" presId="urn:microsoft.com/office/officeart/2005/8/layout/vProcess5"/>
    <dgm:cxn modelId="{E35816A6-2D2D-3441-B775-FDB446286E8F}" type="presParOf" srcId="{6D9ED027-0D24-354E-A483-42A4807021E7}" destId="{19CA1A10-BA88-3F42-B5E7-A035248B1651}" srcOrd="10" destOrd="0" presId="urn:microsoft.com/office/officeart/2005/8/layout/vProcess5"/>
    <dgm:cxn modelId="{EAB99E52-E385-FB41-BB2A-9EA58043D103}" type="presParOf" srcId="{6D9ED027-0D24-354E-A483-42A4807021E7}" destId="{A68695D4-CDBF-5044-9216-8ED9CBFA20A6}"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48B3E5-816F-4490-B16E-C0FDEA2CCF4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88D4727-7C8D-460C-BB44-F3C97C798128}">
      <dgm:prSet custT="1"/>
      <dgm:spPr/>
      <dgm:t>
        <a:bodyPr/>
        <a:lstStyle/>
        <a:p>
          <a:r>
            <a:rPr lang="en-US" sz="2400" dirty="0"/>
            <a:t>Although it varies by state, a testator must be of legal age (usually 18).</a:t>
          </a:r>
        </a:p>
      </dgm:t>
    </dgm:pt>
    <dgm:pt modelId="{0581F61C-C6C9-4698-A1C0-891B23D38676}" type="parTrans" cxnId="{65C848E7-4DAD-4850-8233-B3DC6012356F}">
      <dgm:prSet/>
      <dgm:spPr/>
      <dgm:t>
        <a:bodyPr/>
        <a:lstStyle/>
        <a:p>
          <a:endParaRPr lang="en-US"/>
        </a:p>
      </dgm:t>
    </dgm:pt>
    <dgm:pt modelId="{BA2035BE-C7EA-498F-9DF9-5AD3F9A9D836}" type="sibTrans" cxnId="{65C848E7-4DAD-4850-8233-B3DC6012356F}">
      <dgm:prSet/>
      <dgm:spPr/>
      <dgm:t>
        <a:bodyPr/>
        <a:lstStyle/>
        <a:p>
          <a:endParaRPr lang="en-US"/>
        </a:p>
      </dgm:t>
    </dgm:pt>
    <dgm:pt modelId="{DBAC9305-2348-4FE5-A37D-5D17CC946382}">
      <dgm:prSet custT="1"/>
      <dgm:spPr/>
      <dgm:t>
        <a:bodyPr/>
        <a:lstStyle/>
        <a:p>
          <a:r>
            <a:rPr lang="en-US" sz="2400" dirty="0"/>
            <a:t>The testator must be of “</a:t>
          </a:r>
          <a:r>
            <a:rPr lang="en-US" sz="2400" b="1" dirty="0"/>
            <a:t>sound mind</a:t>
          </a:r>
          <a:r>
            <a:rPr lang="en-US" sz="2400" dirty="0"/>
            <a:t>” at the time the will is written (means having an understanding of one’s actions).</a:t>
          </a:r>
        </a:p>
      </dgm:t>
    </dgm:pt>
    <dgm:pt modelId="{944ADFB4-6D5D-408C-857E-6CB54543D2CF}" type="parTrans" cxnId="{66B19D4A-BD2D-4054-B933-96E8411557A1}">
      <dgm:prSet/>
      <dgm:spPr/>
      <dgm:t>
        <a:bodyPr/>
        <a:lstStyle/>
        <a:p>
          <a:endParaRPr lang="en-US"/>
        </a:p>
      </dgm:t>
    </dgm:pt>
    <dgm:pt modelId="{231B4202-B0B3-47A4-9AF3-A47116A421AD}" type="sibTrans" cxnId="{66B19D4A-BD2D-4054-B933-96E8411557A1}">
      <dgm:prSet/>
      <dgm:spPr/>
      <dgm:t>
        <a:bodyPr/>
        <a:lstStyle/>
        <a:p>
          <a:endParaRPr lang="en-US"/>
        </a:p>
      </dgm:t>
    </dgm:pt>
    <dgm:pt modelId="{706FF98F-DAE7-4A52-A887-416D51596F03}">
      <dgm:prSet custT="1"/>
      <dgm:spPr/>
      <dgm:t>
        <a:bodyPr/>
        <a:lstStyle/>
        <a:p>
          <a:r>
            <a:rPr lang="en-US" sz="2400" dirty="0"/>
            <a:t>A will is not valid it created through “</a:t>
          </a:r>
          <a:r>
            <a:rPr lang="en-US" sz="2400" b="1" dirty="0"/>
            <a:t>undue influence</a:t>
          </a:r>
          <a:r>
            <a:rPr lang="en-US" sz="2400" dirty="0"/>
            <a:t>” or if the testator is under “</a:t>
          </a:r>
          <a:r>
            <a:rPr lang="en-US" sz="2400" b="1" dirty="0"/>
            <a:t>duress</a:t>
          </a:r>
          <a:r>
            <a:rPr lang="en-US" sz="2400" dirty="0"/>
            <a:t>.”</a:t>
          </a:r>
        </a:p>
      </dgm:t>
    </dgm:pt>
    <dgm:pt modelId="{125F9AE5-DB2A-442F-9241-C5A3EBEBB4E8}" type="parTrans" cxnId="{EFF90025-9798-4914-BB3C-FFF94D5008B9}">
      <dgm:prSet/>
      <dgm:spPr/>
      <dgm:t>
        <a:bodyPr/>
        <a:lstStyle/>
        <a:p>
          <a:endParaRPr lang="en-US"/>
        </a:p>
      </dgm:t>
    </dgm:pt>
    <dgm:pt modelId="{D13BE599-4776-4728-86A9-25FBA99A4E54}" type="sibTrans" cxnId="{EFF90025-9798-4914-BB3C-FFF94D5008B9}">
      <dgm:prSet/>
      <dgm:spPr/>
      <dgm:t>
        <a:bodyPr/>
        <a:lstStyle/>
        <a:p>
          <a:endParaRPr lang="en-US"/>
        </a:p>
      </dgm:t>
    </dgm:pt>
    <dgm:pt modelId="{DE41E9D6-48D1-4AED-A426-785E0AE19D4E}">
      <dgm:prSet custT="1"/>
      <dgm:spPr/>
      <dgm:t>
        <a:bodyPr/>
        <a:lstStyle/>
        <a:p>
          <a:r>
            <a:rPr lang="en-US" sz="2400" dirty="0"/>
            <a:t>A will </a:t>
          </a:r>
          <a:r>
            <a:rPr lang="en-US" sz="2400" b="1" dirty="0"/>
            <a:t>must</a:t>
          </a:r>
          <a:r>
            <a:rPr lang="en-US" sz="2400" dirty="0"/>
            <a:t> be properly signed.  If not the entire will is </a:t>
          </a:r>
          <a:r>
            <a:rPr lang="en-US" sz="2400" b="1" dirty="0"/>
            <a:t>invalid</a:t>
          </a:r>
          <a:r>
            <a:rPr lang="en-US" sz="2400" dirty="0"/>
            <a:t>.</a:t>
          </a:r>
        </a:p>
      </dgm:t>
    </dgm:pt>
    <dgm:pt modelId="{4957BEDC-4BD3-4F25-ADC1-CEEAF2F716E9}" type="parTrans" cxnId="{32D8FB30-7319-4688-965D-6FF2ECFA2577}">
      <dgm:prSet/>
      <dgm:spPr/>
      <dgm:t>
        <a:bodyPr/>
        <a:lstStyle/>
        <a:p>
          <a:endParaRPr lang="en-US"/>
        </a:p>
      </dgm:t>
    </dgm:pt>
    <dgm:pt modelId="{C5170ECA-3BB8-4892-B413-940F60D91DB2}" type="sibTrans" cxnId="{32D8FB30-7319-4688-965D-6FF2ECFA2577}">
      <dgm:prSet/>
      <dgm:spPr/>
      <dgm:t>
        <a:bodyPr/>
        <a:lstStyle/>
        <a:p>
          <a:endParaRPr lang="en-US"/>
        </a:p>
      </dgm:t>
    </dgm:pt>
    <dgm:pt modelId="{F4E199A6-FC30-4C19-A7D0-E8C4FD8DC363}">
      <dgm:prSet custT="1"/>
      <dgm:spPr/>
      <dgm:t>
        <a:bodyPr/>
        <a:lstStyle/>
        <a:p>
          <a:r>
            <a:rPr lang="en-US" sz="2400" dirty="0"/>
            <a:t>Two witnesses are required to sign in the presence of the testator thereby authenticating it is the will of the testator.</a:t>
          </a:r>
        </a:p>
      </dgm:t>
    </dgm:pt>
    <dgm:pt modelId="{87821F2C-BFA7-4435-91C9-C58B495798D3}" type="parTrans" cxnId="{A4ECF999-5717-4D7A-8900-8390630CEE1D}">
      <dgm:prSet/>
      <dgm:spPr/>
      <dgm:t>
        <a:bodyPr/>
        <a:lstStyle/>
        <a:p>
          <a:endParaRPr lang="en-US"/>
        </a:p>
      </dgm:t>
    </dgm:pt>
    <dgm:pt modelId="{F3321BC6-CDFD-4911-AF14-30ED4D167BE1}" type="sibTrans" cxnId="{A4ECF999-5717-4D7A-8900-8390630CEE1D}">
      <dgm:prSet/>
      <dgm:spPr/>
      <dgm:t>
        <a:bodyPr/>
        <a:lstStyle/>
        <a:p>
          <a:endParaRPr lang="en-US"/>
        </a:p>
      </dgm:t>
    </dgm:pt>
    <dgm:pt modelId="{97AB4FFF-BD71-AE4E-96FF-0B72EB8C7932}" type="pres">
      <dgm:prSet presAssocID="{B148B3E5-816F-4490-B16E-C0FDEA2CCF4C}" presName="linear" presStyleCnt="0">
        <dgm:presLayoutVars>
          <dgm:animLvl val="lvl"/>
          <dgm:resizeHandles val="exact"/>
        </dgm:presLayoutVars>
      </dgm:prSet>
      <dgm:spPr/>
    </dgm:pt>
    <dgm:pt modelId="{0F8A6780-E715-F648-B86B-3B599F81C21F}" type="pres">
      <dgm:prSet presAssocID="{188D4727-7C8D-460C-BB44-F3C97C798128}" presName="parentText" presStyleLbl="node1" presStyleIdx="0" presStyleCnt="5">
        <dgm:presLayoutVars>
          <dgm:chMax val="0"/>
          <dgm:bulletEnabled val="1"/>
        </dgm:presLayoutVars>
      </dgm:prSet>
      <dgm:spPr/>
    </dgm:pt>
    <dgm:pt modelId="{E10B2352-8233-334B-9247-F376B500C392}" type="pres">
      <dgm:prSet presAssocID="{BA2035BE-C7EA-498F-9DF9-5AD3F9A9D836}" presName="spacer" presStyleCnt="0"/>
      <dgm:spPr/>
    </dgm:pt>
    <dgm:pt modelId="{A5DAB8A7-5B29-C342-8409-EC8B7AFDF352}" type="pres">
      <dgm:prSet presAssocID="{DBAC9305-2348-4FE5-A37D-5D17CC946382}" presName="parentText" presStyleLbl="node1" presStyleIdx="1" presStyleCnt="5">
        <dgm:presLayoutVars>
          <dgm:chMax val="0"/>
          <dgm:bulletEnabled val="1"/>
        </dgm:presLayoutVars>
      </dgm:prSet>
      <dgm:spPr/>
    </dgm:pt>
    <dgm:pt modelId="{0E0825EE-9CD5-A743-B115-9C934E3873A3}" type="pres">
      <dgm:prSet presAssocID="{231B4202-B0B3-47A4-9AF3-A47116A421AD}" presName="spacer" presStyleCnt="0"/>
      <dgm:spPr/>
    </dgm:pt>
    <dgm:pt modelId="{1FD15862-200A-2243-90C4-C3F5A1508E10}" type="pres">
      <dgm:prSet presAssocID="{706FF98F-DAE7-4A52-A887-416D51596F03}" presName="parentText" presStyleLbl="node1" presStyleIdx="2" presStyleCnt="5">
        <dgm:presLayoutVars>
          <dgm:chMax val="0"/>
          <dgm:bulletEnabled val="1"/>
        </dgm:presLayoutVars>
      </dgm:prSet>
      <dgm:spPr/>
    </dgm:pt>
    <dgm:pt modelId="{C99B6AC0-A1AC-8B4B-8DBB-55C85FE5A187}" type="pres">
      <dgm:prSet presAssocID="{D13BE599-4776-4728-86A9-25FBA99A4E54}" presName="spacer" presStyleCnt="0"/>
      <dgm:spPr/>
    </dgm:pt>
    <dgm:pt modelId="{5ED4B3C1-AC26-BE4F-B35D-9A471E799083}" type="pres">
      <dgm:prSet presAssocID="{DE41E9D6-48D1-4AED-A426-785E0AE19D4E}" presName="parentText" presStyleLbl="node1" presStyleIdx="3" presStyleCnt="5" custLinFactY="-3586" custLinFactNeighborX="-533" custLinFactNeighborY="-100000">
        <dgm:presLayoutVars>
          <dgm:chMax val="0"/>
          <dgm:bulletEnabled val="1"/>
        </dgm:presLayoutVars>
      </dgm:prSet>
      <dgm:spPr/>
    </dgm:pt>
    <dgm:pt modelId="{8A60E372-2538-8543-A19E-7C46B5C37821}" type="pres">
      <dgm:prSet presAssocID="{C5170ECA-3BB8-4892-B413-940F60D91DB2}" presName="spacer" presStyleCnt="0"/>
      <dgm:spPr/>
    </dgm:pt>
    <dgm:pt modelId="{A7A60CBC-0D8C-E04A-9CAB-B5E9930E3E91}" type="pres">
      <dgm:prSet presAssocID="{F4E199A6-FC30-4C19-A7D0-E8C4FD8DC363}" presName="parentText" presStyleLbl="node1" presStyleIdx="4" presStyleCnt="5">
        <dgm:presLayoutVars>
          <dgm:chMax val="0"/>
          <dgm:bulletEnabled val="1"/>
        </dgm:presLayoutVars>
      </dgm:prSet>
      <dgm:spPr/>
    </dgm:pt>
  </dgm:ptLst>
  <dgm:cxnLst>
    <dgm:cxn modelId="{EFF90025-9798-4914-BB3C-FFF94D5008B9}" srcId="{B148B3E5-816F-4490-B16E-C0FDEA2CCF4C}" destId="{706FF98F-DAE7-4A52-A887-416D51596F03}" srcOrd="2" destOrd="0" parTransId="{125F9AE5-DB2A-442F-9241-C5A3EBEBB4E8}" sibTransId="{D13BE599-4776-4728-86A9-25FBA99A4E54}"/>
    <dgm:cxn modelId="{32D8FB30-7319-4688-965D-6FF2ECFA2577}" srcId="{B148B3E5-816F-4490-B16E-C0FDEA2CCF4C}" destId="{DE41E9D6-48D1-4AED-A426-785E0AE19D4E}" srcOrd="3" destOrd="0" parTransId="{4957BEDC-4BD3-4F25-ADC1-CEEAF2F716E9}" sibTransId="{C5170ECA-3BB8-4892-B413-940F60D91DB2}"/>
    <dgm:cxn modelId="{66B19D4A-BD2D-4054-B933-96E8411557A1}" srcId="{B148B3E5-816F-4490-B16E-C0FDEA2CCF4C}" destId="{DBAC9305-2348-4FE5-A37D-5D17CC946382}" srcOrd="1" destOrd="0" parTransId="{944ADFB4-6D5D-408C-857E-6CB54543D2CF}" sibTransId="{231B4202-B0B3-47A4-9AF3-A47116A421AD}"/>
    <dgm:cxn modelId="{309CAF62-9025-854A-B2A3-30B3DEA8CAFE}" type="presOf" srcId="{DBAC9305-2348-4FE5-A37D-5D17CC946382}" destId="{A5DAB8A7-5B29-C342-8409-EC8B7AFDF352}" srcOrd="0" destOrd="0" presId="urn:microsoft.com/office/officeart/2005/8/layout/vList2"/>
    <dgm:cxn modelId="{EFB35B64-D7F0-DF4D-98CD-5E2064D679DC}" type="presOf" srcId="{188D4727-7C8D-460C-BB44-F3C97C798128}" destId="{0F8A6780-E715-F648-B86B-3B599F81C21F}" srcOrd="0" destOrd="0" presId="urn:microsoft.com/office/officeart/2005/8/layout/vList2"/>
    <dgm:cxn modelId="{F5ABB06C-A77F-864C-B476-82295F2B91BD}" type="presOf" srcId="{F4E199A6-FC30-4C19-A7D0-E8C4FD8DC363}" destId="{A7A60CBC-0D8C-E04A-9CAB-B5E9930E3E91}" srcOrd="0" destOrd="0" presId="urn:microsoft.com/office/officeart/2005/8/layout/vList2"/>
    <dgm:cxn modelId="{31F3F482-77A2-C04D-8FAE-18CC10CF44A8}" type="presOf" srcId="{DE41E9D6-48D1-4AED-A426-785E0AE19D4E}" destId="{5ED4B3C1-AC26-BE4F-B35D-9A471E799083}" srcOrd="0" destOrd="0" presId="urn:microsoft.com/office/officeart/2005/8/layout/vList2"/>
    <dgm:cxn modelId="{15CECE97-41BB-B341-86CC-D787F6FE9CC8}" type="presOf" srcId="{B148B3E5-816F-4490-B16E-C0FDEA2CCF4C}" destId="{97AB4FFF-BD71-AE4E-96FF-0B72EB8C7932}" srcOrd="0" destOrd="0" presId="urn:microsoft.com/office/officeart/2005/8/layout/vList2"/>
    <dgm:cxn modelId="{A4ECF999-5717-4D7A-8900-8390630CEE1D}" srcId="{B148B3E5-816F-4490-B16E-C0FDEA2CCF4C}" destId="{F4E199A6-FC30-4C19-A7D0-E8C4FD8DC363}" srcOrd="4" destOrd="0" parTransId="{87821F2C-BFA7-4435-91C9-C58B495798D3}" sibTransId="{F3321BC6-CDFD-4911-AF14-30ED4D167BE1}"/>
    <dgm:cxn modelId="{319BF7A2-93C3-7A43-90FA-EB7DF821505B}" type="presOf" srcId="{706FF98F-DAE7-4A52-A887-416D51596F03}" destId="{1FD15862-200A-2243-90C4-C3F5A1508E10}" srcOrd="0" destOrd="0" presId="urn:microsoft.com/office/officeart/2005/8/layout/vList2"/>
    <dgm:cxn modelId="{65C848E7-4DAD-4850-8233-B3DC6012356F}" srcId="{B148B3E5-816F-4490-B16E-C0FDEA2CCF4C}" destId="{188D4727-7C8D-460C-BB44-F3C97C798128}" srcOrd="0" destOrd="0" parTransId="{0581F61C-C6C9-4698-A1C0-891B23D38676}" sibTransId="{BA2035BE-C7EA-498F-9DF9-5AD3F9A9D836}"/>
    <dgm:cxn modelId="{E110C727-910C-C949-8C7E-BC0D578F9553}" type="presParOf" srcId="{97AB4FFF-BD71-AE4E-96FF-0B72EB8C7932}" destId="{0F8A6780-E715-F648-B86B-3B599F81C21F}" srcOrd="0" destOrd="0" presId="urn:microsoft.com/office/officeart/2005/8/layout/vList2"/>
    <dgm:cxn modelId="{C7245655-9B7A-3243-A02E-5A9651BC85CD}" type="presParOf" srcId="{97AB4FFF-BD71-AE4E-96FF-0B72EB8C7932}" destId="{E10B2352-8233-334B-9247-F376B500C392}" srcOrd="1" destOrd="0" presId="urn:microsoft.com/office/officeart/2005/8/layout/vList2"/>
    <dgm:cxn modelId="{CCC6F123-3D1B-3B4E-BF27-D0A501EACD2E}" type="presParOf" srcId="{97AB4FFF-BD71-AE4E-96FF-0B72EB8C7932}" destId="{A5DAB8A7-5B29-C342-8409-EC8B7AFDF352}" srcOrd="2" destOrd="0" presId="urn:microsoft.com/office/officeart/2005/8/layout/vList2"/>
    <dgm:cxn modelId="{C6ADF6CD-DE19-6C46-92B5-D29E46D65F20}" type="presParOf" srcId="{97AB4FFF-BD71-AE4E-96FF-0B72EB8C7932}" destId="{0E0825EE-9CD5-A743-B115-9C934E3873A3}" srcOrd="3" destOrd="0" presId="urn:microsoft.com/office/officeart/2005/8/layout/vList2"/>
    <dgm:cxn modelId="{FDB4FFF2-18F2-E843-A5CB-98D988D35559}" type="presParOf" srcId="{97AB4FFF-BD71-AE4E-96FF-0B72EB8C7932}" destId="{1FD15862-200A-2243-90C4-C3F5A1508E10}" srcOrd="4" destOrd="0" presId="urn:microsoft.com/office/officeart/2005/8/layout/vList2"/>
    <dgm:cxn modelId="{0FF60E48-41BA-894F-AD9F-E550F0283C78}" type="presParOf" srcId="{97AB4FFF-BD71-AE4E-96FF-0B72EB8C7932}" destId="{C99B6AC0-A1AC-8B4B-8DBB-55C85FE5A187}" srcOrd="5" destOrd="0" presId="urn:microsoft.com/office/officeart/2005/8/layout/vList2"/>
    <dgm:cxn modelId="{CA88CC7F-A09C-634D-A8B9-385C11F99B6C}" type="presParOf" srcId="{97AB4FFF-BD71-AE4E-96FF-0B72EB8C7932}" destId="{5ED4B3C1-AC26-BE4F-B35D-9A471E799083}" srcOrd="6" destOrd="0" presId="urn:microsoft.com/office/officeart/2005/8/layout/vList2"/>
    <dgm:cxn modelId="{A3D1EBAC-8098-C94F-908C-A09A85BA9F85}" type="presParOf" srcId="{97AB4FFF-BD71-AE4E-96FF-0B72EB8C7932}" destId="{8A60E372-2538-8543-A19E-7C46B5C37821}" srcOrd="7" destOrd="0" presId="urn:microsoft.com/office/officeart/2005/8/layout/vList2"/>
    <dgm:cxn modelId="{62C2A9C3-D82B-9749-96A5-F297341FAAC0}" type="presParOf" srcId="{97AB4FFF-BD71-AE4E-96FF-0B72EB8C7932}" destId="{A7A60CBC-0D8C-E04A-9CAB-B5E9930E3E91}"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B82512E-B1B8-49A6-B101-B56617B51206}" type="doc">
      <dgm:prSet loTypeId="urn:microsoft.com/office/officeart/2005/8/layout/process4" loCatId="process" qsTypeId="urn:microsoft.com/office/officeart/2005/8/quickstyle/simple1" qsCatId="simple" csTypeId="urn:microsoft.com/office/officeart/2005/8/colors/colorful5" csCatId="colorful"/>
      <dgm:spPr/>
      <dgm:t>
        <a:bodyPr/>
        <a:lstStyle/>
        <a:p>
          <a:endParaRPr lang="en-US"/>
        </a:p>
      </dgm:t>
    </dgm:pt>
    <dgm:pt modelId="{8143FA66-8BBE-4D2E-8CE3-A088CC8216F8}">
      <dgm:prSet/>
      <dgm:spPr/>
      <dgm:t>
        <a:bodyPr/>
        <a:lstStyle/>
        <a:p>
          <a:r>
            <a:rPr lang="en-US"/>
            <a:t>Separate document form the actual will.</a:t>
          </a:r>
        </a:p>
      </dgm:t>
    </dgm:pt>
    <dgm:pt modelId="{E35CD17A-8085-4B9F-A531-B5EFBABA3117}" type="parTrans" cxnId="{43490D2C-5B89-4115-B3FC-6F622BB7726F}">
      <dgm:prSet/>
      <dgm:spPr/>
      <dgm:t>
        <a:bodyPr/>
        <a:lstStyle/>
        <a:p>
          <a:endParaRPr lang="en-US"/>
        </a:p>
      </dgm:t>
    </dgm:pt>
    <dgm:pt modelId="{4E615D83-38EE-462C-AB7A-DACB4B100406}" type="sibTrans" cxnId="{43490D2C-5B89-4115-B3FC-6F622BB7726F}">
      <dgm:prSet/>
      <dgm:spPr/>
      <dgm:t>
        <a:bodyPr/>
        <a:lstStyle/>
        <a:p>
          <a:endParaRPr lang="en-US"/>
        </a:p>
      </dgm:t>
    </dgm:pt>
    <dgm:pt modelId="{80F981FD-3C9D-47AB-A4FD-024848F94618}">
      <dgm:prSet/>
      <dgm:spPr/>
      <dgm:t>
        <a:bodyPr/>
        <a:lstStyle/>
        <a:p>
          <a:r>
            <a:rPr lang="en-US"/>
            <a:t>It is best practice for a will to include a ”self proving affidavit” in which the testator and witnesses swear before a notary public (or other officer of the court) that the will was signed by the testator and the witnesses.</a:t>
          </a:r>
        </a:p>
      </dgm:t>
    </dgm:pt>
    <dgm:pt modelId="{F39554BC-450F-483E-B06E-16FCAC3A6D94}" type="parTrans" cxnId="{F9A89A65-1CD1-4679-AAAF-6F05F37DAE56}">
      <dgm:prSet/>
      <dgm:spPr/>
      <dgm:t>
        <a:bodyPr/>
        <a:lstStyle/>
        <a:p>
          <a:endParaRPr lang="en-US"/>
        </a:p>
      </dgm:t>
    </dgm:pt>
    <dgm:pt modelId="{F9B45509-6F3D-443A-97BD-CB0DF06661AF}" type="sibTrans" cxnId="{F9A89A65-1CD1-4679-AAAF-6F05F37DAE56}">
      <dgm:prSet/>
      <dgm:spPr/>
      <dgm:t>
        <a:bodyPr/>
        <a:lstStyle/>
        <a:p>
          <a:endParaRPr lang="en-US"/>
        </a:p>
      </dgm:t>
    </dgm:pt>
    <dgm:pt modelId="{F36051F5-BF73-407D-B843-9E8AA6073C9A}">
      <dgm:prSet/>
      <dgm:spPr/>
      <dgm:t>
        <a:bodyPr/>
        <a:lstStyle/>
        <a:p>
          <a:r>
            <a:rPr lang="en-US"/>
            <a:t>This is submitted to the probate court and eliminates the need for the witnesses to appear in court to testify as to the validity of the will. </a:t>
          </a:r>
        </a:p>
      </dgm:t>
    </dgm:pt>
    <dgm:pt modelId="{40A66AA1-4337-4299-94CE-98937EC9B1BC}" type="parTrans" cxnId="{3C9B36DA-50A6-48FA-A791-77F0E11D05CA}">
      <dgm:prSet/>
      <dgm:spPr/>
      <dgm:t>
        <a:bodyPr/>
        <a:lstStyle/>
        <a:p>
          <a:endParaRPr lang="en-US"/>
        </a:p>
      </dgm:t>
    </dgm:pt>
    <dgm:pt modelId="{EFC1D0EA-4EA5-4E00-BF5F-D988EFEF2A12}" type="sibTrans" cxnId="{3C9B36DA-50A6-48FA-A791-77F0E11D05CA}">
      <dgm:prSet/>
      <dgm:spPr/>
      <dgm:t>
        <a:bodyPr/>
        <a:lstStyle/>
        <a:p>
          <a:endParaRPr lang="en-US"/>
        </a:p>
      </dgm:t>
    </dgm:pt>
    <dgm:pt modelId="{814F5FCE-3356-9447-9683-501B80AF1EED}" type="pres">
      <dgm:prSet presAssocID="{7B82512E-B1B8-49A6-B101-B56617B51206}" presName="Name0" presStyleCnt="0">
        <dgm:presLayoutVars>
          <dgm:dir/>
          <dgm:animLvl val="lvl"/>
          <dgm:resizeHandles val="exact"/>
        </dgm:presLayoutVars>
      </dgm:prSet>
      <dgm:spPr/>
    </dgm:pt>
    <dgm:pt modelId="{A306C51C-7C1A-8E48-A28E-BD8092EACE57}" type="pres">
      <dgm:prSet presAssocID="{F36051F5-BF73-407D-B843-9E8AA6073C9A}" presName="boxAndChildren" presStyleCnt="0"/>
      <dgm:spPr/>
    </dgm:pt>
    <dgm:pt modelId="{76D17D8B-1B52-1A4B-AA9A-97CCA2F253A2}" type="pres">
      <dgm:prSet presAssocID="{F36051F5-BF73-407D-B843-9E8AA6073C9A}" presName="parentTextBox" presStyleLbl="node1" presStyleIdx="0" presStyleCnt="3"/>
      <dgm:spPr/>
    </dgm:pt>
    <dgm:pt modelId="{59108AF7-DAE4-1B4C-A1E5-528E69174604}" type="pres">
      <dgm:prSet presAssocID="{F9B45509-6F3D-443A-97BD-CB0DF06661AF}" presName="sp" presStyleCnt="0"/>
      <dgm:spPr/>
    </dgm:pt>
    <dgm:pt modelId="{376C9A3B-5B4A-3E4E-B8E4-26B034388B92}" type="pres">
      <dgm:prSet presAssocID="{80F981FD-3C9D-47AB-A4FD-024848F94618}" presName="arrowAndChildren" presStyleCnt="0"/>
      <dgm:spPr/>
    </dgm:pt>
    <dgm:pt modelId="{FCC37775-4D0E-A04D-A723-EE29678F739F}" type="pres">
      <dgm:prSet presAssocID="{80F981FD-3C9D-47AB-A4FD-024848F94618}" presName="parentTextArrow" presStyleLbl="node1" presStyleIdx="1" presStyleCnt="3"/>
      <dgm:spPr/>
    </dgm:pt>
    <dgm:pt modelId="{38AE6E54-2BA1-DD49-991A-929730B982D3}" type="pres">
      <dgm:prSet presAssocID="{4E615D83-38EE-462C-AB7A-DACB4B100406}" presName="sp" presStyleCnt="0"/>
      <dgm:spPr/>
    </dgm:pt>
    <dgm:pt modelId="{E35E354B-84A3-144C-97BF-25BB4DBF5271}" type="pres">
      <dgm:prSet presAssocID="{8143FA66-8BBE-4D2E-8CE3-A088CC8216F8}" presName="arrowAndChildren" presStyleCnt="0"/>
      <dgm:spPr/>
    </dgm:pt>
    <dgm:pt modelId="{EEBFC78C-C7F5-EC46-8928-AFB9D7DE88C3}" type="pres">
      <dgm:prSet presAssocID="{8143FA66-8BBE-4D2E-8CE3-A088CC8216F8}" presName="parentTextArrow" presStyleLbl="node1" presStyleIdx="2" presStyleCnt="3"/>
      <dgm:spPr/>
    </dgm:pt>
  </dgm:ptLst>
  <dgm:cxnLst>
    <dgm:cxn modelId="{43490D2C-5B89-4115-B3FC-6F622BB7726F}" srcId="{7B82512E-B1B8-49A6-B101-B56617B51206}" destId="{8143FA66-8BBE-4D2E-8CE3-A088CC8216F8}" srcOrd="0" destOrd="0" parTransId="{E35CD17A-8085-4B9F-A531-B5EFBABA3117}" sibTransId="{4E615D83-38EE-462C-AB7A-DACB4B100406}"/>
    <dgm:cxn modelId="{F9A89A65-1CD1-4679-AAAF-6F05F37DAE56}" srcId="{7B82512E-B1B8-49A6-B101-B56617B51206}" destId="{80F981FD-3C9D-47AB-A4FD-024848F94618}" srcOrd="1" destOrd="0" parTransId="{F39554BC-450F-483E-B06E-16FCAC3A6D94}" sibTransId="{F9B45509-6F3D-443A-97BD-CB0DF06661AF}"/>
    <dgm:cxn modelId="{5D6F867D-93CF-3C4B-93BD-E3A31928A5E6}" type="presOf" srcId="{80F981FD-3C9D-47AB-A4FD-024848F94618}" destId="{FCC37775-4D0E-A04D-A723-EE29678F739F}" srcOrd="0" destOrd="0" presId="urn:microsoft.com/office/officeart/2005/8/layout/process4"/>
    <dgm:cxn modelId="{9C8E7A88-64F3-9C4F-A527-3AB9EE7CE799}" type="presOf" srcId="{8143FA66-8BBE-4D2E-8CE3-A088CC8216F8}" destId="{EEBFC78C-C7F5-EC46-8928-AFB9D7DE88C3}" srcOrd="0" destOrd="0" presId="urn:microsoft.com/office/officeart/2005/8/layout/process4"/>
    <dgm:cxn modelId="{E4D7B6D7-190E-B545-83A4-9FF47D7FCB37}" type="presOf" srcId="{7B82512E-B1B8-49A6-B101-B56617B51206}" destId="{814F5FCE-3356-9447-9683-501B80AF1EED}" srcOrd="0" destOrd="0" presId="urn:microsoft.com/office/officeart/2005/8/layout/process4"/>
    <dgm:cxn modelId="{3C9B36DA-50A6-48FA-A791-77F0E11D05CA}" srcId="{7B82512E-B1B8-49A6-B101-B56617B51206}" destId="{F36051F5-BF73-407D-B843-9E8AA6073C9A}" srcOrd="2" destOrd="0" parTransId="{40A66AA1-4337-4299-94CE-98937EC9B1BC}" sibTransId="{EFC1D0EA-4EA5-4E00-BF5F-D988EFEF2A12}"/>
    <dgm:cxn modelId="{032950FD-98C9-5142-B082-6A821C52AE78}" type="presOf" srcId="{F36051F5-BF73-407D-B843-9E8AA6073C9A}" destId="{76D17D8B-1B52-1A4B-AA9A-97CCA2F253A2}" srcOrd="0" destOrd="0" presId="urn:microsoft.com/office/officeart/2005/8/layout/process4"/>
    <dgm:cxn modelId="{43C17A94-769E-7249-9DEF-C512579ABDB9}" type="presParOf" srcId="{814F5FCE-3356-9447-9683-501B80AF1EED}" destId="{A306C51C-7C1A-8E48-A28E-BD8092EACE57}" srcOrd="0" destOrd="0" presId="urn:microsoft.com/office/officeart/2005/8/layout/process4"/>
    <dgm:cxn modelId="{D24959DA-9E52-AD42-A56A-C6E3CC144DAA}" type="presParOf" srcId="{A306C51C-7C1A-8E48-A28E-BD8092EACE57}" destId="{76D17D8B-1B52-1A4B-AA9A-97CCA2F253A2}" srcOrd="0" destOrd="0" presId="urn:microsoft.com/office/officeart/2005/8/layout/process4"/>
    <dgm:cxn modelId="{4E55BC05-4FC6-764A-9A6E-64B2E73BE72C}" type="presParOf" srcId="{814F5FCE-3356-9447-9683-501B80AF1EED}" destId="{59108AF7-DAE4-1B4C-A1E5-528E69174604}" srcOrd="1" destOrd="0" presId="urn:microsoft.com/office/officeart/2005/8/layout/process4"/>
    <dgm:cxn modelId="{28AFE33A-4685-CD4E-8781-1204553A3AA5}" type="presParOf" srcId="{814F5FCE-3356-9447-9683-501B80AF1EED}" destId="{376C9A3B-5B4A-3E4E-B8E4-26B034388B92}" srcOrd="2" destOrd="0" presId="urn:microsoft.com/office/officeart/2005/8/layout/process4"/>
    <dgm:cxn modelId="{BA03ABDB-3FB5-1A4F-B902-7B4D5241FD09}" type="presParOf" srcId="{376C9A3B-5B4A-3E4E-B8E4-26B034388B92}" destId="{FCC37775-4D0E-A04D-A723-EE29678F739F}" srcOrd="0" destOrd="0" presId="urn:microsoft.com/office/officeart/2005/8/layout/process4"/>
    <dgm:cxn modelId="{632141F0-995C-4941-9272-6B13FB2E0E91}" type="presParOf" srcId="{814F5FCE-3356-9447-9683-501B80AF1EED}" destId="{38AE6E54-2BA1-DD49-991A-929730B982D3}" srcOrd="3" destOrd="0" presId="urn:microsoft.com/office/officeart/2005/8/layout/process4"/>
    <dgm:cxn modelId="{AF2B740A-6C3A-304B-9F6F-73B171967776}" type="presParOf" srcId="{814F5FCE-3356-9447-9683-501B80AF1EED}" destId="{E35E354B-84A3-144C-97BF-25BB4DBF5271}" srcOrd="4" destOrd="0" presId="urn:microsoft.com/office/officeart/2005/8/layout/process4"/>
    <dgm:cxn modelId="{7E2F0A22-8A9E-4647-B7AD-027E2D7B83DD}" type="presParOf" srcId="{E35E354B-84A3-144C-97BF-25BB4DBF5271}" destId="{EEBFC78C-C7F5-EC46-8928-AFB9D7DE88C3}"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5329094-ED29-46B9-9814-FB754F65456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CBAE9E9-81E2-4A64-98F2-945782617643}">
      <dgm:prSet custT="1"/>
      <dgm:spPr/>
      <dgm:t>
        <a:bodyPr/>
        <a:lstStyle/>
        <a:p>
          <a:r>
            <a:rPr lang="en-US" sz="2400" dirty="0"/>
            <a:t>The heart of a will is the “</a:t>
          </a:r>
          <a:r>
            <a:rPr lang="en-US" sz="2400" b="1" dirty="0"/>
            <a:t>Property Distribution</a:t>
          </a:r>
          <a:r>
            <a:rPr lang="en-US" sz="2400" dirty="0"/>
            <a:t>” section where the “</a:t>
          </a:r>
          <a:r>
            <a:rPr lang="en-US" sz="2400" b="1" dirty="0"/>
            <a:t>Testator</a:t>
          </a:r>
          <a:r>
            <a:rPr lang="en-US" sz="2400" dirty="0"/>
            <a:t>” (person making the will) states who should receive his/her property upon their death.</a:t>
          </a:r>
        </a:p>
      </dgm:t>
    </dgm:pt>
    <dgm:pt modelId="{417488A9-42B0-4120-98A0-15B1A8055532}" type="parTrans" cxnId="{5E26C2A9-F378-40ED-95D6-38FC155D6F8F}">
      <dgm:prSet/>
      <dgm:spPr/>
      <dgm:t>
        <a:bodyPr/>
        <a:lstStyle/>
        <a:p>
          <a:endParaRPr lang="en-US"/>
        </a:p>
      </dgm:t>
    </dgm:pt>
    <dgm:pt modelId="{E759C3DD-8B89-4187-A85F-22C4154FEF04}" type="sibTrans" cxnId="{5E26C2A9-F378-40ED-95D6-38FC155D6F8F}">
      <dgm:prSet/>
      <dgm:spPr/>
      <dgm:t>
        <a:bodyPr/>
        <a:lstStyle/>
        <a:p>
          <a:endParaRPr lang="en-US"/>
        </a:p>
      </dgm:t>
    </dgm:pt>
    <dgm:pt modelId="{37EDF5B8-D442-4F11-B3F4-03791D0339EF}">
      <dgm:prSet/>
      <dgm:spPr/>
      <dgm:t>
        <a:bodyPr/>
        <a:lstStyle/>
        <a:p>
          <a:r>
            <a:rPr lang="en-US" dirty="0"/>
            <a:t>Generally you can leave your property to anyone or in any manner you like with one exception.</a:t>
          </a:r>
        </a:p>
      </dgm:t>
    </dgm:pt>
    <dgm:pt modelId="{EB38EFB4-72C4-4001-A422-04F067DCCE50}" type="parTrans" cxnId="{95EE7BA8-1250-44B0-9C6D-A2DC3C7808B9}">
      <dgm:prSet/>
      <dgm:spPr/>
      <dgm:t>
        <a:bodyPr/>
        <a:lstStyle/>
        <a:p>
          <a:endParaRPr lang="en-US"/>
        </a:p>
      </dgm:t>
    </dgm:pt>
    <dgm:pt modelId="{AD5D5736-D9F2-4046-B519-45A7A87EB632}" type="sibTrans" cxnId="{95EE7BA8-1250-44B0-9C6D-A2DC3C7808B9}">
      <dgm:prSet/>
      <dgm:spPr/>
      <dgm:t>
        <a:bodyPr/>
        <a:lstStyle/>
        <a:p>
          <a:endParaRPr lang="en-US"/>
        </a:p>
      </dgm:t>
    </dgm:pt>
    <dgm:pt modelId="{73BB838B-4696-4EF5-95D2-6A843C27C162}">
      <dgm:prSet/>
      <dgm:spPr/>
      <dgm:t>
        <a:bodyPr/>
        <a:lstStyle/>
        <a:p>
          <a:r>
            <a:rPr lang="en-US" b="1" dirty="0"/>
            <a:t>Exception:</a:t>
          </a:r>
          <a:r>
            <a:rPr lang="en-US" dirty="0"/>
            <a:t> If there is a surviving spouse, depending on the state law, they are entitled to a portion of your assets designated by the specification of state law.    </a:t>
          </a:r>
        </a:p>
      </dgm:t>
    </dgm:pt>
    <dgm:pt modelId="{BA51101B-E2F3-48D0-A50D-275775C11842}" type="parTrans" cxnId="{E5EC79EA-34EA-47AF-A1E7-89EFED93E8EC}">
      <dgm:prSet/>
      <dgm:spPr/>
      <dgm:t>
        <a:bodyPr/>
        <a:lstStyle/>
        <a:p>
          <a:endParaRPr lang="en-US"/>
        </a:p>
      </dgm:t>
    </dgm:pt>
    <dgm:pt modelId="{6467FBE1-3E1A-4084-9572-2CC01B7ED993}" type="sibTrans" cxnId="{E5EC79EA-34EA-47AF-A1E7-89EFED93E8EC}">
      <dgm:prSet/>
      <dgm:spPr/>
      <dgm:t>
        <a:bodyPr/>
        <a:lstStyle/>
        <a:p>
          <a:endParaRPr lang="en-US"/>
        </a:p>
      </dgm:t>
    </dgm:pt>
    <dgm:pt modelId="{8C95C94D-9139-8D4C-A5D2-B2C1026D1813}" type="pres">
      <dgm:prSet presAssocID="{D5329094-ED29-46B9-9814-FB754F654566}" presName="linear" presStyleCnt="0">
        <dgm:presLayoutVars>
          <dgm:animLvl val="lvl"/>
          <dgm:resizeHandles val="exact"/>
        </dgm:presLayoutVars>
      </dgm:prSet>
      <dgm:spPr/>
    </dgm:pt>
    <dgm:pt modelId="{4CB79B38-E1F2-9C44-8C47-20F7425971FB}" type="pres">
      <dgm:prSet presAssocID="{ECBAE9E9-81E2-4A64-98F2-945782617643}" presName="parentText" presStyleLbl="node1" presStyleIdx="0" presStyleCnt="3" custScaleX="99666" custScaleY="86759">
        <dgm:presLayoutVars>
          <dgm:chMax val="0"/>
          <dgm:bulletEnabled val="1"/>
        </dgm:presLayoutVars>
      </dgm:prSet>
      <dgm:spPr/>
    </dgm:pt>
    <dgm:pt modelId="{4613AEC5-AF51-0C45-8150-ECD3F5055F28}" type="pres">
      <dgm:prSet presAssocID="{E759C3DD-8B89-4187-A85F-22C4154FEF04}" presName="spacer" presStyleCnt="0"/>
      <dgm:spPr/>
    </dgm:pt>
    <dgm:pt modelId="{866E17B3-C517-8444-A4CB-72A502B4159E}" type="pres">
      <dgm:prSet presAssocID="{37EDF5B8-D442-4F11-B3F4-03791D0339EF}" presName="parentText" presStyleLbl="node1" presStyleIdx="1" presStyleCnt="3">
        <dgm:presLayoutVars>
          <dgm:chMax val="0"/>
          <dgm:bulletEnabled val="1"/>
        </dgm:presLayoutVars>
      </dgm:prSet>
      <dgm:spPr/>
    </dgm:pt>
    <dgm:pt modelId="{97A9F778-632E-3C4C-AEA2-3FDC45AFB38D}" type="pres">
      <dgm:prSet presAssocID="{AD5D5736-D9F2-4046-B519-45A7A87EB632}" presName="spacer" presStyleCnt="0"/>
      <dgm:spPr/>
    </dgm:pt>
    <dgm:pt modelId="{4D4E5767-7CF5-7747-BEB6-D34FDB079183}" type="pres">
      <dgm:prSet presAssocID="{73BB838B-4696-4EF5-95D2-6A843C27C162}" presName="parentText" presStyleLbl="node1" presStyleIdx="2" presStyleCnt="3">
        <dgm:presLayoutVars>
          <dgm:chMax val="0"/>
          <dgm:bulletEnabled val="1"/>
        </dgm:presLayoutVars>
      </dgm:prSet>
      <dgm:spPr/>
    </dgm:pt>
  </dgm:ptLst>
  <dgm:cxnLst>
    <dgm:cxn modelId="{ED2B8054-A7B3-A948-9DB4-1242701BC46C}" type="presOf" srcId="{37EDF5B8-D442-4F11-B3F4-03791D0339EF}" destId="{866E17B3-C517-8444-A4CB-72A502B4159E}" srcOrd="0" destOrd="0" presId="urn:microsoft.com/office/officeart/2005/8/layout/vList2"/>
    <dgm:cxn modelId="{BBDB3588-B81D-CD43-AB25-CE070815AEE0}" type="presOf" srcId="{73BB838B-4696-4EF5-95D2-6A843C27C162}" destId="{4D4E5767-7CF5-7747-BEB6-D34FDB079183}" srcOrd="0" destOrd="0" presId="urn:microsoft.com/office/officeart/2005/8/layout/vList2"/>
    <dgm:cxn modelId="{95EE7BA8-1250-44B0-9C6D-A2DC3C7808B9}" srcId="{D5329094-ED29-46B9-9814-FB754F654566}" destId="{37EDF5B8-D442-4F11-B3F4-03791D0339EF}" srcOrd="1" destOrd="0" parTransId="{EB38EFB4-72C4-4001-A422-04F067DCCE50}" sibTransId="{AD5D5736-D9F2-4046-B519-45A7A87EB632}"/>
    <dgm:cxn modelId="{5E26C2A9-F378-40ED-95D6-38FC155D6F8F}" srcId="{D5329094-ED29-46B9-9814-FB754F654566}" destId="{ECBAE9E9-81E2-4A64-98F2-945782617643}" srcOrd="0" destOrd="0" parTransId="{417488A9-42B0-4120-98A0-15B1A8055532}" sibTransId="{E759C3DD-8B89-4187-A85F-22C4154FEF04}"/>
    <dgm:cxn modelId="{5EFDE5BD-2B3E-6845-9C51-8B2A6FFEBC54}" type="presOf" srcId="{ECBAE9E9-81E2-4A64-98F2-945782617643}" destId="{4CB79B38-E1F2-9C44-8C47-20F7425971FB}" srcOrd="0" destOrd="0" presId="urn:microsoft.com/office/officeart/2005/8/layout/vList2"/>
    <dgm:cxn modelId="{059A69D2-3BF8-F74C-9141-E8FACEB07932}" type="presOf" srcId="{D5329094-ED29-46B9-9814-FB754F654566}" destId="{8C95C94D-9139-8D4C-A5D2-B2C1026D1813}" srcOrd="0" destOrd="0" presId="urn:microsoft.com/office/officeart/2005/8/layout/vList2"/>
    <dgm:cxn modelId="{E5EC79EA-34EA-47AF-A1E7-89EFED93E8EC}" srcId="{D5329094-ED29-46B9-9814-FB754F654566}" destId="{73BB838B-4696-4EF5-95D2-6A843C27C162}" srcOrd="2" destOrd="0" parTransId="{BA51101B-E2F3-48D0-A50D-275775C11842}" sibTransId="{6467FBE1-3E1A-4084-9572-2CC01B7ED993}"/>
    <dgm:cxn modelId="{A217FFE8-911C-8849-9D33-5D25CCF3FA25}" type="presParOf" srcId="{8C95C94D-9139-8D4C-A5D2-B2C1026D1813}" destId="{4CB79B38-E1F2-9C44-8C47-20F7425971FB}" srcOrd="0" destOrd="0" presId="urn:microsoft.com/office/officeart/2005/8/layout/vList2"/>
    <dgm:cxn modelId="{0F29F3CF-EB9E-6E46-AAE7-63A8A2FF7D6D}" type="presParOf" srcId="{8C95C94D-9139-8D4C-A5D2-B2C1026D1813}" destId="{4613AEC5-AF51-0C45-8150-ECD3F5055F28}" srcOrd="1" destOrd="0" presId="urn:microsoft.com/office/officeart/2005/8/layout/vList2"/>
    <dgm:cxn modelId="{506E7244-42B0-AB47-B92B-C173FBFDA385}" type="presParOf" srcId="{8C95C94D-9139-8D4C-A5D2-B2C1026D1813}" destId="{866E17B3-C517-8444-A4CB-72A502B4159E}" srcOrd="2" destOrd="0" presId="urn:microsoft.com/office/officeart/2005/8/layout/vList2"/>
    <dgm:cxn modelId="{A14222A4-6429-8642-A5E0-CA047B436DB8}" type="presParOf" srcId="{8C95C94D-9139-8D4C-A5D2-B2C1026D1813}" destId="{97A9F778-632E-3C4C-AEA2-3FDC45AFB38D}" srcOrd="3" destOrd="0" presId="urn:microsoft.com/office/officeart/2005/8/layout/vList2"/>
    <dgm:cxn modelId="{3CB786D0-5CE6-7B47-9A62-036ADF595E20}" type="presParOf" srcId="{8C95C94D-9139-8D4C-A5D2-B2C1026D1813}" destId="{4D4E5767-7CF5-7747-BEB6-D34FDB07918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DAE50C4-097A-4058-9B8C-A1748D15121A}"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89F107CD-4247-4497-AED9-9E374DD13A0B}">
      <dgm:prSet custT="1"/>
      <dgm:spPr/>
      <dgm:t>
        <a:bodyPr/>
        <a:lstStyle/>
        <a:p>
          <a:r>
            <a:rPr lang="en-US" sz="3200" dirty="0"/>
            <a:t>The 3 “N’s of Grief: </a:t>
          </a:r>
        </a:p>
      </dgm:t>
    </dgm:pt>
    <dgm:pt modelId="{1FA29074-12EF-45DE-9F55-D6FA42AE4E8D}" type="parTrans" cxnId="{4168A10C-9E26-4063-8211-F6E4FC4DA81C}">
      <dgm:prSet/>
      <dgm:spPr/>
      <dgm:t>
        <a:bodyPr/>
        <a:lstStyle/>
        <a:p>
          <a:endParaRPr lang="en-US"/>
        </a:p>
      </dgm:t>
    </dgm:pt>
    <dgm:pt modelId="{7F9086DC-0794-4C9C-A930-C216E3E3760E}" type="sibTrans" cxnId="{4168A10C-9E26-4063-8211-F6E4FC4DA81C}">
      <dgm:prSet/>
      <dgm:spPr/>
      <dgm:t>
        <a:bodyPr/>
        <a:lstStyle/>
        <a:p>
          <a:endParaRPr lang="en-US"/>
        </a:p>
      </dgm:t>
    </dgm:pt>
    <dgm:pt modelId="{E8D5CDE6-7CA7-4C4D-B846-5F720DAD57D8}">
      <dgm:prSet/>
      <dgm:spPr/>
      <dgm:t>
        <a:bodyPr/>
        <a:lstStyle/>
        <a:p>
          <a:r>
            <a:rPr lang="en-US" b="1" u="sng" dirty="0"/>
            <a:t>N</a:t>
          </a:r>
          <a:r>
            <a:rPr lang="en-US" u="sng" dirty="0"/>
            <a:t>ormal</a:t>
          </a:r>
          <a:endParaRPr lang="en-US" dirty="0"/>
        </a:p>
      </dgm:t>
    </dgm:pt>
    <dgm:pt modelId="{3A48711E-30FB-4DA6-B692-7A002A029898}" type="parTrans" cxnId="{49923705-8E7C-4914-B421-0302751FD13C}">
      <dgm:prSet/>
      <dgm:spPr/>
      <dgm:t>
        <a:bodyPr/>
        <a:lstStyle/>
        <a:p>
          <a:endParaRPr lang="en-US"/>
        </a:p>
      </dgm:t>
    </dgm:pt>
    <dgm:pt modelId="{E37DFF4C-CAB1-4F16-A2E9-B5F57C82D6E8}" type="sibTrans" cxnId="{49923705-8E7C-4914-B421-0302751FD13C}">
      <dgm:prSet/>
      <dgm:spPr/>
      <dgm:t>
        <a:bodyPr/>
        <a:lstStyle/>
        <a:p>
          <a:endParaRPr lang="en-US"/>
        </a:p>
      </dgm:t>
    </dgm:pt>
    <dgm:pt modelId="{75D61F37-9E30-4C0C-9760-D411E1C7FF29}">
      <dgm:prSet/>
      <dgm:spPr/>
      <dgm:t>
        <a:bodyPr/>
        <a:lstStyle/>
        <a:p>
          <a:r>
            <a:rPr lang="en-US" b="1" u="sng" dirty="0"/>
            <a:t>N</a:t>
          </a:r>
          <a:r>
            <a:rPr lang="en-US" u="sng" dirty="0"/>
            <a:t>atural</a:t>
          </a:r>
          <a:endParaRPr lang="en-US" dirty="0"/>
        </a:p>
      </dgm:t>
    </dgm:pt>
    <dgm:pt modelId="{DB4641AD-1EAE-44D0-B290-D5286D5F2112}" type="parTrans" cxnId="{2B10EAAB-3DA6-4D0E-BECF-39669E2E184B}">
      <dgm:prSet/>
      <dgm:spPr/>
      <dgm:t>
        <a:bodyPr/>
        <a:lstStyle/>
        <a:p>
          <a:endParaRPr lang="en-US"/>
        </a:p>
      </dgm:t>
    </dgm:pt>
    <dgm:pt modelId="{EF9C2206-9F5E-40D3-BEF4-E8AD30C86E50}" type="sibTrans" cxnId="{2B10EAAB-3DA6-4D0E-BECF-39669E2E184B}">
      <dgm:prSet/>
      <dgm:spPr/>
      <dgm:t>
        <a:bodyPr/>
        <a:lstStyle/>
        <a:p>
          <a:endParaRPr lang="en-US"/>
        </a:p>
      </dgm:t>
    </dgm:pt>
    <dgm:pt modelId="{9D8E2E5F-C963-46B8-B584-D8EC0D24C48D}">
      <dgm:prSet/>
      <dgm:spPr/>
      <dgm:t>
        <a:bodyPr/>
        <a:lstStyle/>
        <a:p>
          <a:r>
            <a:rPr lang="en-US" b="1" u="sng" dirty="0"/>
            <a:t>N</a:t>
          </a:r>
          <a:r>
            <a:rPr lang="en-US" u="sng" dirty="0"/>
            <a:t>ecessary</a:t>
          </a:r>
          <a:endParaRPr lang="en-US" dirty="0"/>
        </a:p>
      </dgm:t>
    </dgm:pt>
    <dgm:pt modelId="{ABEC74AD-34D6-40BD-AD04-E0D83AB7A2F9}" type="parTrans" cxnId="{2EF5216B-C9A2-4CB5-A960-33D30D71593F}">
      <dgm:prSet/>
      <dgm:spPr/>
      <dgm:t>
        <a:bodyPr/>
        <a:lstStyle/>
        <a:p>
          <a:endParaRPr lang="en-US"/>
        </a:p>
      </dgm:t>
    </dgm:pt>
    <dgm:pt modelId="{864A20C3-EEB5-45C5-839B-C57A6EB2B484}" type="sibTrans" cxnId="{2EF5216B-C9A2-4CB5-A960-33D30D71593F}">
      <dgm:prSet/>
      <dgm:spPr/>
      <dgm:t>
        <a:bodyPr/>
        <a:lstStyle/>
        <a:p>
          <a:endParaRPr lang="en-US"/>
        </a:p>
      </dgm:t>
    </dgm:pt>
    <dgm:pt modelId="{47C86A6B-A75D-4B15-8134-0635C5A442A9}">
      <dgm:prSet/>
      <dgm:spPr/>
      <dgm:t>
        <a:bodyPr/>
        <a:lstStyle/>
        <a:p>
          <a:r>
            <a:rPr lang="en-US" b="1"/>
            <a:t>Give yourself permission to grieve!</a:t>
          </a:r>
          <a:endParaRPr lang="en-US"/>
        </a:p>
      </dgm:t>
    </dgm:pt>
    <dgm:pt modelId="{92EB5148-C3D3-445D-A27A-A013D2F73744}" type="parTrans" cxnId="{3D8A939C-0677-4A18-AD2A-2787DC8637A5}">
      <dgm:prSet/>
      <dgm:spPr/>
      <dgm:t>
        <a:bodyPr/>
        <a:lstStyle/>
        <a:p>
          <a:endParaRPr lang="en-US"/>
        </a:p>
      </dgm:t>
    </dgm:pt>
    <dgm:pt modelId="{563B73E3-C510-455F-A4C5-60BDD7432F8B}" type="sibTrans" cxnId="{3D8A939C-0677-4A18-AD2A-2787DC8637A5}">
      <dgm:prSet/>
      <dgm:spPr/>
      <dgm:t>
        <a:bodyPr/>
        <a:lstStyle/>
        <a:p>
          <a:endParaRPr lang="en-US"/>
        </a:p>
      </dgm:t>
    </dgm:pt>
    <dgm:pt modelId="{C62677FA-1DAC-4287-9372-6E5B431B9971}">
      <dgm:prSet custT="1"/>
      <dgm:spPr/>
      <dgm:t>
        <a:bodyPr/>
        <a:lstStyle/>
        <a:p>
          <a:r>
            <a:rPr lang="en-US" sz="1600" b="1" dirty="0"/>
            <a:t>Source: Kenneth C. </a:t>
          </a:r>
          <a:r>
            <a:rPr lang="en-US" sz="1600" b="1" dirty="0" err="1"/>
            <a:t>Haugk</a:t>
          </a:r>
          <a:r>
            <a:rPr lang="en-US" sz="1600" b="1" dirty="0"/>
            <a:t>, </a:t>
          </a:r>
          <a:r>
            <a:rPr lang="en-US" sz="1600" b="1" i="1" dirty="0"/>
            <a:t>A Time to Grieve, Book One</a:t>
          </a:r>
          <a:r>
            <a:rPr lang="en-US" sz="1600" b="1" dirty="0"/>
            <a:t>, (Stephen Ministries St. Louis, 2004) 3-4</a:t>
          </a:r>
          <a:endParaRPr lang="en-US" sz="1600" dirty="0"/>
        </a:p>
      </dgm:t>
    </dgm:pt>
    <dgm:pt modelId="{F31A26C4-148D-4F89-B4CF-F50D1ED9B288}" type="parTrans" cxnId="{2D3A8065-72A7-4CFF-97A9-8899BBD657AE}">
      <dgm:prSet/>
      <dgm:spPr/>
      <dgm:t>
        <a:bodyPr/>
        <a:lstStyle/>
        <a:p>
          <a:endParaRPr lang="en-US"/>
        </a:p>
      </dgm:t>
    </dgm:pt>
    <dgm:pt modelId="{A3C4BC5A-F9A2-4394-B5EE-991C11E02ED7}" type="sibTrans" cxnId="{2D3A8065-72A7-4CFF-97A9-8899BBD657AE}">
      <dgm:prSet/>
      <dgm:spPr/>
      <dgm:t>
        <a:bodyPr/>
        <a:lstStyle/>
        <a:p>
          <a:endParaRPr lang="en-US"/>
        </a:p>
      </dgm:t>
    </dgm:pt>
    <dgm:pt modelId="{BAB8FF95-27F2-3449-8800-475B4B9F49DC}" type="pres">
      <dgm:prSet presAssocID="{2DAE50C4-097A-4058-9B8C-A1748D15121A}" presName="linear" presStyleCnt="0">
        <dgm:presLayoutVars>
          <dgm:animLvl val="lvl"/>
          <dgm:resizeHandles val="exact"/>
        </dgm:presLayoutVars>
      </dgm:prSet>
      <dgm:spPr/>
    </dgm:pt>
    <dgm:pt modelId="{655D61C0-26E6-BF4E-B434-D4B87FF8578C}" type="pres">
      <dgm:prSet presAssocID="{89F107CD-4247-4497-AED9-9E374DD13A0B}" presName="parentText" presStyleLbl="node1" presStyleIdx="0" presStyleCnt="6">
        <dgm:presLayoutVars>
          <dgm:chMax val="0"/>
          <dgm:bulletEnabled val="1"/>
        </dgm:presLayoutVars>
      </dgm:prSet>
      <dgm:spPr/>
    </dgm:pt>
    <dgm:pt modelId="{6486307C-C949-5B4C-84CC-7C47E1F0C54D}" type="pres">
      <dgm:prSet presAssocID="{7F9086DC-0794-4C9C-A930-C216E3E3760E}" presName="spacer" presStyleCnt="0"/>
      <dgm:spPr/>
    </dgm:pt>
    <dgm:pt modelId="{D6E46DBA-38BB-B14A-AB92-41C5CF3AB884}" type="pres">
      <dgm:prSet presAssocID="{E8D5CDE6-7CA7-4C4D-B846-5F720DAD57D8}" presName="parentText" presStyleLbl="node1" presStyleIdx="1" presStyleCnt="6">
        <dgm:presLayoutVars>
          <dgm:chMax val="0"/>
          <dgm:bulletEnabled val="1"/>
        </dgm:presLayoutVars>
      </dgm:prSet>
      <dgm:spPr/>
    </dgm:pt>
    <dgm:pt modelId="{CC9546B1-6728-444F-BE60-08CAD58EB995}" type="pres">
      <dgm:prSet presAssocID="{E37DFF4C-CAB1-4F16-A2E9-B5F57C82D6E8}" presName="spacer" presStyleCnt="0"/>
      <dgm:spPr/>
    </dgm:pt>
    <dgm:pt modelId="{EA507862-0452-1440-B50E-5BB05D5F4142}" type="pres">
      <dgm:prSet presAssocID="{75D61F37-9E30-4C0C-9760-D411E1C7FF29}" presName="parentText" presStyleLbl="node1" presStyleIdx="2" presStyleCnt="6">
        <dgm:presLayoutVars>
          <dgm:chMax val="0"/>
          <dgm:bulletEnabled val="1"/>
        </dgm:presLayoutVars>
      </dgm:prSet>
      <dgm:spPr/>
    </dgm:pt>
    <dgm:pt modelId="{34B2AD19-981B-3642-A1FE-2D1814E184EC}" type="pres">
      <dgm:prSet presAssocID="{EF9C2206-9F5E-40D3-BEF4-E8AD30C86E50}" presName="spacer" presStyleCnt="0"/>
      <dgm:spPr/>
    </dgm:pt>
    <dgm:pt modelId="{7A55E901-393D-524A-8A86-FFE57E6C389B}" type="pres">
      <dgm:prSet presAssocID="{9D8E2E5F-C963-46B8-B584-D8EC0D24C48D}" presName="parentText" presStyleLbl="node1" presStyleIdx="3" presStyleCnt="6">
        <dgm:presLayoutVars>
          <dgm:chMax val="0"/>
          <dgm:bulletEnabled val="1"/>
        </dgm:presLayoutVars>
      </dgm:prSet>
      <dgm:spPr/>
    </dgm:pt>
    <dgm:pt modelId="{5A1BDE35-3CA3-A649-AFE2-613A584E7669}" type="pres">
      <dgm:prSet presAssocID="{864A20C3-EEB5-45C5-839B-C57A6EB2B484}" presName="spacer" presStyleCnt="0"/>
      <dgm:spPr/>
    </dgm:pt>
    <dgm:pt modelId="{1D585C60-B021-3640-ADA2-3FB429BFAD50}" type="pres">
      <dgm:prSet presAssocID="{47C86A6B-A75D-4B15-8134-0635C5A442A9}" presName="parentText" presStyleLbl="node1" presStyleIdx="4" presStyleCnt="6">
        <dgm:presLayoutVars>
          <dgm:chMax val="0"/>
          <dgm:bulletEnabled val="1"/>
        </dgm:presLayoutVars>
      </dgm:prSet>
      <dgm:spPr/>
    </dgm:pt>
    <dgm:pt modelId="{CE6850C9-8E76-8A4F-8CB1-29A639C4022A}" type="pres">
      <dgm:prSet presAssocID="{563B73E3-C510-455F-A4C5-60BDD7432F8B}" presName="spacer" presStyleCnt="0"/>
      <dgm:spPr/>
    </dgm:pt>
    <dgm:pt modelId="{03197F5A-8579-C047-B037-720F9DA9C8C6}" type="pres">
      <dgm:prSet presAssocID="{C62677FA-1DAC-4287-9372-6E5B431B9971}" presName="parentText" presStyleLbl="node1" presStyleIdx="5" presStyleCnt="6">
        <dgm:presLayoutVars>
          <dgm:chMax val="0"/>
          <dgm:bulletEnabled val="1"/>
        </dgm:presLayoutVars>
      </dgm:prSet>
      <dgm:spPr/>
    </dgm:pt>
  </dgm:ptLst>
  <dgm:cxnLst>
    <dgm:cxn modelId="{49923705-8E7C-4914-B421-0302751FD13C}" srcId="{2DAE50C4-097A-4058-9B8C-A1748D15121A}" destId="{E8D5CDE6-7CA7-4C4D-B846-5F720DAD57D8}" srcOrd="1" destOrd="0" parTransId="{3A48711E-30FB-4DA6-B692-7A002A029898}" sibTransId="{E37DFF4C-CAB1-4F16-A2E9-B5F57C82D6E8}"/>
    <dgm:cxn modelId="{4168A10C-9E26-4063-8211-F6E4FC4DA81C}" srcId="{2DAE50C4-097A-4058-9B8C-A1748D15121A}" destId="{89F107CD-4247-4497-AED9-9E374DD13A0B}" srcOrd="0" destOrd="0" parTransId="{1FA29074-12EF-45DE-9F55-D6FA42AE4E8D}" sibTransId="{7F9086DC-0794-4C9C-A930-C216E3E3760E}"/>
    <dgm:cxn modelId="{AA54D742-D114-664F-AAD9-85751445DB85}" type="presOf" srcId="{2DAE50C4-097A-4058-9B8C-A1748D15121A}" destId="{BAB8FF95-27F2-3449-8800-475B4B9F49DC}" srcOrd="0" destOrd="0" presId="urn:microsoft.com/office/officeart/2005/8/layout/vList2"/>
    <dgm:cxn modelId="{2D3A8065-72A7-4CFF-97A9-8899BBD657AE}" srcId="{2DAE50C4-097A-4058-9B8C-A1748D15121A}" destId="{C62677FA-1DAC-4287-9372-6E5B431B9971}" srcOrd="5" destOrd="0" parTransId="{F31A26C4-148D-4F89-B4CF-F50D1ED9B288}" sibTransId="{A3C4BC5A-F9A2-4394-B5EE-991C11E02ED7}"/>
    <dgm:cxn modelId="{2EF5216B-C9A2-4CB5-A960-33D30D71593F}" srcId="{2DAE50C4-097A-4058-9B8C-A1748D15121A}" destId="{9D8E2E5F-C963-46B8-B584-D8EC0D24C48D}" srcOrd="3" destOrd="0" parTransId="{ABEC74AD-34D6-40BD-AD04-E0D83AB7A2F9}" sibTransId="{864A20C3-EEB5-45C5-839B-C57A6EB2B484}"/>
    <dgm:cxn modelId="{E7ED506C-9955-8248-A03E-978DA3199E07}" type="presOf" srcId="{9D8E2E5F-C963-46B8-B584-D8EC0D24C48D}" destId="{7A55E901-393D-524A-8A86-FFE57E6C389B}" srcOrd="0" destOrd="0" presId="urn:microsoft.com/office/officeart/2005/8/layout/vList2"/>
    <dgm:cxn modelId="{2F196988-EBAF-E94B-A2D0-27D1FC46EFF9}" type="presOf" srcId="{E8D5CDE6-7CA7-4C4D-B846-5F720DAD57D8}" destId="{D6E46DBA-38BB-B14A-AB92-41C5CF3AB884}" srcOrd="0" destOrd="0" presId="urn:microsoft.com/office/officeart/2005/8/layout/vList2"/>
    <dgm:cxn modelId="{18E38996-4020-1A40-AF91-E63CB5C9C067}" type="presOf" srcId="{75D61F37-9E30-4C0C-9760-D411E1C7FF29}" destId="{EA507862-0452-1440-B50E-5BB05D5F4142}" srcOrd="0" destOrd="0" presId="urn:microsoft.com/office/officeart/2005/8/layout/vList2"/>
    <dgm:cxn modelId="{3D8A939C-0677-4A18-AD2A-2787DC8637A5}" srcId="{2DAE50C4-097A-4058-9B8C-A1748D15121A}" destId="{47C86A6B-A75D-4B15-8134-0635C5A442A9}" srcOrd="4" destOrd="0" parTransId="{92EB5148-C3D3-445D-A27A-A013D2F73744}" sibTransId="{563B73E3-C510-455F-A4C5-60BDD7432F8B}"/>
    <dgm:cxn modelId="{2B10EAAB-3DA6-4D0E-BECF-39669E2E184B}" srcId="{2DAE50C4-097A-4058-9B8C-A1748D15121A}" destId="{75D61F37-9E30-4C0C-9760-D411E1C7FF29}" srcOrd="2" destOrd="0" parTransId="{DB4641AD-1EAE-44D0-B290-D5286D5F2112}" sibTransId="{EF9C2206-9F5E-40D3-BEF4-E8AD30C86E50}"/>
    <dgm:cxn modelId="{2ED28CCF-B7A0-C144-A47B-623DDDBC1368}" type="presOf" srcId="{89F107CD-4247-4497-AED9-9E374DD13A0B}" destId="{655D61C0-26E6-BF4E-B434-D4B87FF8578C}" srcOrd="0" destOrd="0" presId="urn:microsoft.com/office/officeart/2005/8/layout/vList2"/>
    <dgm:cxn modelId="{13E474DE-D364-1649-BDCE-5BBB2C5219C2}" type="presOf" srcId="{47C86A6B-A75D-4B15-8134-0635C5A442A9}" destId="{1D585C60-B021-3640-ADA2-3FB429BFAD50}" srcOrd="0" destOrd="0" presId="urn:microsoft.com/office/officeart/2005/8/layout/vList2"/>
    <dgm:cxn modelId="{A04DF3EF-A3F9-3A43-B5D5-04FCACD9436F}" type="presOf" srcId="{C62677FA-1DAC-4287-9372-6E5B431B9971}" destId="{03197F5A-8579-C047-B037-720F9DA9C8C6}" srcOrd="0" destOrd="0" presId="urn:microsoft.com/office/officeart/2005/8/layout/vList2"/>
    <dgm:cxn modelId="{B44749EC-4C36-1C49-A471-6CAB64BFE4F4}" type="presParOf" srcId="{BAB8FF95-27F2-3449-8800-475B4B9F49DC}" destId="{655D61C0-26E6-BF4E-B434-D4B87FF8578C}" srcOrd="0" destOrd="0" presId="urn:microsoft.com/office/officeart/2005/8/layout/vList2"/>
    <dgm:cxn modelId="{FE82D43C-51C1-354E-8ED8-E2E7FEC50B28}" type="presParOf" srcId="{BAB8FF95-27F2-3449-8800-475B4B9F49DC}" destId="{6486307C-C949-5B4C-84CC-7C47E1F0C54D}" srcOrd="1" destOrd="0" presId="urn:microsoft.com/office/officeart/2005/8/layout/vList2"/>
    <dgm:cxn modelId="{CE84FA87-7964-4145-88E3-824B27EFF766}" type="presParOf" srcId="{BAB8FF95-27F2-3449-8800-475B4B9F49DC}" destId="{D6E46DBA-38BB-B14A-AB92-41C5CF3AB884}" srcOrd="2" destOrd="0" presId="urn:microsoft.com/office/officeart/2005/8/layout/vList2"/>
    <dgm:cxn modelId="{2219C12B-E4A8-B349-8E7B-9342DDC2FD47}" type="presParOf" srcId="{BAB8FF95-27F2-3449-8800-475B4B9F49DC}" destId="{CC9546B1-6728-444F-BE60-08CAD58EB995}" srcOrd="3" destOrd="0" presId="urn:microsoft.com/office/officeart/2005/8/layout/vList2"/>
    <dgm:cxn modelId="{2242004F-8168-4345-8783-62542CA4578C}" type="presParOf" srcId="{BAB8FF95-27F2-3449-8800-475B4B9F49DC}" destId="{EA507862-0452-1440-B50E-5BB05D5F4142}" srcOrd="4" destOrd="0" presId="urn:microsoft.com/office/officeart/2005/8/layout/vList2"/>
    <dgm:cxn modelId="{0253D30D-3460-AD4E-A150-39CA791B033F}" type="presParOf" srcId="{BAB8FF95-27F2-3449-8800-475B4B9F49DC}" destId="{34B2AD19-981B-3642-A1FE-2D1814E184EC}" srcOrd="5" destOrd="0" presId="urn:microsoft.com/office/officeart/2005/8/layout/vList2"/>
    <dgm:cxn modelId="{E08DA307-A0AE-BB46-9297-CACC8C962C94}" type="presParOf" srcId="{BAB8FF95-27F2-3449-8800-475B4B9F49DC}" destId="{7A55E901-393D-524A-8A86-FFE57E6C389B}" srcOrd="6" destOrd="0" presId="urn:microsoft.com/office/officeart/2005/8/layout/vList2"/>
    <dgm:cxn modelId="{9F9D2BA4-78D5-8A4E-9AEF-3050C8E0C431}" type="presParOf" srcId="{BAB8FF95-27F2-3449-8800-475B4B9F49DC}" destId="{5A1BDE35-3CA3-A649-AFE2-613A584E7669}" srcOrd="7" destOrd="0" presId="urn:microsoft.com/office/officeart/2005/8/layout/vList2"/>
    <dgm:cxn modelId="{155F3E30-287A-E349-9B96-BCE1CE7E065D}" type="presParOf" srcId="{BAB8FF95-27F2-3449-8800-475B4B9F49DC}" destId="{1D585C60-B021-3640-ADA2-3FB429BFAD50}" srcOrd="8" destOrd="0" presId="urn:microsoft.com/office/officeart/2005/8/layout/vList2"/>
    <dgm:cxn modelId="{ED82D1ED-941A-9D4D-B44B-65F1001CBF37}" type="presParOf" srcId="{BAB8FF95-27F2-3449-8800-475B4B9F49DC}" destId="{CE6850C9-8E76-8A4F-8CB1-29A639C4022A}" srcOrd="9" destOrd="0" presId="urn:microsoft.com/office/officeart/2005/8/layout/vList2"/>
    <dgm:cxn modelId="{5310FA9B-DEF9-E249-AAEC-D56E562AFE37}" type="presParOf" srcId="{BAB8FF95-27F2-3449-8800-475B4B9F49DC}" destId="{03197F5A-8579-C047-B037-720F9DA9C8C6}"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DE605C3-F3CA-4811-A91C-9544A9949BED}"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5C07DE58-0B39-4F72-B814-532875F2A86D}">
      <dgm:prSet/>
      <dgm:spPr/>
      <dgm:t>
        <a:bodyPr/>
        <a:lstStyle/>
        <a:p>
          <a:r>
            <a:rPr lang="en-US"/>
            <a:t>Shock</a:t>
          </a:r>
        </a:p>
      </dgm:t>
    </dgm:pt>
    <dgm:pt modelId="{E9838359-07B1-4CA6-9F2D-DF9F257044EC}" type="parTrans" cxnId="{155EB979-7A54-4604-AD06-7520C65CD7D5}">
      <dgm:prSet/>
      <dgm:spPr/>
      <dgm:t>
        <a:bodyPr/>
        <a:lstStyle/>
        <a:p>
          <a:endParaRPr lang="en-US"/>
        </a:p>
      </dgm:t>
    </dgm:pt>
    <dgm:pt modelId="{55E75C29-C388-4893-AED7-3488339E9FB5}" type="sibTrans" cxnId="{155EB979-7A54-4604-AD06-7520C65CD7D5}">
      <dgm:prSet/>
      <dgm:spPr/>
      <dgm:t>
        <a:bodyPr/>
        <a:lstStyle/>
        <a:p>
          <a:endParaRPr lang="en-US"/>
        </a:p>
      </dgm:t>
    </dgm:pt>
    <dgm:pt modelId="{8E813F13-3665-472A-B82F-850705875E21}">
      <dgm:prSet/>
      <dgm:spPr/>
      <dgm:t>
        <a:bodyPr/>
        <a:lstStyle/>
        <a:p>
          <a:r>
            <a:rPr lang="en-US"/>
            <a:t>Question of sanity – Am I going crazy?</a:t>
          </a:r>
        </a:p>
      </dgm:t>
    </dgm:pt>
    <dgm:pt modelId="{B9A1DBAC-6190-490F-B0BC-F57591148B14}" type="parTrans" cxnId="{2C340E9A-4B1A-49FB-8DFD-FE0C1702BB1D}">
      <dgm:prSet/>
      <dgm:spPr/>
      <dgm:t>
        <a:bodyPr/>
        <a:lstStyle/>
        <a:p>
          <a:endParaRPr lang="en-US"/>
        </a:p>
      </dgm:t>
    </dgm:pt>
    <dgm:pt modelId="{E1544821-7B06-422D-A6D0-E65ABBAE071B}" type="sibTrans" cxnId="{2C340E9A-4B1A-49FB-8DFD-FE0C1702BB1D}">
      <dgm:prSet/>
      <dgm:spPr/>
      <dgm:t>
        <a:bodyPr/>
        <a:lstStyle/>
        <a:p>
          <a:endParaRPr lang="en-US"/>
        </a:p>
      </dgm:t>
    </dgm:pt>
    <dgm:pt modelId="{6A5E785E-DB3B-460A-9C0D-55E0B2954028}">
      <dgm:prSet/>
      <dgm:spPr/>
      <dgm:t>
        <a:bodyPr/>
        <a:lstStyle/>
        <a:p>
          <a:r>
            <a:rPr lang="en-US"/>
            <a:t>Pressure to be strong</a:t>
          </a:r>
        </a:p>
      </dgm:t>
    </dgm:pt>
    <dgm:pt modelId="{B9726876-F482-453F-85D6-3621474D5D61}" type="parTrans" cxnId="{6C0CD758-D1D6-4845-8C95-8FC756A007FA}">
      <dgm:prSet/>
      <dgm:spPr/>
      <dgm:t>
        <a:bodyPr/>
        <a:lstStyle/>
        <a:p>
          <a:endParaRPr lang="en-US"/>
        </a:p>
      </dgm:t>
    </dgm:pt>
    <dgm:pt modelId="{127A4C64-E591-457B-BBE8-9201ECB7F00C}" type="sibTrans" cxnId="{6C0CD758-D1D6-4845-8C95-8FC756A007FA}">
      <dgm:prSet/>
      <dgm:spPr/>
      <dgm:t>
        <a:bodyPr/>
        <a:lstStyle/>
        <a:p>
          <a:endParaRPr lang="en-US"/>
        </a:p>
      </dgm:t>
    </dgm:pt>
    <dgm:pt modelId="{FABB969E-EEC9-499E-A192-E5E4BDA65FF1}">
      <dgm:prSet/>
      <dgm:spPr/>
      <dgm:t>
        <a:bodyPr/>
        <a:lstStyle/>
        <a:p>
          <a:r>
            <a:rPr lang="en-US"/>
            <a:t>Your own grief – Your loss is unique to you, and you will grieve in the manner in which you need.</a:t>
          </a:r>
        </a:p>
      </dgm:t>
    </dgm:pt>
    <dgm:pt modelId="{F7EEE222-FD07-49D3-A321-A9BD27A4707F}" type="parTrans" cxnId="{AAA0F10D-04AB-47AD-964B-B9193D91F6A0}">
      <dgm:prSet/>
      <dgm:spPr/>
      <dgm:t>
        <a:bodyPr/>
        <a:lstStyle/>
        <a:p>
          <a:endParaRPr lang="en-US"/>
        </a:p>
      </dgm:t>
    </dgm:pt>
    <dgm:pt modelId="{D19A5524-2DC5-4EEE-87F8-8F9DF0C4E701}" type="sibTrans" cxnId="{AAA0F10D-04AB-47AD-964B-B9193D91F6A0}">
      <dgm:prSet/>
      <dgm:spPr/>
      <dgm:t>
        <a:bodyPr/>
        <a:lstStyle/>
        <a:p>
          <a:endParaRPr lang="en-US"/>
        </a:p>
      </dgm:t>
    </dgm:pt>
    <dgm:pt modelId="{C8A63FE8-1B2F-8A4B-9AA8-11ED16C2EDF0}" type="pres">
      <dgm:prSet presAssocID="{4DE605C3-F3CA-4811-A91C-9544A9949BED}" presName="linear" presStyleCnt="0">
        <dgm:presLayoutVars>
          <dgm:animLvl val="lvl"/>
          <dgm:resizeHandles val="exact"/>
        </dgm:presLayoutVars>
      </dgm:prSet>
      <dgm:spPr/>
    </dgm:pt>
    <dgm:pt modelId="{D27B14F3-31A3-5245-9B6E-E87AABF998EB}" type="pres">
      <dgm:prSet presAssocID="{5C07DE58-0B39-4F72-B814-532875F2A86D}" presName="parentText" presStyleLbl="node1" presStyleIdx="0" presStyleCnt="4">
        <dgm:presLayoutVars>
          <dgm:chMax val="0"/>
          <dgm:bulletEnabled val="1"/>
        </dgm:presLayoutVars>
      </dgm:prSet>
      <dgm:spPr/>
    </dgm:pt>
    <dgm:pt modelId="{F614EFD9-14C4-884E-B6EA-3333C96C4760}" type="pres">
      <dgm:prSet presAssocID="{55E75C29-C388-4893-AED7-3488339E9FB5}" presName="spacer" presStyleCnt="0"/>
      <dgm:spPr/>
    </dgm:pt>
    <dgm:pt modelId="{7124B6D5-ECD0-7B47-971E-728F8F1B9624}" type="pres">
      <dgm:prSet presAssocID="{8E813F13-3665-472A-B82F-850705875E21}" presName="parentText" presStyleLbl="node1" presStyleIdx="1" presStyleCnt="4">
        <dgm:presLayoutVars>
          <dgm:chMax val="0"/>
          <dgm:bulletEnabled val="1"/>
        </dgm:presLayoutVars>
      </dgm:prSet>
      <dgm:spPr/>
    </dgm:pt>
    <dgm:pt modelId="{C07ED088-36D0-E845-BBE7-51714DA4E2D0}" type="pres">
      <dgm:prSet presAssocID="{E1544821-7B06-422D-A6D0-E65ABBAE071B}" presName="spacer" presStyleCnt="0"/>
      <dgm:spPr/>
    </dgm:pt>
    <dgm:pt modelId="{5DAE2EDA-D2B0-4A4A-889E-FE9C004BA4E0}" type="pres">
      <dgm:prSet presAssocID="{6A5E785E-DB3B-460A-9C0D-55E0B2954028}" presName="parentText" presStyleLbl="node1" presStyleIdx="2" presStyleCnt="4">
        <dgm:presLayoutVars>
          <dgm:chMax val="0"/>
          <dgm:bulletEnabled val="1"/>
        </dgm:presLayoutVars>
      </dgm:prSet>
      <dgm:spPr/>
    </dgm:pt>
    <dgm:pt modelId="{E4A31E71-85B1-8045-87D8-F53FDC7C3FF4}" type="pres">
      <dgm:prSet presAssocID="{127A4C64-E591-457B-BBE8-9201ECB7F00C}" presName="spacer" presStyleCnt="0"/>
      <dgm:spPr/>
    </dgm:pt>
    <dgm:pt modelId="{99C654DE-3774-E84D-9A13-C65DBF7EE67D}" type="pres">
      <dgm:prSet presAssocID="{FABB969E-EEC9-499E-A192-E5E4BDA65FF1}" presName="parentText" presStyleLbl="node1" presStyleIdx="3" presStyleCnt="4">
        <dgm:presLayoutVars>
          <dgm:chMax val="0"/>
          <dgm:bulletEnabled val="1"/>
        </dgm:presLayoutVars>
      </dgm:prSet>
      <dgm:spPr/>
    </dgm:pt>
  </dgm:ptLst>
  <dgm:cxnLst>
    <dgm:cxn modelId="{30F82A05-AE98-F34D-A79F-49A926AF4E35}" type="presOf" srcId="{5C07DE58-0B39-4F72-B814-532875F2A86D}" destId="{D27B14F3-31A3-5245-9B6E-E87AABF998EB}" srcOrd="0" destOrd="0" presId="urn:microsoft.com/office/officeart/2005/8/layout/vList2"/>
    <dgm:cxn modelId="{8F4E5A0A-FEF6-D141-A4F4-24F210A9B6AB}" type="presOf" srcId="{4DE605C3-F3CA-4811-A91C-9544A9949BED}" destId="{C8A63FE8-1B2F-8A4B-9AA8-11ED16C2EDF0}" srcOrd="0" destOrd="0" presId="urn:microsoft.com/office/officeart/2005/8/layout/vList2"/>
    <dgm:cxn modelId="{AAA0F10D-04AB-47AD-964B-B9193D91F6A0}" srcId="{4DE605C3-F3CA-4811-A91C-9544A9949BED}" destId="{FABB969E-EEC9-499E-A192-E5E4BDA65FF1}" srcOrd="3" destOrd="0" parTransId="{F7EEE222-FD07-49D3-A321-A9BD27A4707F}" sibTransId="{D19A5524-2DC5-4EEE-87F8-8F9DF0C4E701}"/>
    <dgm:cxn modelId="{3AC5AC4C-B4F8-F347-A367-C7F66367C525}" type="presOf" srcId="{FABB969E-EEC9-499E-A192-E5E4BDA65FF1}" destId="{99C654DE-3774-E84D-9A13-C65DBF7EE67D}" srcOrd="0" destOrd="0" presId="urn:microsoft.com/office/officeart/2005/8/layout/vList2"/>
    <dgm:cxn modelId="{6C0CD758-D1D6-4845-8C95-8FC756A007FA}" srcId="{4DE605C3-F3CA-4811-A91C-9544A9949BED}" destId="{6A5E785E-DB3B-460A-9C0D-55E0B2954028}" srcOrd="2" destOrd="0" parTransId="{B9726876-F482-453F-85D6-3621474D5D61}" sibTransId="{127A4C64-E591-457B-BBE8-9201ECB7F00C}"/>
    <dgm:cxn modelId="{9660B577-293B-5C49-9E51-962FE1CD9CC6}" type="presOf" srcId="{6A5E785E-DB3B-460A-9C0D-55E0B2954028}" destId="{5DAE2EDA-D2B0-4A4A-889E-FE9C004BA4E0}" srcOrd="0" destOrd="0" presId="urn:microsoft.com/office/officeart/2005/8/layout/vList2"/>
    <dgm:cxn modelId="{155EB979-7A54-4604-AD06-7520C65CD7D5}" srcId="{4DE605C3-F3CA-4811-A91C-9544A9949BED}" destId="{5C07DE58-0B39-4F72-B814-532875F2A86D}" srcOrd="0" destOrd="0" parTransId="{E9838359-07B1-4CA6-9F2D-DF9F257044EC}" sibTransId="{55E75C29-C388-4893-AED7-3488339E9FB5}"/>
    <dgm:cxn modelId="{2C340E9A-4B1A-49FB-8DFD-FE0C1702BB1D}" srcId="{4DE605C3-F3CA-4811-A91C-9544A9949BED}" destId="{8E813F13-3665-472A-B82F-850705875E21}" srcOrd="1" destOrd="0" parTransId="{B9A1DBAC-6190-490F-B0BC-F57591148B14}" sibTransId="{E1544821-7B06-422D-A6D0-E65ABBAE071B}"/>
    <dgm:cxn modelId="{F1BE2BDA-448B-9E47-8720-5FA0B2567CE4}" type="presOf" srcId="{8E813F13-3665-472A-B82F-850705875E21}" destId="{7124B6D5-ECD0-7B47-971E-728F8F1B9624}" srcOrd="0" destOrd="0" presId="urn:microsoft.com/office/officeart/2005/8/layout/vList2"/>
    <dgm:cxn modelId="{50285399-3183-3F4A-958A-93792BF1E5EF}" type="presParOf" srcId="{C8A63FE8-1B2F-8A4B-9AA8-11ED16C2EDF0}" destId="{D27B14F3-31A3-5245-9B6E-E87AABF998EB}" srcOrd="0" destOrd="0" presId="urn:microsoft.com/office/officeart/2005/8/layout/vList2"/>
    <dgm:cxn modelId="{160B300A-6774-3445-96A5-02DA88CDA91B}" type="presParOf" srcId="{C8A63FE8-1B2F-8A4B-9AA8-11ED16C2EDF0}" destId="{F614EFD9-14C4-884E-B6EA-3333C96C4760}" srcOrd="1" destOrd="0" presId="urn:microsoft.com/office/officeart/2005/8/layout/vList2"/>
    <dgm:cxn modelId="{C5F2F390-05F4-484C-9BB6-0AE9E2CFF5C6}" type="presParOf" srcId="{C8A63FE8-1B2F-8A4B-9AA8-11ED16C2EDF0}" destId="{7124B6D5-ECD0-7B47-971E-728F8F1B9624}" srcOrd="2" destOrd="0" presId="urn:microsoft.com/office/officeart/2005/8/layout/vList2"/>
    <dgm:cxn modelId="{8C297214-7F6A-DF4E-B224-0D15E686556D}" type="presParOf" srcId="{C8A63FE8-1B2F-8A4B-9AA8-11ED16C2EDF0}" destId="{C07ED088-36D0-E845-BBE7-51714DA4E2D0}" srcOrd="3" destOrd="0" presId="urn:microsoft.com/office/officeart/2005/8/layout/vList2"/>
    <dgm:cxn modelId="{A7530868-CA0B-7042-86D4-F71842EA99C0}" type="presParOf" srcId="{C8A63FE8-1B2F-8A4B-9AA8-11ED16C2EDF0}" destId="{5DAE2EDA-D2B0-4A4A-889E-FE9C004BA4E0}" srcOrd="4" destOrd="0" presId="urn:microsoft.com/office/officeart/2005/8/layout/vList2"/>
    <dgm:cxn modelId="{C22747CE-14A1-C74A-8373-2E2F0DB444FB}" type="presParOf" srcId="{C8A63FE8-1B2F-8A4B-9AA8-11ED16C2EDF0}" destId="{E4A31E71-85B1-8045-87D8-F53FDC7C3FF4}" srcOrd="5" destOrd="0" presId="urn:microsoft.com/office/officeart/2005/8/layout/vList2"/>
    <dgm:cxn modelId="{47BFD053-BA61-D244-9D6A-D13182335B57}" type="presParOf" srcId="{C8A63FE8-1B2F-8A4B-9AA8-11ED16C2EDF0}" destId="{99C654DE-3774-E84D-9A13-C65DBF7EE67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5E3EF4-617F-FC4D-97CB-5FBDE56ADC2E}">
      <dsp:nvSpPr>
        <dsp:cNvPr id="0" name=""/>
        <dsp:cNvSpPr/>
      </dsp:nvSpPr>
      <dsp:spPr>
        <a:xfrm>
          <a:off x="2669704" y="533944"/>
          <a:ext cx="411666" cy="91440"/>
        </a:xfrm>
        <a:custGeom>
          <a:avLst/>
          <a:gdLst/>
          <a:ahLst/>
          <a:cxnLst/>
          <a:rect l="0" t="0" r="0" b="0"/>
          <a:pathLst>
            <a:path>
              <a:moveTo>
                <a:pt x="0" y="45720"/>
              </a:moveTo>
              <a:lnTo>
                <a:pt x="411666"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64480" y="577453"/>
        <a:ext cx="22113" cy="4422"/>
      </dsp:txXfrm>
    </dsp:sp>
    <dsp:sp modelId="{E4D24069-9AA4-5440-B36F-484C9C87AC9D}">
      <dsp:nvSpPr>
        <dsp:cNvPr id="0" name=""/>
        <dsp:cNvSpPr/>
      </dsp:nvSpPr>
      <dsp:spPr>
        <a:xfrm>
          <a:off x="748607" y="2795"/>
          <a:ext cx="1922896" cy="115373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4224" tIns="98904" rIns="94224" bIns="98904" numCol="1" spcCol="1270" anchor="ctr" anchorCtr="0">
          <a:noAutofit/>
        </a:bodyPr>
        <a:lstStyle/>
        <a:p>
          <a:pPr marL="0" lvl="0" indent="0" algn="ctr" defTabSz="1066800">
            <a:lnSpc>
              <a:spcPct val="90000"/>
            </a:lnSpc>
            <a:spcBef>
              <a:spcPct val="0"/>
            </a:spcBef>
            <a:spcAft>
              <a:spcPct val="35000"/>
            </a:spcAft>
            <a:buNone/>
          </a:pPr>
          <a:r>
            <a:rPr lang="en-US" sz="2400" u="sng" kern="1200" dirty="0"/>
            <a:t>As An Outpatient:</a:t>
          </a:r>
          <a:endParaRPr lang="en-US" sz="2400" kern="1200" dirty="0"/>
        </a:p>
      </dsp:txBody>
      <dsp:txXfrm>
        <a:off x="748607" y="2795"/>
        <a:ext cx="1922896" cy="1153737"/>
      </dsp:txXfrm>
    </dsp:sp>
    <dsp:sp modelId="{A33B40BE-CC43-F347-BAC5-75B9D5ACED77}">
      <dsp:nvSpPr>
        <dsp:cNvPr id="0" name=""/>
        <dsp:cNvSpPr/>
      </dsp:nvSpPr>
      <dsp:spPr>
        <a:xfrm>
          <a:off x="5034866" y="533944"/>
          <a:ext cx="411666" cy="91440"/>
        </a:xfrm>
        <a:custGeom>
          <a:avLst/>
          <a:gdLst/>
          <a:ahLst/>
          <a:cxnLst/>
          <a:rect l="0" t="0" r="0" b="0"/>
          <a:pathLst>
            <a:path>
              <a:moveTo>
                <a:pt x="0" y="45720"/>
              </a:moveTo>
              <a:lnTo>
                <a:pt x="411666" y="45720"/>
              </a:lnTo>
            </a:path>
          </a:pathLst>
        </a:custGeom>
        <a:noFill/>
        <a:ln w="1270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9643" y="577453"/>
        <a:ext cx="22113" cy="4422"/>
      </dsp:txXfrm>
    </dsp:sp>
    <dsp:sp modelId="{85618ED6-6184-6D48-AD7B-3D447DD81679}">
      <dsp:nvSpPr>
        <dsp:cNvPr id="0" name=""/>
        <dsp:cNvSpPr/>
      </dsp:nvSpPr>
      <dsp:spPr>
        <a:xfrm>
          <a:off x="3113770" y="2795"/>
          <a:ext cx="1922896" cy="1153737"/>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4224" tIns="98904" rIns="94224" bIns="98904" numCol="1" spcCol="1270" anchor="ctr" anchorCtr="0">
          <a:noAutofit/>
        </a:bodyPr>
        <a:lstStyle/>
        <a:p>
          <a:pPr marL="0" lvl="0" indent="0" algn="ctr" defTabSz="577850">
            <a:lnSpc>
              <a:spcPct val="90000"/>
            </a:lnSpc>
            <a:spcBef>
              <a:spcPct val="0"/>
            </a:spcBef>
            <a:spcAft>
              <a:spcPct val="35000"/>
            </a:spcAft>
            <a:buNone/>
          </a:pPr>
          <a:r>
            <a:rPr lang="en-US" sz="1300" kern="1200" dirty="0"/>
            <a:t>1. Make certain your physician is board certified in the relevant medical specialty.</a:t>
          </a:r>
        </a:p>
      </dsp:txBody>
      <dsp:txXfrm>
        <a:off x="3113770" y="2795"/>
        <a:ext cx="1922896" cy="1153737"/>
      </dsp:txXfrm>
    </dsp:sp>
    <dsp:sp modelId="{BBFC5677-77CB-2046-84FD-22DCC828F749}">
      <dsp:nvSpPr>
        <dsp:cNvPr id="0" name=""/>
        <dsp:cNvSpPr/>
      </dsp:nvSpPr>
      <dsp:spPr>
        <a:xfrm>
          <a:off x="7400029" y="533944"/>
          <a:ext cx="411666" cy="91440"/>
        </a:xfrm>
        <a:custGeom>
          <a:avLst/>
          <a:gdLst/>
          <a:ahLst/>
          <a:cxnLst/>
          <a:rect l="0" t="0" r="0" b="0"/>
          <a:pathLst>
            <a:path>
              <a:moveTo>
                <a:pt x="0" y="45720"/>
              </a:moveTo>
              <a:lnTo>
                <a:pt x="411666" y="45720"/>
              </a:lnTo>
            </a:path>
          </a:pathLst>
        </a:custGeom>
        <a:noFill/>
        <a:ln w="1270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594806" y="577453"/>
        <a:ext cx="22113" cy="4422"/>
      </dsp:txXfrm>
    </dsp:sp>
    <dsp:sp modelId="{E784F2F7-13B4-F240-936D-C194679D1842}">
      <dsp:nvSpPr>
        <dsp:cNvPr id="0" name=""/>
        <dsp:cNvSpPr/>
      </dsp:nvSpPr>
      <dsp:spPr>
        <a:xfrm>
          <a:off x="5478933" y="2795"/>
          <a:ext cx="1922896" cy="1153737"/>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4224" tIns="98904" rIns="94224" bIns="98904" numCol="1" spcCol="1270" anchor="ctr" anchorCtr="0">
          <a:noAutofit/>
        </a:bodyPr>
        <a:lstStyle/>
        <a:p>
          <a:pPr marL="0" lvl="0" indent="0" algn="ctr" defTabSz="577850">
            <a:lnSpc>
              <a:spcPct val="90000"/>
            </a:lnSpc>
            <a:spcBef>
              <a:spcPct val="0"/>
            </a:spcBef>
            <a:spcAft>
              <a:spcPct val="35000"/>
            </a:spcAft>
            <a:buNone/>
          </a:pPr>
          <a:r>
            <a:rPr lang="en-US" sz="1300" kern="1200"/>
            <a:t>2. If the doctor is good but staff is underperforming – you may want to find a new doctor.</a:t>
          </a:r>
        </a:p>
      </dsp:txBody>
      <dsp:txXfrm>
        <a:off x="5478933" y="2795"/>
        <a:ext cx="1922896" cy="1153737"/>
      </dsp:txXfrm>
    </dsp:sp>
    <dsp:sp modelId="{608049ED-489A-E943-86D4-FAE49693115D}">
      <dsp:nvSpPr>
        <dsp:cNvPr id="0" name=""/>
        <dsp:cNvSpPr/>
      </dsp:nvSpPr>
      <dsp:spPr>
        <a:xfrm>
          <a:off x="1710055" y="1154733"/>
          <a:ext cx="7095488" cy="411666"/>
        </a:xfrm>
        <a:custGeom>
          <a:avLst/>
          <a:gdLst/>
          <a:ahLst/>
          <a:cxnLst/>
          <a:rect l="0" t="0" r="0" b="0"/>
          <a:pathLst>
            <a:path>
              <a:moveTo>
                <a:pt x="7095488" y="0"/>
              </a:moveTo>
              <a:lnTo>
                <a:pt x="7095488" y="222933"/>
              </a:lnTo>
              <a:lnTo>
                <a:pt x="0" y="222933"/>
              </a:lnTo>
              <a:lnTo>
                <a:pt x="0" y="411666"/>
              </a:lnTo>
            </a:path>
          </a:pathLst>
        </a:custGeom>
        <a:noFill/>
        <a:ln w="1270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80068" y="1358355"/>
        <a:ext cx="355462" cy="4422"/>
      </dsp:txXfrm>
    </dsp:sp>
    <dsp:sp modelId="{74B2625D-6CDB-F54B-B466-BFCE781C79DE}">
      <dsp:nvSpPr>
        <dsp:cNvPr id="0" name=""/>
        <dsp:cNvSpPr/>
      </dsp:nvSpPr>
      <dsp:spPr>
        <a:xfrm>
          <a:off x="7844095" y="2795"/>
          <a:ext cx="1922896" cy="1153737"/>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4224" tIns="98904" rIns="94224" bIns="98904" numCol="1" spcCol="1270" anchor="ctr" anchorCtr="0">
          <a:noAutofit/>
        </a:bodyPr>
        <a:lstStyle/>
        <a:p>
          <a:pPr marL="0" lvl="0" indent="0" algn="ctr" defTabSz="577850">
            <a:lnSpc>
              <a:spcPct val="90000"/>
            </a:lnSpc>
            <a:spcBef>
              <a:spcPct val="0"/>
            </a:spcBef>
            <a:spcAft>
              <a:spcPct val="35000"/>
            </a:spcAft>
            <a:buNone/>
          </a:pPr>
          <a:r>
            <a:rPr lang="en-US" sz="1300" kern="1200"/>
            <a:t>3. Always try to establish a good rapport with the clinician.</a:t>
          </a:r>
        </a:p>
      </dsp:txBody>
      <dsp:txXfrm>
        <a:off x="7844095" y="2795"/>
        <a:ext cx="1922896" cy="1153737"/>
      </dsp:txXfrm>
    </dsp:sp>
    <dsp:sp modelId="{BC577668-E50E-8647-91F0-2B2BCDE88FDB}">
      <dsp:nvSpPr>
        <dsp:cNvPr id="0" name=""/>
        <dsp:cNvSpPr/>
      </dsp:nvSpPr>
      <dsp:spPr>
        <a:xfrm>
          <a:off x="2669704" y="2129949"/>
          <a:ext cx="411666" cy="91440"/>
        </a:xfrm>
        <a:custGeom>
          <a:avLst/>
          <a:gdLst/>
          <a:ahLst/>
          <a:cxnLst/>
          <a:rect l="0" t="0" r="0" b="0"/>
          <a:pathLst>
            <a:path>
              <a:moveTo>
                <a:pt x="0" y="45720"/>
              </a:moveTo>
              <a:lnTo>
                <a:pt x="411666" y="45720"/>
              </a:lnTo>
            </a:path>
          </a:pathLst>
        </a:custGeom>
        <a:noFill/>
        <a:ln w="1270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64480" y="2173457"/>
        <a:ext cx="22113" cy="4422"/>
      </dsp:txXfrm>
    </dsp:sp>
    <dsp:sp modelId="{1377061F-8EB7-A641-98B9-244B8EBD40D8}">
      <dsp:nvSpPr>
        <dsp:cNvPr id="0" name=""/>
        <dsp:cNvSpPr/>
      </dsp:nvSpPr>
      <dsp:spPr>
        <a:xfrm>
          <a:off x="748607" y="1598800"/>
          <a:ext cx="1922896" cy="1153737"/>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4224" tIns="98904" rIns="94224" bIns="98904" numCol="1" spcCol="1270" anchor="ctr" anchorCtr="0">
          <a:noAutofit/>
        </a:bodyPr>
        <a:lstStyle/>
        <a:p>
          <a:pPr marL="0" lvl="0" indent="0" algn="ctr" defTabSz="577850">
            <a:lnSpc>
              <a:spcPct val="90000"/>
            </a:lnSpc>
            <a:spcBef>
              <a:spcPct val="0"/>
            </a:spcBef>
            <a:spcAft>
              <a:spcPct val="35000"/>
            </a:spcAft>
            <a:buNone/>
          </a:pPr>
          <a:r>
            <a:rPr lang="en-US" sz="1300" kern="1200"/>
            <a:t>4. With permission, consider audio recording your visit to the office.</a:t>
          </a:r>
        </a:p>
      </dsp:txBody>
      <dsp:txXfrm>
        <a:off x="748607" y="1598800"/>
        <a:ext cx="1922896" cy="1153737"/>
      </dsp:txXfrm>
    </dsp:sp>
    <dsp:sp modelId="{25EC8BDB-3830-0F45-B221-1176C457B2AA}">
      <dsp:nvSpPr>
        <dsp:cNvPr id="0" name=""/>
        <dsp:cNvSpPr/>
      </dsp:nvSpPr>
      <dsp:spPr>
        <a:xfrm>
          <a:off x="5034866" y="2129949"/>
          <a:ext cx="411666" cy="91440"/>
        </a:xfrm>
        <a:custGeom>
          <a:avLst/>
          <a:gdLst/>
          <a:ahLst/>
          <a:cxnLst/>
          <a:rect l="0" t="0" r="0" b="0"/>
          <a:pathLst>
            <a:path>
              <a:moveTo>
                <a:pt x="0" y="45720"/>
              </a:moveTo>
              <a:lnTo>
                <a:pt x="411666"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9643" y="2173457"/>
        <a:ext cx="22113" cy="4422"/>
      </dsp:txXfrm>
    </dsp:sp>
    <dsp:sp modelId="{90536E3D-5EBC-1141-8394-D04A6CA7EFBE}">
      <dsp:nvSpPr>
        <dsp:cNvPr id="0" name=""/>
        <dsp:cNvSpPr/>
      </dsp:nvSpPr>
      <dsp:spPr>
        <a:xfrm>
          <a:off x="3113770" y="1598800"/>
          <a:ext cx="1922896" cy="115373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4224" tIns="98904" rIns="94224" bIns="98904" numCol="1" spcCol="1270" anchor="ctr" anchorCtr="0">
          <a:noAutofit/>
        </a:bodyPr>
        <a:lstStyle/>
        <a:p>
          <a:pPr marL="0" lvl="0" indent="0" algn="ctr" defTabSz="577850">
            <a:lnSpc>
              <a:spcPct val="90000"/>
            </a:lnSpc>
            <a:spcBef>
              <a:spcPct val="0"/>
            </a:spcBef>
            <a:spcAft>
              <a:spcPct val="35000"/>
            </a:spcAft>
            <a:buNone/>
          </a:pPr>
          <a:r>
            <a:rPr lang="en-US" sz="1300" kern="1200" dirty="0"/>
            <a:t>5. Be descriptive and precise with your problems and anticipate follow-up questions.</a:t>
          </a:r>
        </a:p>
      </dsp:txBody>
      <dsp:txXfrm>
        <a:off x="3113770" y="1598800"/>
        <a:ext cx="1922896" cy="1153737"/>
      </dsp:txXfrm>
    </dsp:sp>
    <dsp:sp modelId="{90775887-15D2-4F49-B8EB-97CC1280EC38}">
      <dsp:nvSpPr>
        <dsp:cNvPr id="0" name=""/>
        <dsp:cNvSpPr/>
      </dsp:nvSpPr>
      <dsp:spPr>
        <a:xfrm>
          <a:off x="7400029" y="2129949"/>
          <a:ext cx="411666" cy="91440"/>
        </a:xfrm>
        <a:custGeom>
          <a:avLst/>
          <a:gdLst/>
          <a:ahLst/>
          <a:cxnLst/>
          <a:rect l="0" t="0" r="0" b="0"/>
          <a:pathLst>
            <a:path>
              <a:moveTo>
                <a:pt x="0" y="45720"/>
              </a:moveTo>
              <a:lnTo>
                <a:pt x="411666" y="45720"/>
              </a:lnTo>
            </a:path>
          </a:pathLst>
        </a:custGeom>
        <a:noFill/>
        <a:ln w="1270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594806" y="2173457"/>
        <a:ext cx="22113" cy="4422"/>
      </dsp:txXfrm>
    </dsp:sp>
    <dsp:sp modelId="{66E35335-3994-F84B-B75F-72F2CCE9B582}">
      <dsp:nvSpPr>
        <dsp:cNvPr id="0" name=""/>
        <dsp:cNvSpPr/>
      </dsp:nvSpPr>
      <dsp:spPr>
        <a:xfrm>
          <a:off x="5478933" y="1598800"/>
          <a:ext cx="1922896" cy="1153737"/>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4224" tIns="98904" rIns="94224" bIns="98904" numCol="1" spcCol="1270" anchor="ctr" anchorCtr="0">
          <a:noAutofit/>
        </a:bodyPr>
        <a:lstStyle/>
        <a:p>
          <a:pPr marL="0" lvl="0" indent="0" algn="ctr" defTabSz="577850">
            <a:lnSpc>
              <a:spcPct val="90000"/>
            </a:lnSpc>
            <a:spcBef>
              <a:spcPct val="0"/>
            </a:spcBef>
            <a:spcAft>
              <a:spcPct val="35000"/>
            </a:spcAft>
            <a:buNone/>
          </a:pPr>
          <a:r>
            <a:rPr lang="en-US" sz="1300" kern="1200"/>
            <a:t>6. For new medications, try to find projected cost before obtaining the prescription.</a:t>
          </a:r>
        </a:p>
      </dsp:txBody>
      <dsp:txXfrm>
        <a:off x="5478933" y="1598800"/>
        <a:ext cx="1922896" cy="1153737"/>
      </dsp:txXfrm>
    </dsp:sp>
    <dsp:sp modelId="{36FFBD1F-8887-3F4F-8582-EFCA80078E42}">
      <dsp:nvSpPr>
        <dsp:cNvPr id="0" name=""/>
        <dsp:cNvSpPr/>
      </dsp:nvSpPr>
      <dsp:spPr>
        <a:xfrm>
          <a:off x="1710055" y="2750737"/>
          <a:ext cx="7095488" cy="411666"/>
        </a:xfrm>
        <a:custGeom>
          <a:avLst/>
          <a:gdLst/>
          <a:ahLst/>
          <a:cxnLst/>
          <a:rect l="0" t="0" r="0" b="0"/>
          <a:pathLst>
            <a:path>
              <a:moveTo>
                <a:pt x="7095488" y="0"/>
              </a:moveTo>
              <a:lnTo>
                <a:pt x="7095488" y="222933"/>
              </a:lnTo>
              <a:lnTo>
                <a:pt x="0" y="222933"/>
              </a:lnTo>
              <a:lnTo>
                <a:pt x="0" y="411666"/>
              </a:lnTo>
            </a:path>
          </a:pathLst>
        </a:custGeom>
        <a:noFill/>
        <a:ln w="1270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80068" y="2954359"/>
        <a:ext cx="355462" cy="4422"/>
      </dsp:txXfrm>
    </dsp:sp>
    <dsp:sp modelId="{5613E011-5A6A-6441-8409-E521E7F2E929}">
      <dsp:nvSpPr>
        <dsp:cNvPr id="0" name=""/>
        <dsp:cNvSpPr/>
      </dsp:nvSpPr>
      <dsp:spPr>
        <a:xfrm>
          <a:off x="7844095" y="1598800"/>
          <a:ext cx="1922896" cy="1153737"/>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4224" tIns="98904" rIns="94224" bIns="98904" numCol="1" spcCol="1270" anchor="ctr" anchorCtr="0">
          <a:noAutofit/>
        </a:bodyPr>
        <a:lstStyle/>
        <a:p>
          <a:pPr marL="0" lvl="0" indent="0" algn="ctr" defTabSz="577850">
            <a:lnSpc>
              <a:spcPct val="90000"/>
            </a:lnSpc>
            <a:spcBef>
              <a:spcPct val="0"/>
            </a:spcBef>
            <a:spcAft>
              <a:spcPct val="35000"/>
            </a:spcAft>
            <a:buNone/>
          </a:pPr>
          <a:r>
            <a:rPr lang="en-US" sz="1300" kern="1200"/>
            <a:t>7. If you work daily, start the new drug over the weekend when you are off.</a:t>
          </a:r>
        </a:p>
      </dsp:txBody>
      <dsp:txXfrm>
        <a:off x="7844095" y="1598800"/>
        <a:ext cx="1922896" cy="1153737"/>
      </dsp:txXfrm>
    </dsp:sp>
    <dsp:sp modelId="{248CB70D-FE4A-FC4B-B8B8-8ACD084705F5}">
      <dsp:nvSpPr>
        <dsp:cNvPr id="0" name=""/>
        <dsp:cNvSpPr/>
      </dsp:nvSpPr>
      <dsp:spPr>
        <a:xfrm>
          <a:off x="2669704" y="3725953"/>
          <a:ext cx="411666" cy="91440"/>
        </a:xfrm>
        <a:custGeom>
          <a:avLst/>
          <a:gdLst/>
          <a:ahLst/>
          <a:cxnLst/>
          <a:rect l="0" t="0" r="0" b="0"/>
          <a:pathLst>
            <a:path>
              <a:moveTo>
                <a:pt x="0" y="45720"/>
              </a:moveTo>
              <a:lnTo>
                <a:pt x="411666" y="45720"/>
              </a:lnTo>
            </a:path>
          </a:pathLst>
        </a:custGeom>
        <a:noFill/>
        <a:ln w="1270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64480" y="3769461"/>
        <a:ext cx="22113" cy="4422"/>
      </dsp:txXfrm>
    </dsp:sp>
    <dsp:sp modelId="{1EDCCB80-5D68-2349-B6C7-0C5F64E58F90}">
      <dsp:nvSpPr>
        <dsp:cNvPr id="0" name=""/>
        <dsp:cNvSpPr/>
      </dsp:nvSpPr>
      <dsp:spPr>
        <a:xfrm>
          <a:off x="748607" y="3194804"/>
          <a:ext cx="1922896" cy="1153737"/>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4224" tIns="98904" rIns="94224" bIns="98904" numCol="1" spcCol="1270" anchor="ctr" anchorCtr="0">
          <a:noAutofit/>
        </a:bodyPr>
        <a:lstStyle/>
        <a:p>
          <a:pPr marL="0" lvl="0" indent="0" algn="ctr" defTabSz="577850">
            <a:lnSpc>
              <a:spcPct val="90000"/>
            </a:lnSpc>
            <a:spcBef>
              <a:spcPct val="0"/>
            </a:spcBef>
            <a:spcAft>
              <a:spcPct val="35000"/>
            </a:spcAft>
            <a:buNone/>
          </a:pPr>
          <a:r>
            <a:rPr lang="en-US" sz="1300" kern="1200"/>
            <a:t>8. If you have a complex medical issue, consider getting a second opinion.</a:t>
          </a:r>
        </a:p>
      </dsp:txBody>
      <dsp:txXfrm>
        <a:off x="748607" y="3194804"/>
        <a:ext cx="1922896" cy="1153737"/>
      </dsp:txXfrm>
    </dsp:sp>
    <dsp:sp modelId="{916C3382-4173-8446-AAC8-7D4AD70D43A0}">
      <dsp:nvSpPr>
        <dsp:cNvPr id="0" name=""/>
        <dsp:cNvSpPr/>
      </dsp:nvSpPr>
      <dsp:spPr>
        <a:xfrm>
          <a:off x="3113770" y="3194804"/>
          <a:ext cx="1922896" cy="1153737"/>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4224" tIns="98904" rIns="94224" bIns="98904" numCol="1" spcCol="1270" anchor="ctr" anchorCtr="0">
          <a:noAutofit/>
        </a:bodyPr>
        <a:lstStyle/>
        <a:p>
          <a:pPr marL="0" lvl="0" indent="0" algn="ctr" defTabSz="577850">
            <a:lnSpc>
              <a:spcPct val="90000"/>
            </a:lnSpc>
            <a:spcBef>
              <a:spcPct val="0"/>
            </a:spcBef>
            <a:spcAft>
              <a:spcPct val="35000"/>
            </a:spcAft>
            <a:buNone/>
          </a:pPr>
          <a:r>
            <a:rPr lang="en-US" sz="1300" kern="1200"/>
            <a:t>9. When you see multiple specialist, make sure your records are sent to primary physician.</a:t>
          </a:r>
        </a:p>
      </dsp:txBody>
      <dsp:txXfrm>
        <a:off x="3113770" y="3194804"/>
        <a:ext cx="1922896" cy="115373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3D48E-8351-7342-AC92-567FC5BCC1BB}">
      <dsp:nvSpPr>
        <dsp:cNvPr id="0" name=""/>
        <dsp:cNvSpPr/>
      </dsp:nvSpPr>
      <dsp:spPr>
        <a:xfrm>
          <a:off x="0" y="568482"/>
          <a:ext cx="7053400" cy="95471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Emotional Needs </a:t>
          </a:r>
          <a:r>
            <a:rPr lang="en-US" sz="2400" kern="1200" dirty="0"/>
            <a:t>– don’t deflect or deny in favor of other responsibilities</a:t>
          </a:r>
        </a:p>
      </dsp:txBody>
      <dsp:txXfrm>
        <a:off x="46606" y="615088"/>
        <a:ext cx="6960188" cy="861507"/>
      </dsp:txXfrm>
    </dsp:sp>
    <dsp:sp modelId="{77B020BF-000F-CB40-AB06-EEE1F83176A2}">
      <dsp:nvSpPr>
        <dsp:cNvPr id="0" name=""/>
        <dsp:cNvSpPr/>
      </dsp:nvSpPr>
      <dsp:spPr>
        <a:xfrm>
          <a:off x="0" y="1592322"/>
          <a:ext cx="7053400" cy="954719"/>
        </a:xfrm>
        <a:prstGeom prst="roundRect">
          <a:avLst/>
        </a:prstGeom>
        <a:gradFill rotWithShape="0">
          <a:gsLst>
            <a:gs pos="0">
              <a:schemeClr val="accent5">
                <a:hueOff val="-3038037"/>
                <a:satOff val="-207"/>
                <a:lumOff val="490"/>
                <a:alphaOff val="0"/>
                <a:satMod val="103000"/>
                <a:lumMod val="102000"/>
                <a:tint val="94000"/>
              </a:schemeClr>
            </a:gs>
            <a:gs pos="50000">
              <a:schemeClr val="accent5">
                <a:hueOff val="-3038037"/>
                <a:satOff val="-207"/>
                <a:lumOff val="490"/>
                <a:alphaOff val="0"/>
                <a:satMod val="110000"/>
                <a:lumMod val="100000"/>
                <a:shade val="100000"/>
              </a:schemeClr>
            </a:gs>
            <a:gs pos="100000">
              <a:schemeClr val="accent5">
                <a:hueOff val="-3038037"/>
                <a:satOff val="-207"/>
                <a:lumOff val="49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Physical Needs</a:t>
          </a:r>
          <a:r>
            <a:rPr lang="en-US" sz="2400" kern="1200"/>
            <a:t> – Pay attention to your body</a:t>
          </a:r>
        </a:p>
      </dsp:txBody>
      <dsp:txXfrm>
        <a:off x="46606" y="1638928"/>
        <a:ext cx="6960188" cy="861507"/>
      </dsp:txXfrm>
    </dsp:sp>
    <dsp:sp modelId="{AB82C16F-A035-1B43-832B-D395EBF79C05}">
      <dsp:nvSpPr>
        <dsp:cNvPr id="0" name=""/>
        <dsp:cNvSpPr/>
      </dsp:nvSpPr>
      <dsp:spPr>
        <a:xfrm>
          <a:off x="0" y="2616162"/>
          <a:ext cx="7053400" cy="954719"/>
        </a:xfrm>
        <a:prstGeom prst="roundRect">
          <a:avLst/>
        </a:prstGeom>
        <a:gradFill rotWithShape="0">
          <a:gsLst>
            <a:gs pos="0">
              <a:schemeClr val="accent5">
                <a:hueOff val="-6076075"/>
                <a:satOff val="-413"/>
                <a:lumOff val="981"/>
                <a:alphaOff val="0"/>
                <a:satMod val="103000"/>
                <a:lumMod val="102000"/>
                <a:tint val="94000"/>
              </a:schemeClr>
            </a:gs>
            <a:gs pos="50000">
              <a:schemeClr val="accent5">
                <a:hueOff val="-6076075"/>
                <a:satOff val="-413"/>
                <a:lumOff val="981"/>
                <a:alphaOff val="0"/>
                <a:satMod val="110000"/>
                <a:lumMod val="100000"/>
                <a:shade val="100000"/>
              </a:schemeClr>
            </a:gs>
            <a:gs pos="100000">
              <a:schemeClr val="accent5">
                <a:hueOff val="-6076075"/>
                <a:satOff val="-413"/>
                <a:lumOff val="9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Acknowledge the Possibility of the “Fog” of Grief</a:t>
          </a:r>
          <a:r>
            <a:rPr lang="en-US" sz="2400" kern="1200"/>
            <a:t> – a sort of “going through the motions existence”</a:t>
          </a:r>
        </a:p>
      </dsp:txBody>
      <dsp:txXfrm>
        <a:off x="46606" y="2662768"/>
        <a:ext cx="6960188" cy="861507"/>
      </dsp:txXfrm>
    </dsp:sp>
    <dsp:sp modelId="{C2CA87F4-7980-8D41-9DEB-02A3429DC953}">
      <dsp:nvSpPr>
        <dsp:cNvPr id="0" name=""/>
        <dsp:cNvSpPr/>
      </dsp:nvSpPr>
      <dsp:spPr>
        <a:xfrm>
          <a:off x="0" y="3640002"/>
          <a:ext cx="7053400" cy="954719"/>
        </a:xfrm>
        <a:prstGeom prst="roundRect">
          <a:avLst/>
        </a:prstGeom>
        <a:gradFill rotWithShape="0">
          <a:gsLst>
            <a:gs pos="0">
              <a:schemeClr val="accent5">
                <a:hueOff val="-9114112"/>
                <a:satOff val="-620"/>
                <a:lumOff val="1471"/>
                <a:alphaOff val="0"/>
                <a:satMod val="103000"/>
                <a:lumMod val="102000"/>
                <a:tint val="94000"/>
              </a:schemeClr>
            </a:gs>
            <a:gs pos="50000">
              <a:schemeClr val="accent5">
                <a:hueOff val="-9114112"/>
                <a:satOff val="-620"/>
                <a:lumOff val="1471"/>
                <a:alphaOff val="0"/>
                <a:satMod val="110000"/>
                <a:lumMod val="100000"/>
                <a:shade val="100000"/>
              </a:schemeClr>
            </a:gs>
            <a:gs pos="100000">
              <a:schemeClr val="accent5">
                <a:hueOff val="-9114112"/>
                <a:satOff val="-620"/>
                <a:lumOff val="147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Do not dwell on shortcomings, </a:t>
          </a:r>
          <a:r>
            <a:rPr lang="en-US" sz="2400" b="1" kern="1200"/>
            <a:t>You Did the Best You Could.</a:t>
          </a:r>
          <a:endParaRPr lang="en-US" sz="2400" kern="1200"/>
        </a:p>
      </dsp:txBody>
      <dsp:txXfrm>
        <a:off x="46606" y="3686608"/>
        <a:ext cx="6960188" cy="861507"/>
      </dsp:txXfrm>
    </dsp:sp>
    <dsp:sp modelId="{8CA46813-6264-8941-9690-E903D182BD0C}">
      <dsp:nvSpPr>
        <dsp:cNvPr id="0" name=""/>
        <dsp:cNvSpPr/>
      </dsp:nvSpPr>
      <dsp:spPr>
        <a:xfrm>
          <a:off x="0" y="4663842"/>
          <a:ext cx="7053400" cy="954719"/>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Source: </a:t>
          </a:r>
          <a:r>
            <a:rPr lang="en-US" sz="1400" b="1" kern="1200" dirty="0" err="1"/>
            <a:t>Haugk</a:t>
          </a:r>
          <a:r>
            <a:rPr lang="en-US" sz="1400" b="1" kern="1200" dirty="0"/>
            <a:t>, 24-30</a:t>
          </a:r>
          <a:endParaRPr lang="en-US" sz="1400" kern="1200" dirty="0"/>
        </a:p>
      </dsp:txBody>
      <dsp:txXfrm>
        <a:off x="46606" y="4710448"/>
        <a:ext cx="6960188" cy="86150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B10F67-E396-724C-A556-0B0136DA3186}">
      <dsp:nvSpPr>
        <dsp:cNvPr id="0" name=""/>
        <dsp:cNvSpPr/>
      </dsp:nvSpPr>
      <dsp:spPr>
        <a:xfrm>
          <a:off x="0" y="2663"/>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4E098C0-E109-3548-B75C-EE2CBDA16040}">
      <dsp:nvSpPr>
        <dsp:cNvPr id="0" name=""/>
        <dsp:cNvSpPr/>
      </dsp:nvSpPr>
      <dsp:spPr>
        <a:xfrm>
          <a:off x="0" y="2663"/>
          <a:ext cx="6666833" cy="495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People with strong faith don’t grieve </a:t>
          </a:r>
        </a:p>
      </dsp:txBody>
      <dsp:txXfrm>
        <a:off x="0" y="2663"/>
        <a:ext cx="6666833" cy="495326"/>
      </dsp:txXfrm>
    </dsp:sp>
    <dsp:sp modelId="{9F4BC712-3A8E-CF4F-860A-899D046637B7}">
      <dsp:nvSpPr>
        <dsp:cNvPr id="0" name=""/>
        <dsp:cNvSpPr/>
      </dsp:nvSpPr>
      <dsp:spPr>
        <a:xfrm>
          <a:off x="0" y="497989"/>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B130FFE-997C-CC43-AAE7-FC9D714E2816}">
      <dsp:nvSpPr>
        <dsp:cNvPr id="0" name=""/>
        <dsp:cNvSpPr/>
      </dsp:nvSpPr>
      <dsp:spPr>
        <a:xfrm>
          <a:off x="0" y="497989"/>
          <a:ext cx="6666833" cy="495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A strong person should be able to cope during a loss without showing emotion</a:t>
          </a:r>
        </a:p>
      </dsp:txBody>
      <dsp:txXfrm>
        <a:off x="0" y="497989"/>
        <a:ext cx="6666833" cy="495326"/>
      </dsp:txXfrm>
    </dsp:sp>
    <dsp:sp modelId="{C47CA504-003B-CD43-A76B-B0A974FC764A}">
      <dsp:nvSpPr>
        <dsp:cNvPr id="0" name=""/>
        <dsp:cNvSpPr/>
      </dsp:nvSpPr>
      <dsp:spPr>
        <a:xfrm>
          <a:off x="0" y="993316"/>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EF5FF1A-AE2A-034A-852E-D33C3E68F4D3}">
      <dsp:nvSpPr>
        <dsp:cNvPr id="0" name=""/>
        <dsp:cNvSpPr/>
      </dsp:nvSpPr>
      <dsp:spPr>
        <a:xfrm>
          <a:off x="0" y="993316"/>
          <a:ext cx="6666833" cy="495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You should be back to normal after two or three months</a:t>
          </a:r>
        </a:p>
      </dsp:txBody>
      <dsp:txXfrm>
        <a:off x="0" y="993316"/>
        <a:ext cx="6666833" cy="495326"/>
      </dsp:txXfrm>
    </dsp:sp>
    <dsp:sp modelId="{F63ED775-AC50-084C-9F8E-B66B74CE31C9}">
      <dsp:nvSpPr>
        <dsp:cNvPr id="0" name=""/>
        <dsp:cNvSpPr/>
      </dsp:nvSpPr>
      <dsp:spPr>
        <a:xfrm>
          <a:off x="0" y="1488643"/>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031371E-9345-CE49-B6F2-88962A016A08}">
      <dsp:nvSpPr>
        <dsp:cNvPr id="0" name=""/>
        <dsp:cNvSpPr/>
      </dsp:nvSpPr>
      <dsp:spPr>
        <a:xfrm>
          <a:off x="0" y="1488643"/>
          <a:ext cx="6666833" cy="495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Expressing strong feelings is losing control of yourself</a:t>
          </a:r>
        </a:p>
      </dsp:txBody>
      <dsp:txXfrm>
        <a:off x="0" y="1488643"/>
        <a:ext cx="6666833" cy="495326"/>
      </dsp:txXfrm>
    </dsp:sp>
    <dsp:sp modelId="{92DA36FF-8609-FA4A-BB17-A326FC0A2C0F}">
      <dsp:nvSpPr>
        <dsp:cNvPr id="0" name=""/>
        <dsp:cNvSpPr/>
      </dsp:nvSpPr>
      <dsp:spPr>
        <a:xfrm>
          <a:off x="0" y="1983969"/>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1CFFB65-F9B8-DD4F-B4A0-0D01BC88324E}">
      <dsp:nvSpPr>
        <dsp:cNvPr id="0" name=""/>
        <dsp:cNvSpPr/>
      </dsp:nvSpPr>
      <dsp:spPr>
        <a:xfrm>
          <a:off x="0" y="1983969"/>
          <a:ext cx="6666833" cy="495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Crying is a sign of weakness, men don’t cry</a:t>
          </a:r>
        </a:p>
      </dsp:txBody>
      <dsp:txXfrm>
        <a:off x="0" y="1983969"/>
        <a:ext cx="6666833" cy="495326"/>
      </dsp:txXfrm>
    </dsp:sp>
    <dsp:sp modelId="{638B4A4D-0884-A943-9F37-FD4BA741AFCE}">
      <dsp:nvSpPr>
        <dsp:cNvPr id="0" name=""/>
        <dsp:cNvSpPr/>
      </dsp:nvSpPr>
      <dsp:spPr>
        <a:xfrm>
          <a:off x="0" y="2479296"/>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5DE67BE-F864-F047-9F33-71297122F3A3}">
      <dsp:nvSpPr>
        <dsp:cNvPr id="0" name=""/>
        <dsp:cNvSpPr/>
      </dsp:nvSpPr>
      <dsp:spPr>
        <a:xfrm>
          <a:off x="0" y="2479296"/>
          <a:ext cx="6666833" cy="495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Grief gets easier as you grow older</a:t>
          </a:r>
        </a:p>
      </dsp:txBody>
      <dsp:txXfrm>
        <a:off x="0" y="2479296"/>
        <a:ext cx="6666833" cy="495326"/>
      </dsp:txXfrm>
    </dsp:sp>
    <dsp:sp modelId="{D6A86D38-0D69-2D44-8D05-F321D4F690C1}">
      <dsp:nvSpPr>
        <dsp:cNvPr id="0" name=""/>
        <dsp:cNvSpPr/>
      </dsp:nvSpPr>
      <dsp:spPr>
        <a:xfrm>
          <a:off x="0" y="2974623"/>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7D02AC7-5F00-9346-A288-E5A86AEE89B9}">
      <dsp:nvSpPr>
        <dsp:cNvPr id="0" name=""/>
        <dsp:cNvSpPr/>
      </dsp:nvSpPr>
      <dsp:spPr>
        <a:xfrm>
          <a:off x="0" y="2974623"/>
          <a:ext cx="6666833" cy="495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Getting angry at God or asking God difficult questions means you have a weak faith</a:t>
          </a:r>
        </a:p>
      </dsp:txBody>
      <dsp:txXfrm>
        <a:off x="0" y="2974623"/>
        <a:ext cx="6666833" cy="495326"/>
      </dsp:txXfrm>
    </dsp:sp>
    <dsp:sp modelId="{E8F8D46E-5044-8F4E-BB88-8E2409B58A12}">
      <dsp:nvSpPr>
        <dsp:cNvPr id="0" name=""/>
        <dsp:cNvSpPr/>
      </dsp:nvSpPr>
      <dsp:spPr>
        <a:xfrm>
          <a:off x="0" y="3469950"/>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FF4FDD2-7EBC-B14D-A9C6-B790B8BA99AD}">
      <dsp:nvSpPr>
        <dsp:cNvPr id="0" name=""/>
        <dsp:cNvSpPr/>
      </dsp:nvSpPr>
      <dsp:spPr>
        <a:xfrm>
          <a:off x="0" y="3469950"/>
          <a:ext cx="6666833" cy="495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Loved for lost can be measured by the depth of grief</a:t>
          </a:r>
        </a:p>
      </dsp:txBody>
      <dsp:txXfrm>
        <a:off x="0" y="3469950"/>
        <a:ext cx="6666833" cy="495326"/>
      </dsp:txXfrm>
    </dsp:sp>
    <dsp:sp modelId="{AA4EF3EC-82F1-304B-8074-BC764CDD99D3}">
      <dsp:nvSpPr>
        <dsp:cNvPr id="0" name=""/>
        <dsp:cNvSpPr/>
      </dsp:nvSpPr>
      <dsp:spPr>
        <a:xfrm>
          <a:off x="0" y="3965276"/>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05EDC4F-18C8-084C-940F-0801D6D63E29}">
      <dsp:nvSpPr>
        <dsp:cNvPr id="0" name=""/>
        <dsp:cNvSpPr/>
      </dsp:nvSpPr>
      <dsp:spPr>
        <a:xfrm>
          <a:off x="0" y="3965276"/>
          <a:ext cx="6666833" cy="495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Losing an infant doesn’t hurt because parents didn’t have time to know the child</a:t>
          </a:r>
        </a:p>
      </dsp:txBody>
      <dsp:txXfrm>
        <a:off x="0" y="3965276"/>
        <a:ext cx="6666833" cy="495326"/>
      </dsp:txXfrm>
    </dsp:sp>
    <dsp:sp modelId="{C016543A-948B-3146-B5C1-1036947DEC8C}">
      <dsp:nvSpPr>
        <dsp:cNvPr id="0" name=""/>
        <dsp:cNvSpPr/>
      </dsp:nvSpPr>
      <dsp:spPr>
        <a:xfrm>
          <a:off x="0" y="4460603"/>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69F18C0-F9B0-2A4F-A596-F69161497436}">
      <dsp:nvSpPr>
        <dsp:cNvPr id="0" name=""/>
        <dsp:cNvSpPr/>
      </dsp:nvSpPr>
      <dsp:spPr>
        <a:xfrm>
          <a:off x="0" y="4460603"/>
          <a:ext cx="6666833" cy="495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Resolving grief means dismissing loved ones from your mind and moving on with your life</a:t>
          </a:r>
        </a:p>
      </dsp:txBody>
      <dsp:txXfrm>
        <a:off x="0" y="4460603"/>
        <a:ext cx="6666833" cy="495326"/>
      </dsp:txXfrm>
    </dsp:sp>
    <dsp:sp modelId="{8B8E6124-D3BD-1A4F-9477-3B9FFB700514}">
      <dsp:nvSpPr>
        <dsp:cNvPr id="0" name=""/>
        <dsp:cNvSpPr/>
      </dsp:nvSpPr>
      <dsp:spPr>
        <a:xfrm>
          <a:off x="0" y="4955930"/>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D7930CB-947E-3146-85DA-300C880C4F9A}">
      <dsp:nvSpPr>
        <dsp:cNvPr id="0" name=""/>
        <dsp:cNvSpPr/>
      </dsp:nvSpPr>
      <dsp:spPr>
        <a:xfrm>
          <a:off x="0" y="4955930"/>
          <a:ext cx="6666833" cy="495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A strong person should be able to deal with grief alone</a:t>
          </a:r>
        </a:p>
      </dsp:txBody>
      <dsp:txXfrm>
        <a:off x="0" y="4955930"/>
        <a:ext cx="6666833" cy="49532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2D33F7-BB5A-EE4C-ACA5-6D3742808ED9}">
      <dsp:nvSpPr>
        <dsp:cNvPr id="0" name=""/>
        <dsp:cNvSpPr/>
      </dsp:nvSpPr>
      <dsp:spPr>
        <a:xfrm>
          <a:off x="0" y="665"/>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57F2985-198A-6741-A1C1-35560F1AB3DC}">
      <dsp:nvSpPr>
        <dsp:cNvPr id="0" name=""/>
        <dsp:cNvSpPr/>
      </dsp:nvSpPr>
      <dsp:spPr>
        <a:xfrm>
          <a:off x="0" y="665"/>
          <a:ext cx="6666833" cy="778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Christians shouldn’t grieve if they know their loved one is in heaven.  They should feel joy.</a:t>
          </a:r>
        </a:p>
      </dsp:txBody>
      <dsp:txXfrm>
        <a:off x="0" y="665"/>
        <a:ext cx="6666833" cy="778941"/>
      </dsp:txXfrm>
    </dsp:sp>
    <dsp:sp modelId="{95885817-361E-874C-9A53-E1E00C074D5F}">
      <dsp:nvSpPr>
        <dsp:cNvPr id="0" name=""/>
        <dsp:cNvSpPr/>
      </dsp:nvSpPr>
      <dsp:spPr>
        <a:xfrm>
          <a:off x="0" y="779606"/>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CC201E1-2E63-EF4F-A8DA-FDC0EDEB7068}">
      <dsp:nvSpPr>
        <dsp:cNvPr id="0" name=""/>
        <dsp:cNvSpPr/>
      </dsp:nvSpPr>
      <dsp:spPr>
        <a:xfrm>
          <a:off x="0" y="779606"/>
          <a:ext cx="6666833" cy="778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It’s better to deal with grief on an intellectual manner than emotionally</a:t>
          </a:r>
        </a:p>
      </dsp:txBody>
      <dsp:txXfrm>
        <a:off x="0" y="779606"/>
        <a:ext cx="6666833" cy="778941"/>
      </dsp:txXfrm>
    </dsp:sp>
    <dsp:sp modelId="{926B715F-4025-6244-A06A-41F4435DC79E}">
      <dsp:nvSpPr>
        <dsp:cNvPr id="0" name=""/>
        <dsp:cNvSpPr/>
      </dsp:nvSpPr>
      <dsp:spPr>
        <a:xfrm>
          <a:off x="0" y="1558548"/>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7B6FCE0-39D6-CD48-A009-82083840012E}">
      <dsp:nvSpPr>
        <dsp:cNvPr id="0" name=""/>
        <dsp:cNvSpPr/>
      </dsp:nvSpPr>
      <dsp:spPr>
        <a:xfrm>
          <a:off x="0" y="1558548"/>
          <a:ext cx="6666833" cy="778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Only immediate family members will experience significant grief</a:t>
          </a:r>
        </a:p>
      </dsp:txBody>
      <dsp:txXfrm>
        <a:off x="0" y="1558548"/>
        <a:ext cx="6666833" cy="778941"/>
      </dsp:txXfrm>
    </dsp:sp>
    <dsp:sp modelId="{E7D4A43E-156C-7B44-B262-389E0E45235C}">
      <dsp:nvSpPr>
        <dsp:cNvPr id="0" name=""/>
        <dsp:cNvSpPr/>
      </dsp:nvSpPr>
      <dsp:spPr>
        <a:xfrm>
          <a:off x="0" y="2337489"/>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413CD19-C4F4-234A-84A1-A3987C7435A5}">
      <dsp:nvSpPr>
        <dsp:cNvPr id="0" name=""/>
        <dsp:cNvSpPr/>
      </dsp:nvSpPr>
      <dsp:spPr>
        <a:xfrm>
          <a:off x="0" y="2337489"/>
          <a:ext cx="6666833" cy="778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Continuing to talk about the person who died only makes the pain last longer</a:t>
          </a:r>
        </a:p>
      </dsp:txBody>
      <dsp:txXfrm>
        <a:off x="0" y="2337489"/>
        <a:ext cx="6666833" cy="778941"/>
      </dsp:txXfrm>
    </dsp:sp>
    <dsp:sp modelId="{B04B48B3-8A06-BB43-AB27-EA6A2A71F1D9}">
      <dsp:nvSpPr>
        <dsp:cNvPr id="0" name=""/>
        <dsp:cNvSpPr/>
      </dsp:nvSpPr>
      <dsp:spPr>
        <a:xfrm>
          <a:off x="0" y="3116430"/>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86BE3D8-F86A-E84E-A368-D4D09CE2DC2E}">
      <dsp:nvSpPr>
        <dsp:cNvPr id="0" name=""/>
        <dsp:cNvSpPr/>
      </dsp:nvSpPr>
      <dsp:spPr>
        <a:xfrm>
          <a:off x="0" y="3116430"/>
          <a:ext cx="6666833" cy="778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Grief proceeds through very predictable and orderly stages</a:t>
          </a:r>
        </a:p>
      </dsp:txBody>
      <dsp:txXfrm>
        <a:off x="0" y="3116430"/>
        <a:ext cx="6666833" cy="778941"/>
      </dsp:txXfrm>
    </dsp:sp>
    <dsp:sp modelId="{813B9451-BD4C-A94E-AEE6-A79EC34D8A3A}">
      <dsp:nvSpPr>
        <dsp:cNvPr id="0" name=""/>
        <dsp:cNvSpPr/>
      </dsp:nvSpPr>
      <dsp:spPr>
        <a:xfrm>
          <a:off x="0" y="3895371"/>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DDB54BD-8712-9B4D-A8F1-AC383F7172CC}">
      <dsp:nvSpPr>
        <dsp:cNvPr id="0" name=""/>
        <dsp:cNvSpPr/>
      </dsp:nvSpPr>
      <dsp:spPr>
        <a:xfrm>
          <a:off x="0" y="3895371"/>
          <a:ext cx="6666833" cy="778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After a loved one has died you can never be happy again</a:t>
          </a:r>
        </a:p>
      </dsp:txBody>
      <dsp:txXfrm>
        <a:off x="0" y="3895371"/>
        <a:ext cx="6666833" cy="778941"/>
      </dsp:txXfrm>
    </dsp:sp>
    <dsp:sp modelId="{59D3EEDA-51EF-1345-93EB-B7B068C422D2}">
      <dsp:nvSpPr>
        <dsp:cNvPr id="0" name=""/>
        <dsp:cNvSpPr/>
      </dsp:nvSpPr>
      <dsp:spPr>
        <a:xfrm>
          <a:off x="0" y="4674313"/>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7573012-765C-454B-843F-2DFB2F3A1EBD}">
      <dsp:nvSpPr>
        <dsp:cNvPr id="0" name=""/>
        <dsp:cNvSpPr/>
      </dsp:nvSpPr>
      <dsp:spPr>
        <a:xfrm>
          <a:off x="0" y="4674313"/>
          <a:ext cx="6666833" cy="778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Source: Haugk, 31-33</a:t>
          </a:r>
        </a:p>
      </dsp:txBody>
      <dsp:txXfrm>
        <a:off x="0" y="4674313"/>
        <a:ext cx="6666833" cy="77894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6E6FAE-924A-344D-A0DA-28984F775E3F}">
      <dsp:nvSpPr>
        <dsp:cNvPr id="0" name=""/>
        <dsp:cNvSpPr/>
      </dsp:nvSpPr>
      <dsp:spPr>
        <a:xfrm>
          <a:off x="0" y="0"/>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8484C90-BAB6-844F-925C-5BD7B7DFC755}">
      <dsp:nvSpPr>
        <dsp:cNvPr id="0" name=""/>
        <dsp:cNvSpPr/>
      </dsp:nvSpPr>
      <dsp:spPr>
        <a:xfrm>
          <a:off x="0" y="0"/>
          <a:ext cx="6666833" cy="681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Music</a:t>
          </a:r>
        </a:p>
      </dsp:txBody>
      <dsp:txXfrm>
        <a:off x="0" y="0"/>
        <a:ext cx="6666833" cy="681740"/>
      </dsp:txXfrm>
    </dsp:sp>
    <dsp:sp modelId="{2FF71071-181C-4C48-B93D-2C50C3D8FDDE}">
      <dsp:nvSpPr>
        <dsp:cNvPr id="0" name=""/>
        <dsp:cNvSpPr/>
      </dsp:nvSpPr>
      <dsp:spPr>
        <a:xfrm>
          <a:off x="0" y="681740"/>
          <a:ext cx="6666833"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4CC3A38-2FEF-2B45-81EC-DFC30BCD1F95}">
      <dsp:nvSpPr>
        <dsp:cNvPr id="0" name=""/>
        <dsp:cNvSpPr/>
      </dsp:nvSpPr>
      <dsp:spPr>
        <a:xfrm>
          <a:off x="0" y="681740"/>
          <a:ext cx="6666833" cy="681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Artwork</a:t>
          </a:r>
        </a:p>
      </dsp:txBody>
      <dsp:txXfrm>
        <a:off x="0" y="681740"/>
        <a:ext cx="6666833" cy="681740"/>
      </dsp:txXfrm>
    </dsp:sp>
    <dsp:sp modelId="{7D81CD9C-51E2-154E-8CC6-AF0A20F88A05}">
      <dsp:nvSpPr>
        <dsp:cNvPr id="0" name=""/>
        <dsp:cNvSpPr/>
      </dsp:nvSpPr>
      <dsp:spPr>
        <a:xfrm>
          <a:off x="0" y="1363480"/>
          <a:ext cx="6666833"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1270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525AD08-4935-C84D-8796-C0A7E63F5760}">
      <dsp:nvSpPr>
        <dsp:cNvPr id="0" name=""/>
        <dsp:cNvSpPr/>
      </dsp:nvSpPr>
      <dsp:spPr>
        <a:xfrm>
          <a:off x="0" y="1363480"/>
          <a:ext cx="6666833" cy="681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Meditation, prayer and Scripture</a:t>
          </a:r>
        </a:p>
      </dsp:txBody>
      <dsp:txXfrm>
        <a:off x="0" y="1363480"/>
        <a:ext cx="6666833" cy="681740"/>
      </dsp:txXfrm>
    </dsp:sp>
    <dsp:sp modelId="{91A80E2B-19F4-3145-B9B9-87860C2FC729}">
      <dsp:nvSpPr>
        <dsp:cNvPr id="0" name=""/>
        <dsp:cNvSpPr/>
      </dsp:nvSpPr>
      <dsp:spPr>
        <a:xfrm>
          <a:off x="0" y="2045220"/>
          <a:ext cx="6666833"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1270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FA11A5E-2AD0-234D-BEA9-808EEF0EC1E8}">
      <dsp:nvSpPr>
        <dsp:cNvPr id="0" name=""/>
        <dsp:cNvSpPr/>
      </dsp:nvSpPr>
      <dsp:spPr>
        <a:xfrm>
          <a:off x="0" y="2045220"/>
          <a:ext cx="6666833" cy="681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Write letters</a:t>
          </a:r>
        </a:p>
      </dsp:txBody>
      <dsp:txXfrm>
        <a:off x="0" y="2045220"/>
        <a:ext cx="6666833" cy="681740"/>
      </dsp:txXfrm>
    </dsp:sp>
    <dsp:sp modelId="{9E86E17F-4AB4-9546-8831-28E7EB7BCFFF}">
      <dsp:nvSpPr>
        <dsp:cNvPr id="0" name=""/>
        <dsp:cNvSpPr/>
      </dsp:nvSpPr>
      <dsp:spPr>
        <a:xfrm>
          <a:off x="0" y="2726960"/>
          <a:ext cx="6666833"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1270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A35BD10-7EDB-EF4F-A5A7-48534A74B6BF}">
      <dsp:nvSpPr>
        <dsp:cNvPr id="0" name=""/>
        <dsp:cNvSpPr/>
      </dsp:nvSpPr>
      <dsp:spPr>
        <a:xfrm>
          <a:off x="0" y="2726960"/>
          <a:ext cx="6666833" cy="681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Exercise</a:t>
          </a:r>
        </a:p>
      </dsp:txBody>
      <dsp:txXfrm>
        <a:off x="0" y="2726960"/>
        <a:ext cx="6666833" cy="681740"/>
      </dsp:txXfrm>
    </dsp:sp>
    <dsp:sp modelId="{254BCDAD-1A42-9A4D-9223-DEA119FFA0F8}">
      <dsp:nvSpPr>
        <dsp:cNvPr id="0" name=""/>
        <dsp:cNvSpPr/>
      </dsp:nvSpPr>
      <dsp:spPr>
        <a:xfrm>
          <a:off x="0" y="3408700"/>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E6FA9D0-3438-7441-A754-6605B0E1B4AA}">
      <dsp:nvSpPr>
        <dsp:cNvPr id="0" name=""/>
        <dsp:cNvSpPr/>
      </dsp:nvSpPr>
      <dsp:spPr>
        <a:xfrm>
          <a:off x="0" y="3408700"/>
          <a:ext cx="6666833" cy="681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Scream</a:t>
          </a:r>
        </a:p>
      </dsp:txBody>
      <dsp:txXfrm>
        <a:off x="0" y="3408700"/>
        <a:ext cx="6666833" cy="681740"/>
      </dsp:txXfrm>
    </dsp:sp>
    <dsp:sp modelId="{3AD81B3A-67E3-0A44-B0E8-264D0FDDE941}">
      <dsp:nvSpPr>
        <dsp:cNvPr id="0" name=""/>
        <dsp:cNvSpPr/>
      </dsp:nvSpPr>
      <dsp:spPr>
        <a:xfrm>
          <a:off x="0" y="4090440"/>
          <a:ext cx="6666833"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EED6EF7-C398-4C48-9963-ADC00EF8829C}">
      <dsp:nvSpPr>
        <dsp:cNvPr id="0" name=""/>
        <dsp:cNvSpPr/>
      </dsp:nvSpPr>
      <dsp:spPr>
        <a:xfrm>
          <a:off x="0" y="4090440"/>
          <a:ext cx="6666833" cy="681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Read</a:t>
          </a:r>
        </a:p>
      </dsp:txBody>
      <dsp:txXfrm>
        <a:off x="0" y="4090440"/>
        <a:ext cx="6666833" cy="681740"/>
      </dsp:txXfrm>
    </dsp:sp>
    <dsp:sp modelId="{6566A434-4847-0449-983B-ECB2E8C6CA61}">
      <dsp:nvSpPr>
        <dsp:cNvPr id="0" name=""/>
        <dsp:cNvSpPr/>
      </dsp:nvSpPr>
      <dsp:spPr>
        <a:xfrm>
          <a:off x="0" y="4772179"/>
          <a:ext cx="6666833"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1270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CED5729-AD19-4442-846F-41E7A9044EB9}">
      <dsp:nvSpPr>
        <dsp:cNvPr id="0" name=""/>
        <dsp:cNvSpPr/>
      </dsp:nvSpPr>
      <dsp:spPr>
        <a:xfrm>
          <a:off x="0" y="4772180"/>
          <a:ext cx="6666833" cy="681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Talk</a:t>
          </a:r>
        </a:p>
      </dsp:txBody>
      <dsp:txXfrm>
        <a:off x="0" y="4772180"/>
        <a:ext cx="6666833" cy="6817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5814BA-7A4A-D14C-84AD-1A751BA33DBD}">
      <dsp:nvSpPr>
        <dsp:cNvPr id="0" name=""/>
        <dsp:cNvSpPr/>
      </dsp:nvSpPr>
      <dsp:spPr>
        <a:xfrm>
          <a:off x="307345" y="1546"/>
          <a:ext cx="3222855" cy="1933713"/>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defRPr cap="all"/>
          </a:pPr>
          <a:r>
            <a:rPr lang="en-US" sz="3200" b="1" kern="1200" dirty="0"/>
            <a:t>End of Life Discussions: </a:t>
          </a:r>
          <a:endParaRPr lang="en-US" sz="3200" kern="1200" dirty="0"/>
        </a:p>
      </dsp:txBody>
      <dsp:txXfrm>
        <a:off x="307345" y="1546"/>
        <a:ext cx="3222855" cy="1933713"/>
      </dsp:txXfrm>
    </dsp:sp>
    <dsp:sp modelId="{CE5FE7C1-B627-E14F-BB4A-317DB692F78B}">
      <dsp:nvSpPr>
        <dsp:cNvPr id="0" name=""/>
        <dsp:cNvSpPr/>
      </dsp:nvSpPr>
      <dsp:spPr>
        <a:xfrm>
          <a:off x="3852486" y="1546"/>
          <a:ext cx="3222855" cy="193371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100000"/>
            </a:lnSpc>
            <a:spcBef>
              <a:spcPct val="0"/>
            </a:spcBef>
            <a:spcAft>
              <a:spcPct val="35000"/>
            </a:spcAft>
            <a:buNone/>
            <a:defRPr cap="all"/>
          </a:pPr>
          <a:r>
            <a:rPr lang="en-US" sz="2200" b="1" kern="1200"/>
            <a:t>End of life discussions are usually a difficult one for Physicians</a:t>
          </a:r>
          <a:endParaRPr lang="en-US" sz="2200" kern="1200"/>
        </a:p>
      </dsp:txBody>
      <dsp:txXfrm>
        <a:off x="3852486" y="1546"/>
        <a:ext cx="3222855" cy="1933713"/>
      </dsp:txXfrm>
    </dsp:sp>
    <dsp:sp modelId="{47C21C65-9288-D042-A903-CB760803E6CE}">
      <dsp:nvSpPr>
        <dsp:cNvPr id="0" name=""/>
        <dsp:cNvSpPr/>
      </dsp:nvSpPr>
      <dsp:spPr>
        <a:xfrm>
          <a:off x="7397627" y="1546"/>
          <a:ext cx="3222855" cy="1933713"/>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100000"/>
            </a:lnSpc>
            <a:spcBef>
              <a:spcPct val="0"/>
            </a:spcBef>
            <a:spcAft>
              <a:spcPct val="35000"/>
            </a:spcAft>
            <a:buNone/>
            <a:defRPr cap="all"/>
          </a:pPr>
          <a:r>
            <a:rPr lang="en-US" sz="2200" b="1" kern="1200"/>
            <a:t>Now mandated by insurance companies to be discussed </a:t>
          </a:r>
          <a:r>
            <a:rPr lang="en-US" sz="2200" b="1" u="sng" kern="1200"/>
            <a:t>and</a:t>
          </a:r>
          <a:r>
            <a:rPr lang="en-US" sz="2200" b="1" kern="1200"/>
            <a:t> documented</a:t>
          </a:r>
          <a:endParaRPr lang="en-US" sz="2200" kern="1200"/>
        </a:p>
      </dsp:txBody>
      <dsp:txXfrm>
        <a:off x="7397627" y="1546"/>
        <a:ext cx="3222855" cy="1933713"/>
      </dsp:txXfrm>
    </dsp:sp>
    <dsp:sp modelId="{7FE59BFE-5638-CB42-9B1E-A441D120839D}">
      <dsp:nvSpPr>
        <dsp:cNvPr id="0" name=""/>
        <dsp:cNvSpPr/>
      </dsp:nvSpPr>
      <dsp:spPr>
        <a:xfrm>
          <a:off x="2079915" y="2257545"/>
          <a:ext cx="3222855" cy="1933713"/>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100000"/>
            </a:lnSpc>
            <a:spcBef>
              <a:spcPct val="0"/>
            </a:spcBef>
            <a:spcAft>
              <a:spcPct val="35000"/>
            </a:spcAft>
            <a:buNone/>
            <a:defRPr cap="all"/>
          </a:pPr>
          <a:r>
            <a:rPr lang="en-US" sz="2200" b="1" kern="1200"/>
            <a:t>End of life discussion should start in out-patient setting</a:t>
          </a:r>
          <a:endParaRPr lang="en-US" sz="2200" kern="1200"/>
        </a:p>
      </dsp:txBody>
      <dsp:txXfrm>
        <a:off x="2079915" y="2257545"/>
        <a:ext cx="3222855" cy="1933713"/>
      </dsp:txXfrm>
    </dsp:sp>
    <dsp:sp modelId="{4170EDAC-81A2-6D46-9644-CB66986AD1F3}">
      <dsp:nvSpPr>
        <dsp:cNvPr id="0" name=""/>
        <dsp:cNvSpPr/>
      </dsp:nvSpPr>
      <dsp:spPr>
        <a:xfrm>
          <a:off x="5625057" y="2257545"/>
          <a:ext cx="3222855" cy="1933713"/>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100000"/>
            </a:lnSpc>
            <a:spcBef>
              <a:spcPct val="0"/>
            </a:spcBef>
            <a:spcAft>
              <a:spcPct val="35000"/>
            </a:spcAft>
            <a:buNone/>
            <a:defRPr cap="all"/>
          </a:pPr>
          <a:r>
            <a:rPr lang="en-US" sz="2200" b="1" kern="1200"/>
            <a:t>Code status</a:t>
          </a:r>
          <a:endParaRPr lang="en-US" sz="2200" kern="1200"/>
        </a:p>
      </dsp:txBody>
      <dsp:txXfrm>
        <a:off x="5625057" y="2257545"/>
        <a:ext cx="3222855" cy="19337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2FCB67-FD93-CB4D-8630-4ADB51D8C553}">
      <dsp:nvSpPr>
        <dsp:cNvPr id="0" name=""/>
        <dsp:cNvSpPr/>
      </dsp:nvSpPr>
      <dsp:spPr>
        <a:xfrm>
          <a:off x="0" y="126413"/>
          <a:ext cx="10515600" cy="76167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u="sng" kern="1200"/>
            <a:t>Legal Hiearchy for Decision Makers for Code Discussion</a:t>
          </a:r>
          <a:endParaRPr lang="en-US" sz="3100" kern="1200"/>
        </a:p>
      </dsp:txBody>
      <dsp:txXfrm>
        <a:off x="37182" y="163595"/>
        <a:ext cx="10441236" cy="687306"/>
      </dsp:txXfrm>
    </dsp:sp>
    <dsp:sp modelId="{D1215984-9F63-5641-817B-41F9BDEE99E7}">
      <dsp:nvSpPr>
        <dsp:cNvPr id="0" name=""/>
        <dsp:cNvSpPr/>
      </dsp:nvSpPr>
      <dsp:spPr>
        <a:xfrm>
          <a:off x="0" y="888083"/>
          <a:ext cx="10515600" cy="3336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Patient/Self</a:t>
          </a:r>
        </a:p>
        <a:p>
          <a:pPr marL="228600" lvl="1" indent="-228600" algn="l" defTabSz="1066800">
            <a:lnSpc>
              <a:spcPct val="90000"/>
            </a:lnSpc>
            <a:spcBef>
              <a:spcPct val="0"/>
            </a:spcBef>
            <a:spcAft>
              <a:spcPct val="20000"/>
            </a:spcAft>
            <a:buChar char="•"/>
          </a:pPr>
          <a:r>
            <a:rPr lang="en-US" sz="2400" kern="1200" dirty="0"/>
            <a:t>Healthcare agent per Advance Directive</a:t>
          </a:r>
        </a:p>
        <a:p>
          <a:pPr marL="228600" lvl="1" indent="-228600" algn="l" defTabSz="1066800">
            <a:lnSpc>
              <a:spcPct val="90000"/>
            </a:lnSpc>
            <a:spcBef>
              <a:spcPct val="0"/>
            </a:spcBef>
            <a:spcAft>
              <a:spcPct val="20000"/>
            </a:spcAft>
            <a:buChar char="•"/>
          </a:pPr>
          <a:r>
            <a:rPr lang="en-US" sz="2400" kern="1200"/>
            <a:t>Spouse</a:t>
          </a:r>
        </a:p>
        <a:p>
          <a:pPr marL="228600" lvl="1" indent="-228600" algn="l" defTabSz="1066800">
            <a:lnSpc>
              <a:spcPct val="90000"/>
            </a:lnSpc>
            <a:spcBef>
              <a:spcPct val="0"/>
            </a:spcBef>
            <a:spcAft>
              <a:spcPct val="20000"/>
            </a:spcAft>
            <a:buChar char="•"/>
          </a:pPr>
          <a:r>
            <a:rPr lang="en-US" sz="2400" kern="1200" dirty="0"/>
            <a:t>Court appointed guardian</a:t>
          </a:r>
        </a:p>
        <a:p>
          <a:pPr marL="228600" lvl="1" indent="-228600" algn="l" defTabSz="1066800">
            <a:lnSpc>
              <a:spcPct val="90000"/>
            </a:lnSpc>
            <a:spcBef>
              <a:spcPct val="0"/>
            </a:spcBef>
            <a:spcAft>
              <a:spcPct val="20000"/>
            </a:spcAft>
            <a:buChar char="•"/>
          </a:pPr>
          <a:r>
            <a:rPr lang="en-US" sz="2400" kern="1200" dirty="0"/>
            <a:t>Adult Child(ren)</a:t>
          </a:r>
        </a:p>
        <a:p>
          <a:pPr marL="228600" lvl="1" indent="-228600" algn="l" defTabSz="1066800">
            <a:lnSpc>
              <a:spcPct val="90000"/>
            </a:lnSpc>
            <a:spcBef>
              <a:spcPct val="0"/>
            </a:spcBef>
            <a:spcAft>
              <a:spcPct val="20000"/>
            </a:spcAft>
            <a:buChar char="•"/>
          </a:pPr>
          <a:r>
            <a:rPr lang="en-US" sz="2400" kern="1200"/>
            <a:t>Parent(s)</a:t>
          </a:r>
        </a:p>
        <a:p>
          <a:pPr marL="228600" lvl="1" indent="-228600" algn="l" defTabSz="1066800">
            <a:lnSpc>
              <a:spcPct val="90000"/>
            </a:lnSpc>
            <a:spcBef>
              <a:spcPct val="0"/>
            </a:spcBef>
            <a:spcAft>
              <a:spcPct val="20000"/>
            </a:spcAft>
            <a:buChar char="•"/>
          </a:pPr>
          <a:r>
            <a:rPr lang="en-US" sz="2400" kern="1200" dirty="0"/>
            <a:t>Adult Sibling(s)</a:t>
          </a:r>
        </a:p>
        <a:p>
          <a:pPr marL="228600" lvl="1" indent="-228600" algn="l" defTabSz="1066800">
            <a:lnSpc>
              <a:spcPct val="90000"/>
            </a:lnSpc>
            <a:spcBef>
              <a:spcPct val="0"/>
            </a:spcBef>
            <a:spcAft>
              <a:spcPct val="20000"/>
            </a:spcAft>
            <a:buChar char="•"/>
          </a:pPr>
          <a:r>
            <a:rPr lang="en-US" sz="2400" kern="1200" dirty="0"/>
            <a:t>Ethics Recommendation</a:t>
          </a:r>
        </a:p>
      </dsp:txBody>
      <dsp:txXfrm>
        <a:off x="0" y="888083"/>
        <a:ext cx="10515600" cy="33368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12D6AD-2969-954E-AC53-D423571FA997}">
      <dsp:nvSpPr>
        <dsp:cNvPr id="0" name=""/>
        <dsp:cNvSpPr/>
      </dsp:nvSpPr>
      <dsp:spPr>
        <a:xfrm>
          <a:off x="0" y="0"/>
          <a:ext cx="8412480" cy="957294"/>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u="sng" kern="1200"/>
            <a:t>Conclusion</a:t>
          </a:r>
          <a:r>
            <a:rPr lang="en-US" sz="2500" b="1" kern="1200"/>
            <a:t> </a:t>
          </a:r>
          <a:endParaRPr lang="en-US" sz="2500" kern="1200"/>
        </a:p>
      </dsp:txBody>
      <dsp:txXfrm>
        <a:off x="28038" y="28038"/>
        <a:ext cx="7298593" cy="901218"/>
      </dsp:txXfrm>
    </dsp:sp>
    <dsp:sp modelId="{AF77C082-8913-0442-B1EE-41826994E902}">
      <dsp:nvSpPr>
        <dsp:cNvPr id="0" name=""/>
        <dsp:cNvSpPr/>
      </dsp:nvSpPr>
      <dsp:spPr>
        <a:xfrm>
          <a:off x="704545" y="1131347"/>
          <a:ext cx="8412480" cy="957294"/>
        </a:xfrm>
        <a:prstGeom prst="roundRect">
          <a:avLst>
            <a:gd name="adj" fmla="val 10000"/>
          </a:avLst>
        </a:prstGeom>
        <a:solidFill>
          <a:schemeClr val="accent5">
            <a:hueOff val="-4050717"/>
            <a:satOff val="-275"/>
            <a:lumOff val="65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Discuss your wishes with family members.</a:t>
          </a:r>
        </a:p>
      </dsp:txBody>
      <dsp:txXfrm>
        <a:off x="732583" y="1159385"/>
        <a:ext cx="7029617" cy="901218"/>
      </dsp:txXfrm>
    </dsp:sp>
    <dsp:sp modelId="{009EFA11-3426-284D-A358-CF67261E1F09}">
      <dsp:nvSpPr>
        <dsp:cNvPr id="0" name=""/>
        <dsp:cNvSpPr/>
      </dsp:nvSpPr>
      <dsp:spPr>
        <a:xfrm>
          <a:off x="1398574" y="2262695"/>
          <a:ext cx="8412480" cy="957294"/>
        </a:xfrm>
        <a:prstGeom prst="roundRect">
          <a:avLst>
            <a:gd name="adj" fmla="val 10000"/>
          </a:avLst>
        </a:prstGeom>
        <a:solidFill>
          <a:schemeClr val="accent5">
            <a:hueOff val="-8101434"/>
            <a:satOff val="-551"/>
            <a:lumOff val="13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Make your wishes known to your Primary care physician</a:t>
          </a:r>
        </a:p>
      </dsp:txBody>
      <dsp:txXfrm>
        <a:off x="1426612" y="2290733"/>
        <a:ext cx="7040133" cy="901218"/>
      </dsp:txXfrm>
    </dsp:sp>
    <dsp:sp modelId="{5C545AF3-88B8-4A46-AEBA-A5019A45B0F1}">
      <dsp:nvSpPr>
        <dsp:cNvPr id="0" name=""/>
        <dsp:cNvSpPr/>
      </dsp:nvSpPr>
      <dsp:spPr>
        <a:xfrm>
          <a:off x="2103119" y="3394043"/>
          <a:ext cx="8412480" cy="957294"/>
        </a:xfrm>
        <a:prstGeom prst="roundRect">
          <a:avLst>
            <a:gd name="adj" fmla="val 10000"/>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Include your wishes in your living will and make updates as needed.</a:t>
          </a:r>
        </a:p>
      </dsp:txBody>
      <dsp:txXfrm>
        <a:off x="2131157" y="3422081"/>
        <a:ext cx="7029617" cy="901218"/>
      </dsp:txXfrm>
    </dsp:sp>
    <dsp:sp modelId="{6D24CCC2-BDAC-1E42-BF50-14B2145A33D4}">
      <dsp:nvSpPr>
        <dsp:cNvPr id="0" name=""/>
        <dsp:cNvSpPr/>
      </dsp:nvSpPr>
      <dsp:spPr>
        <a:xfrm>
          <a:off x="7790238" y="733200"/>
          <a:ext cx="622241" cy="622241"/>
        </a:xfrm>
        <a:prstGeom prst="downArrow">
          <a:avLst>
            <a:gd name="adj1" fmla="val 55000"/>
            <a:gd name="adj2" fmla="val 45000"/>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7930242" y="733200"/>
        <a:ext cx="342233" cy="468236"/>
      </dsp:txXfrm>
    </dsp:sp>
    <dsp:sp modelId="{7AAD8DEC-3B63-EE47-8B97-3C14CD1EFA66}">
      <dsp:nvSpPr>
        <dsp:cNvPr id="0" name=""/>
        <dsp:cNvSpPr/>
      </dsp:nvSpPr>
      <dsp:spPr>
        <a:xfrm>
          <a:off x="8494783" y="1864548"/>
          <a:ext cx="622241" cy="622241"/>
        </a:xfrm>
        <a:prstGeom prst="downArrow">
          <a:avLst>
            <a:gd name="adj1" fmla="val 55000"/>
            <a:gd name="adj2" fmla="val 45000"/>
          </a:avLst>
        </a:prstGeom>
        <a:solidFill>
          <a:schemeClr val="accent5">
            <a:tint val="40000"/>
            <a:alpha val="90000"/>
            <a:hueOff val="-5972333"/>
            <a:satOff val="1333"/>
            <a:lumOff val="200"/>
            <a:alphaOff val="0"/>
          </a:schemeClr>
        </a:solidFill>
        <a:ln w="1905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8634787" y="1864548"/>
        <a:ext cx="342233" cy="468236"/>
      </dsp:txXfrm>
    </dsp:sp>
    <dsp:sp modelId="{0F1D0C23-FEAC-3F47-AA87-9CCB65BF9C8D}">
      <dsp:nvSpPr>
        <dsp:cNvPr id="0" name=""/>
        <dsp:cNvSpPr/>
      </dsp:nvSpPr>
      <dsp:spPr>
        <a:xfrm>
          <a:off x="9188813" y="2995896"/>
          <a:ext cx="622241" cy="622241"/>
        </a:xfrm>
        <a:prstGeom prst="downArrow">
          <a:avLst>
            <a:gd name="adj1" fmla="val 55000"/>
            <a:gd name="adj2" fmla="val 45000"/>
          </a:avLst>
        </a:prstGeom>
        <a:solidFill>
          <a:schemeClr val="accent5">
            <a:tint val="40000"/>
            <a:alpha val="90000"/>
            <a:hueOff val="-11944666"/>
            <a:satOff val="2667"/>
            <a:lumOff val="401"/>
            <a:alphaOff val="0"/>
          </a:schemeClr>
        </a:solidFill>
        <a:ln w="1905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9328817" y="2995896"/>
        <a:ext cx="342233" cy="4682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8A6780-E715-F648-B86B-3B599F81C21F}">
      <dsp:nvSpPr>
        <dsp:cNvPr id="0" name=""/>
        <dsp:cNvSpPr/>
      </dsp:nvSpPr>
      <dsp:spPr>
        <a:xfrm>
          <a:off x="0" y="2929"/>
          <a:ext cx="6589986" cy="1225132"/>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Although it varies by state, a testator must be of legal age (usually 18).</a:t>
          </a:r>
        </a:p>
      </dsp:txBody>
      <dsp:txXfrm>
        <a:off x="59806" y="62735"/>
        <a:ext cx="6470374" cy="1105520"/>
      </dsp:txXfrm>
    </dsp:sp>
    <dsp:sp modelId="{A5DAB8A7-5B29-C342-8409-EC8B7AFDF352}">
      <dsp:nvSpPr>
        <dsp:cNvPr id="0" name=""/>
        <dsp:cNvSpPr/>
      </dsp:nvSpPr>
      <dsp:spPr>
        <a:xfrm>
          <a:off x="0" y="1241435"/>
          <a:ext cx="6589986" cy="1225132"/>
        </a:xfrm>
        <a:prstGeom prst="roundRect">
          <a:avLst/>
        </a:prstGeom>
        <a:solidFill>
          <a:schemeClr val="accent2">
            <a:hueOff val="1610903"/>
            <a:satOff val="-4623"/>
            <a:lumOff val="-740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The testator must be of “</a:t>
          </a:r>
          <a:r>
            <a:rPr lang="en-US" sz="2400" b="1" kern="1200" dirty="0"/>
            <a:t>sound mind</a:t>
          </a:r>
          <a:r>
            <a:rPr lang="en-US" sz="2400" kern="1200" dirty="0"/>
            <a:t>” at the time the will is written (means having an understanding of one’s actions).</a:t>
          </a:r>
        </a:p>
      </dsp:txBody>
      <dsp:txXfrm>
        <a:off x="59806" y="1301241"/>
        <a:ext cx="6470374" cy="1105520"/>
      </dsp:txXfrm>
    </dsp:sp>
    <dsp:sp modelId="{1FD15862-200A-2243-90C4-C3F5A1508E10}">
      <dsp:nvSpPr>
        <dsp:cNvPr id="0" name=""/>
        <dsp:cNvSpPr/>
      </dsp:nvSpPr>
      <dsp:spPr>
        <a:xfrm>
          <a:off x="0" y="2479941"/>
          <a:ext cx="6589986" cy="1225132"/>
        </a:xfrm>
        <a:prstGeom prst="roundRect">
          <a:avLst/>
        </a:prstGeom>
        <a:solidFill>
          <a:schemeClr val="accent2">
            <a:hueOff val="3221806"/>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A will is not valid it created through “</a:t>
          </a:r>
          <a:r>
            <a:rPr lang="en-US" sz="2400" b="1" kern="1200" dirty="0"/>
            <a:t>undue influence</a:t>
          </a:r>
          <a:r>
            <a:rPr lang="en-US" sz="2400" kern="1200" dirty="0"/>
            <a:t>” or if the testator is under “</a:t>
          </a:r>
          <a:r>
            <a:rPr lang="en-US" sz="2400" b="1" kern="1200" dirty="0"/>
            <a:t>duress</a:t>
          </a:r>
          <a:r>
            <a:rPr lang="en-US" sz="2400" kern="1200" dirty="0"/>
            <a:t>.”</a:t>
          </a:r>
        </a:p>
      </dsp:txBody>
      <dsp:txXfrm>
        <a:off x="59806" y="2539747"/>
        <a:ext cx="6470374" cy="1105520"/>
      </dsp:txXfrm>
    </dsp:sp>
    <dsp:sp modelId="{5ED4B3C1-AC26-BE4F-B35D-9A471E799083}">
      <dsp:nvSpPr>
        <dsp:cNvPr id="0" name=""/>
        <dsp:cNvSpPr/>
      </dsp:nvSpPr>
      <dsp:spPr>
        <a:xfrm>
          <a:off x="0" y="3661140"/>
          <a:ext cx="6589986" cy="1225132"/>
        </a:xfrm>
        <a:prstGeom prst="roundRect">
          <a:avLst/>
        </a:prstGeom>
        <a:solidFill>
          <a:schemeClr val="accent2">
            <a:hueOff val="4832709"/>
            <a:satOff val="-13870"/>
            <a:lumOff val="-222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A will </a:t>
          </a:r>
          <a:r>
            <a:rPr lang="en-US" sz="2400" b="1" kern="1200" dirty="0"/>
            <a:t>must</a:t>
          </a:r>
          <a:r>
            <a:rPr lang="en-US" sz="2400" kern="1200" dirty="0"/>
            <a:t> be properly signed.  If not the entire will is </a:t>
          </a:r>
          <a:r>
            <a:rPr lang="en-US" sz="2400" b="1" kern="1200" dirty="0"/>
            <a:t>invalid</a:t>
          </a:r>
          <a:r>
            <a:rPr lang="en-US" sz="2400" kern="1200" dirty="0"/>
            <a:t>.</a:t>
          </a:r>
        </a:p>
      </dsp:txBody>
      <dsp:txXfrm>
        <a:off x="59806" y="3720946"/>
        <a:ext cx="6470374" cy="1105520"/>
      </dsp:txXfrm>
    </dsp:sp>
    <dsp:sp modelId="{A7A60CBC-0D8C-E04A-9CAB-B5E9930E3E91}">
      <dsp:nvSpPr>
        <dsp:cNvPr id="0" name=""/>
        <dsp:cNvSpPr/>
      </dsp:nvSpPr>
      <dsp:spPr>
        <a:xfrm>
          <a:off x="0" y="4956952"/>
          <a:ext cx="6589986" cy="1225132"/>
        </a:xfrm>
        <a:prstGeom prst="roundRect">
          <a:avLst/>
        </a:prstGeom>
        <a:solidFill>
          <a:schemeClr val="accent2">
            <a:hueOff val="6443612"/>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Two witnesses are required to sign in the presence of the testator thereby authenticating it is the will of the testator.</a:t>
          </a:r>
        </a:p>
      </dsp:txBody>
      <dsp:txXfrm>
        <a:off x="59806" y="5016758"/>
        <a:ext cx="6470374" cy="11055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D17D8B-1B52-1A4B-AA9A-97CCA2F253A2}">
      <dsp:nvSpPr>
        <dsp:cNvPr id="0" name=""/>
        <dsp:cNvSpPr/>
      </dsp:nvSpPr>
      <dsp:spPr>
        <a:xfrm>
          <a:off x="0" y="4274295"/>
          <a:ext cx="5811128" cy="1402919"/>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This is submitted to the probate court and eliminates the need for the witnesses to appear in court to testify as to the validity of the will. </a:t>
          </a:r>
        </a:p>
      </dsp:txBody>
      <dsp:txXfrm>
        <a:off x="0" y="4274295"/>
        <a:ext cx="5811128" cy="1402919"/>
      </dsp:txXfrm>
    </dsp:sp>
    <dsp:sp modelId="{FCC37775-4D0E-A04D-A723-EE29678F739F}">
      <dsp:nvSpPr>
        <dsp:cNvPr id="0" name=""/>
        <dsp:cNvSpPr/>
      </dsp:nvSpPr>
      <dsp:spPr>
        <a:xfrm rot="10800000">
          <a:off x="0" y="2137649"/>
          <a:ext cx="5811128" cy="2157689"/>
        </a:xfrm>
        <a:prstGeom prst="upArrowCallout">
          <a:avLst/>
        </a:prstGeom>
        <a:solidFill>
          <a:schemeClr val="accent5">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It is best practice for a will to include a ”self proving affidavit” in which the testator and witnesses swear before a notary public (or other officer of the court) that the will was signed by the testator and the witnesses.</a:t>
          </a:r>
        </a:p>
      </dsp:txBody>
      <dsp:txXfrm rot="10800000">
        <a:off x="0" y="2137649"/>
        <a:ext cx="5811128" cy="1402002"/>
      </dsp:txXfrm>
    </dsp:sp>
    <dsp:sp modelId="{EEBFC78C-C7F5-EC46-8928-AFB9D7DE88C3}">
      <dsp:nvSpPr>
        <dsp:cNvPr id="0" name=""/>
        <dsp:cNvSpPr/>
      </dsp:nvSpPr>
      <dsp:spPr>
        <a:xfrm rot="10800000">
          <a:off x="0" y="1003"/>
          <a:ext cx="5811128" cy="2157689"/>
        </a:xfrm>
        <a:prstGeom prst="upArrowCallou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Separate document form the actual will.</a:t>
          </a:r>
        </a:p>
      </dsp:txBody>
      <dsp:txXfrm rot="10800000">
        <a:off x="0" y="1003"/>
        <a:ext cx="5811128" cy="14020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B79B38-E1F2-9C44-8C47-20F7425971FB}">
      <dsp:nvSpPr>
        <dsp:cNvPr id="0" name=""/>
        <dsp:cNvSpPr/>
      </dsp:nvSpPr>
      <dsp:spPr>
        <a:xfrm>
          <a:off x="10746" y="55208"/>
          <a:ext cx="6413466" cy="1563858"/>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The heart of a will is the “</a:t>
          </a:r>
          <a:r>
            <a:rPr lang="en-US" sz="2400" b="1" kern="1200" dirty="0"/>
            <a:t>Property Distribution</a:t>
          </a:r>
          <a:r>
            <a:rPr lang="en-US" sz="2400" kern="1200" dirty="0"/>
            <a:t>” section where the “</a:t>
          </a:r>
          <a:r>
            <a:rPr lang="en-US" sz="2400" b="1" kern="1200" dirty="0"/>
            <a:t>Testator</a:t>
          </a:r>
          <a:r>
            <a:rPr lang="en-US" sz="2400" kern="1200" dirty="0"/>
            <a:t>” (person making the will) states who should receive his/her property upon their death.</a:t>
          </a:r>
        </a:p>
      </dsp:txBody>
      <dsp:txXfrm>
        <a:off x="87087" y="131549"/>
        <a:ext cx="6260784" cy="1411176"/>
      </dsp:txXfrm>
    </dsp:sp>
    <dsp:sp modelId="{866E17B3-C517-8444-A4CB-72A502B4159E}">
      <dsp:nvSpPr>
        <dsp:cNvPr id="0" name=""/>
        <dsp:cNvSpPr/>
      </dsp:nvSpPr>
      <dsp:spPr>
        <a:xfrm>
          <a:off x="0" y="1691066"/>
          <a:ext cx="6434958" cy="1802531"/>
        </a:xfrm>
        <a:prstGeom prst="roundRect">
          <a:avLst/>
        </a:prstGeom>
        <a:solidFill>
          <a:schemeClr val="accent5">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Generally you can leave your property to anyone or in any manner you like with one exception.</a:t>
          </a:r>
        </a:p>
      </dsp:txBody>
      <dsp:txXfrm>
        <a:off x="87992" y="1779058"/>
        <a:ext cx="6258974" cy="1626547"/>
      </dsp:txXfrm>
    </dsp:sp>
    <dsp:sp modelId="{4D4E5767-7CF5-7747-BEB6-D34FDB079183}">
      <dsp:nvSpPr>
        <dsp:cNvPr id="0" name=""/>
        <dsp:cNvSpPr/>
      </dsp:nvSpPr>
      <dsp:spPr>
        <a:xfrm>
          <a:off x="0" y="3565598"/>
          <a:ext cx="6434958" cy="1802531"/>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Exception:</a:t>
          </a:r>
          <a:r>
            <a:rPr lang="en-US" sz="2400" kern="1200" dirty="0"/>
            <a:t> If there is a surviving spouse, depending on the state law, they are entitled to a portion of your assets designated by the specification of state law.    </a:t>
          </a:r>
        </a:p>
      </dsp:txBody>
      <dsp:txXfrm>
        <a:off x="87992" y="3653590"/>
        <a:ext cx="6258974" cy="162654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5D61C0-26E6-BF4E-B434-D4B87FF8578C}">
      <dsp:nvSpPr>
        <dsp:cNvPr id="0" name=""/>
        <dsp:cNvSpPr/>
      </dsp:nvSpPr>
      <dsp:spPr>
        <a:xfrm>
          <a:off x="0" y="164344"/>
          <a:ext cx="6666833" cy="77980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The 3 “N’s of Grief: </a:t>
          </a:r>
        </a:p>
      </dsp:txBody>
      <dsp:txXfrm>
        <a:off x="38067" y="202411"/>
        <a:ext cx="6590699" cy="703671"/>
      </dsp:txXfrm>
    </dsp:sp>
    <dsp:sp modelId="{D6E46DBA-38BB-B14A-AB92-41C5CF3AB884}">
      <dsp:nvSpPr>
        <dsp:cNvPr id="0" name=""/>
        <dsp:cNvSpPr/>
      </dsp:nvSpPr>
      <dsp:spPr>
        <a:xfrm>
          <a:off x="0" y="1033429"/>
          <a:ext cx="6666833" cy="779805"/>
        </a:xfrm>
        <a:prstGeom prst="roundRect">
          <a:avLst/>
        </a:prstGeom>
        <a:gradFill rotWithShape="0">
          <a:gsLst>
            <a:gs pos="0">
              <a:schemeClr val="accent5">
                <a:hueOff val="-2430430"/>
                <a:satOff val="-165"/>
                <a:lumOff val="392"/>
                <a:alphaOff val="0"/>
                <a:satMod val="103000"/>
                <a:lumMod val="102000"/>
                <a:tint val="94000"/>
              </a:schemeClr>
            </a:gs>
            <a:gs pos="50000">
              <a:schemeClr val="accent5">
                <a:hueOff val="-2430430"/>
                <a:satOff val="-165"/>
                <a:lumOff val="392"/>
                <a:alphaOff val="0"/>
                <a:satMod val="110000"/>
                <a:lumMod val="100000"/>
                <a:shade val="100000"/>
              </a:schemeClr>
            </a:gs>
            <a:gs pos="100000">
              <a:schemeClr val="accent5">
                <a:hueOff val="-2430430"/>
                <a:satOff val="-165"/>
                <a:lumOff val="39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u="sng" kern="1200" dirty="0"/>
            <a:t>N</a:t>
          </a:r>
          <a:r>
            <a:rPr lang="en-US" sz="3100" u="sng" kern="1200" dirty="0"/>
            <a:t>ormal</a:t>
          </a:r>
          <a:endParaRPr lang="en-US" sz="3100" kern="1200" dirty="0"/>
        </a:p>
      </dsp:txBody>
      <dsp:txXfrm>
        <a:off x="38067" y="1071496"/>
        <a:ext cx="6590699" cy="703671"/>
      </dsp:txXfrm>
    </dsp:sp>
    <dsp:sp modelId="{EA507862-0452-1440-B50E-5BB05D5F4142}">
      <dsp:nvSpPr>
        <dsp:cNvPr id="0" name=""/>
        <dsp:cNvSpPr/>
      </dsp:nvSpPr>
      <dsp:spPr>
        <a:xfrm>
          <a:off x="0" y="1902514"/>
          <a:ext cx="6666833" cy="779805"/>
        </a:xfrm>
        <a:prstGeom prst="roundRect">
          <a:avLst/>
        </a:prstGeom>
        <a:gradFill rotWithShape="0">
          <a:gsLst>
            <a:gs pos="0">
              <a:schemeClr val="accent5">
                <a:hueOff val="-4860860"/>
                <a:satOff val="-330"/>
                <a:lumOff val="784"/>
                <a:alphaOff val="0"/>
                <a:satMod val="103000"/>
                <a:lumMod val="102000"/>
                <a:tint val="94000"/>
              </a:schemeClr>
            </a:gs>
            <a:gs pos="50000">
              <a:schemeClr val="accent5">
                <a:hueOff val="-4860860"/>
                <a:satOff val="-330"/>
                <a:lumOff val="784"/>
                <a:alphaOff val="0"/>
                <a:satMod val="110000"/>
                <a:lumMod val="100000"/>
                <a:shade val="100000"/>
              </a:schemeClr>
            </a:gs>
            <a:gs pos="100000">
              <a:schemeClr val="accent5">
                <a:hueOff val="-4860860"/>
                <a:satOff val="-330"/>
                <a:lumOff val="78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u="sng" kern="1200" dirty="0"/>
            <a:t>N</a:t>
          </a:r>
          <a:r>
            <a:rPr lang="en-US" sz="3100" u="sng" kern="1200" dirty="0"/>
            <a:t>atural</a:t>
          </a:r>
          <a:endParaRPr lang="en-US" sz="3100" kern="1200" dirty="0"/>
        </a:p>
      </dsp:txBody>
      <dsp:txXfrm>
        <a:off x="38067" y="1940581"/>
        <a:ext cx="6590699" cy="703671"/>
      </dsp:txXfrm>
    </dsp:sp>
    <dsp:sp modelId="{7A55E901-393D-524A-8A86-FFE57E6C389B}">
      <dsp:nvSpPr>
        <dsp:cNvPr id="0" name=""/>
        <dsp:cNvSpPr/>
      </dsp:nvSpPr>
      <dsp:spPr>
        <a:xfrm>
          <a:off x="0" y="2771599"/>
          <a:ext cx="6666833" cy="779805"/>
        </a:xfrm>
        <a:prstGeom prst="roundRect">
          <a:avLst/>
        </a:prstGeom>
        <a:gradFill rotWithShape="0">
          <a:gsLst>
            <a:gs pos="0">
              <a:schemeClr val="accent5">
                <a:hueOff val="-7291290"/>
                <a:satOff val="-496"/>
                <a:lumOff val="1177"/>
                <a:alphaOff val="0"/>
                <a:satMod val="103000"/>
                <a:lumMod val="102000"/>
                <a:tint val="94000"/>
              </a:schemeClr>
            </a:gs>
            <a:gs pos="50000">
              <a:schemeClr val="accent5">
                <a:hueOff val="-7291290"/>
                <a:satOff val="-496"/>
                <a:lumOff val="1177"/>
                <a:alphaOff val="0"/>
                <a:satMod val="110000"/>
                <a:lumMod val="100000"/>
                <a:shade val="100000"/>
              </a:schemeClr>
            </a:gs>
            <a:gs pos="100000">
              <a:schemeClr val="accent5">
                <a:hueOff val="-7291290"/>
                <a:satOff val="-496"/>
                <a:lumOff val="117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u="sng" kern="1200" dirty="0"/>
            <a:t>N</a:t>
          </a:r>
          <a:r>
            <a:rPr lang="en-US" sz="3100" u="sng" kern="1200" dirty="0"/>
            <a:t>ecessary</a:t>
          </a:r>
          <a:endParaRPr lang="en-US" sz="3100" kern="1200" dirty="0"/>
        </a:p>
      </dsp:txBody>
      <dsp:txXfrm>
        <a:off x="38067" y="2809666"/>
        <a:ext cx="6590699" cy="703671"/>
      </dsp:txXfrm>
    </dsp:sp>
    <dsp:sp modelId="{1D585C60-B021-3640-ADA2-3FB429BFAD50}">
      <dsp:nvSpPr>
        <dsp:cNvPr id="0" name=""/>
        <dsp:cNvSpPr/>
      </dsp:nvSpPr>
      <dsp:spPr>
        <a:xfrm>
          <a:off x="0" y="3640685"/>
          <a:ext cx="6666833" cy="779805"/>
        </a:xfrm>
        <a:prstGeom prst="roundRect">
          <a:avLst/>
        </a:prstGeom>
        <a:gradFill rotWithShape="0">
          <a:gsLst>
            <a:gs pos="0">
              <a:schemeClr val="accent5">
                <a:hueOff val="-9721720"/>
                <a:satOff val="-661"/>
                <a:lumOff val="1569"/>
                <a:alphaOff val="0"/>
                <a:satMod val="103000"/>
                <a:lumMod val="102000"/>
                <a:tint val="94000"/>
              </a:schemeClr>
            </a:gs>
            <a:gs pos="50000">
              <a:schemeClr val="accent5">
                <a:hueOff val="-9721720"/>
                <a:satOff val="-661"/>
                <a:lumOff val="1569"/>
                <a:alphaOff val="0"/>
                <a:satMod val="110000"/>
                <a:lumMod val="100000"/>
                <a:shade val="100000"/>
              </a:schemeClr>
            </a:gs>
            <a:gs pos="100000">
              <a:schemeClr val="accent5">
                <a:hueOff val="-9721720"/>
                <a:satOff val="-661"/>
                <a:lumOff val="156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a:t>Give yourself permission to grieve!</a:t>
          </a:r>
          <a:endParaRPr lang="en-US" sz="3100" kern="1200"/>
        </a:p>
      </dsp:txBody>
      <dsp:txXfrm>
        <a:off x="38067" y="3678752"/>
        <a:ext cx="6590699" cy="703671"/>
      </dsp:txXfrm>
    </dsp:sp>
    <dsp:sp modelId="{03197F5A-8579-C047-B037-720F9DA9C8C6}">
      <dsp:nvSpPr>
        <dsp:cNvPr id="0" name=""/>
        <dsp:cNvSpPr/>
      </dsp:nvSpPr>
      <dsp:spPr>
        <a:xfrm>
          <a:off x="0" y="4509770"/>
          <a:ext cx="6666833" cy="779805"/>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Source: Kenneth C. </a:t>
          </a:r>
          <a:r>
            <a:rPr lang="en-US" sz="1600" b="1" kern="1200" dirty="0" err="1"/>
            <a:t>Haugk</a:t>
          </a:r>
          <a:r>
            <a:rPr lang="en-US" sz="1600" b="1" kern="1200" dirty="0"/>
            <a:t>, </a:t>
          </a:r>
          <a:r>
            <a:rPr lang="en-US" sz="1600" b="1" i="1" kern="1200" dirty="0"/>
            <a:t>A Time to Grieve, Book One</a:t>
          </a:r>
          <a:r>
            <a:rPr lang="en-US" sz="1600" b="1" kern="1200" dirty="0"/>
            <a:t>, (Stephen Ministries St. Louis, 2004) 3-4</a:t>
          </a:r>
          <a:endParaRPr lang="en-US" sz="1600" kern="1200" dirty="0"/>
        </a:p>
      </dsp:txBody>
      <dsp:txXfrm>
        <a:off x="38067" y="4547837"/>
        <a:ext cx="6590699" cy="70367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7B14F3-31A3-5245-9B6E-E87AABF998EB}">
      <dsp:nvSpPr>
        <dsp:cNvPr id="0" name=""/>
        <dsp:cNvSpPr/>
      </dsp:nvSpPr>
      <dsp:spPr>
        <a:xfrm>
          <a:off x="0" y="706820"/>
          <a:ext cx="6666833" cy="95822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Shock</a:t>
          </a:r>
        </a:p>
      </dsp:txBody>
      <dsp:txXfrm>
        <a:off x="46777" y="753597"/>
        <a:ext cx="6573279" cy="864675"/>
      </dsp:txXfrm>
    </dsp:sp>
    <dsp:sp modelId="{7124B6D5-ECD0-7B47-971E-728F8F1B9624}">
      <dsp:nvSpPr>
        <dsp:cNvPr id="0" name=""/>
        <dsp:cNvSpPr/>
      </dsp:nvSpPr>
      <dsp:spPr>
        <a:xfrm>
          <a:off x="0" y="1734170"/>
          <a:ext cx="6666833" cy="958229"/>
        </a:xfrm>
        <a:prstGeom prst="roundRect">
          <a:avLst/>
        </a:prstGeom>
        <a:gradFill rotWithShape="0">
          <a:gsLst>
            <a:gs pos="0">
              <a:schemeClr val="accent2">
                <a:hueOff val="2147871"/>
                <a:satOff val="-6164"/>
                <a:lumOff val="-9870"/>
                <a:alphaOff val="0"/>
                <a:satMod val="103000"/>
                <a:lumMod val="102000"/>
                <a:tint val="94000"/>
              </a:schemeClr>
            </a:gs>
            <a:gs pos="50000">
              <a:schemeClr val="accent2">
                <a:hueOff val="2147871"/>
                <a:satOff val="-6164"/>
                <a:lumOff val="-9870"/>
                <a:alphaOff val="0"/>
                <a:satMod val="110000"/>
                <a:lumMod val="100000"/>
                <a:shade val="100000"/>
              </a:schemeClr>
            </a:gs>
            <a:gs pos="100000">
              <a:schemeClr val="accent2">
                <a:hueOff val="2147871"/>
                <a:satOff val="-6164"/>
                <a:lumOff val="-987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Question of sanity – Am I going crazy?</a:t>
          </a:r>
        </a:p>
      </dsp:txBody>
      <dsp:txXfrm>
        <a:off x="46777" y="1780947"/>
        <a:ext cx="6573279" cy="864675"/>
      </dsp:txXfrm>
    </dsp:sp>
    <dsp:sp modelId="{5DAE2EDA-D2B0-4A4A-889E-FE9C004BA4E0}">
      <dsp:nvSpPr>
        <dsp:cNvPr id="0" name=""/>
        <dsp:cNvSpPr/>
      </dsp:nvSpPr>
      <dsp:spPr>
        <a:xfrm>
          <a:off x="0" y="2761519"/>
          <a:ext cx="6666833" cy="958229"/>
        </a:xfrm>
        <a:prstGeom prst="roundRect">
          <a:avLst/>
        </a:prstGeom>
        <a:gradFill rotWithShape="0">
          <a:gsLst>
            <a:gs pos="0">
              <a:schemeClr val="accent2">
                <a:hueOff val="4295742"/>
                <a:satOff val="-12329"/>
                <a:lumOff val="-19739"/>
                <a:alphaOff val="0"/>
                <a:satMod val="103000"/>
                <a:lumMod val="102000"/>
                <a:tint val="94000"/>
              </a:schemeClr>
            </a:gs>
            <a:gs pos="50000">
              <a:schemeClr val="accent2">
                <a:hueOff val="4295742"/>
                <a:satOff val="-12329"/>
                <a:lumOff val="-19739"/>
                <a:alphaOff val="0"/>
                <a:satMod val="110000"/>
                <a:lumMod val="100000"/>
                <a:shade val="100000"/>
              </a:schemeClr>
            </a:gs>
            <a:gs pos="100000">
              <a:schemeClr val="accent2">
                <a:hueOff val="4295742"/>
                <a:satOff val="-12329"/>
                <a:lumOff val="-1973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Pressure to be strong</a:t>
          </a:r>
        </a:p>
      </dsp:txBody>
      <dsp:txXfrm>
        <a:off x="46777" y="2808296"/>
        <a:ext cx="6573279" cy="864675"/>
      </dsp:txXfrm>
    </dsp:sp>
    <dsp:sp modelId="{99C654DE-3774-E84D-9A13-C65DBF7EE67D}">
      <dsp:nvSpPr>
        <dsp:cNvPr id="0" name=""/>
        <dsp:cNvSpPr/>
      </dsp:nvSpPr>
      <dsp:spPr>
        <a:xfrm>
          <a:off x="0" y="3788869"/>
          <a:ext cx="6666833" cy="958229"/>
        </a:xfrm>
        <a:prstGeom prst="roundRect">
          <a:avLst/>
        </a:prstGeom>
        <a:gradFill rotWithShape="0">
          <a:gsLst>
            <a:gs pos="0">
              <a:schemeClr val="accent2">
                <a:hueOff val="6443612"/>
                <a:satOff val="-18493"/>
                <a:lumOff val="-29609"/>
                <a:alphaOff val="0"/>
                <a:satMod val="103000"/>
                <a:lumMod val="102000"/>
                <a:tint val="94000"/>
              </a:schemeClr>
            </a:gs>
            <a:gs pos="50000">
              <a:schemeClr val="accent2">
                <a:hueOff val="6443612"/>
                <a:satOff val="-18493"/>
                <a:lumOff val="-29609"/>
                <a:alphaOff val="0"/>
                <a:satMod val="110000"/>
                <a:lumMod val="100000"/>
                <a:shade val="100000"/>
              </a:schemeClr>
            </a:gs>
            <a:gs pos="100000">
              <a:schemeClr val="accent2">
                <a:hueOff val="6443612"/>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Your own grief – Your loss is unique to you, and you will grieve in the manner in which you need.</a:t>
          </a:r>
        </a:p>
      </dsp:txBody>
      <dsp:txXfrm>
        <a:off x="46777" y="3835646"/>
        <a:ext cx="6573279" cy="864675"/>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542B7-5534-8825-CF98-2F67B0A88D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B93054-22F5-9EA2-D62C-E2A84E1EEA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2C9825-B502-AC42-672A-BBF7B8C0BB7F}"/>
              </a:ext>
            </a:extLst>
          </p:cNvPr>
          <p:cNvSpPr>
            <a:spLocks noGrp="1"/>
          </p:cNvSpPr>
          <p:nvPr>
            <p:ph type="dt" sz="half" idx="10"/>
          </p:nvPr>
        </p:nvSpPr>
        <p:spPr/>
        <p:txBody>
          <a:bodyPr/>
          <a:lstStyle/>
          <a:p>
            <a:fld id="{83926A6E-0460-054C-AF47-070347A8968E}" type="datetimeFigureOut">
              <a:rPr lang="en-US" smtClean="0"/>
              <a:t>7/20/25</a:t>
            </a:fld>
            <a:endParaRPr lang="en-US"/>
          </a:p>
        </p:txBody>
      </p:sp>
      <p:sp>
        <p:nvSpPr>
          <p:cNvPr id="5" name="Footer Placeholder 4">
            <a:extLst>
              <a:ext uri="{FF2B5EF4-FFF2-40B4-BE49-F238E27FC236}">
                <a16:creationId xmlns:a16="http://schemas.microsoft.com/office/drawing/2014/main" id="{1FBDE320-20A9-5F78-15A7-DD8F110852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00C0-F9B7-EE8D-2590-30C14E2CA18A}"/>
              </a:ext>
            </a:extLst>
          </p:cNvPr>
          <p:cNvSpPr>
            <a:spLocks noGrp="1"/>
          </p:cNvSpPr>
          <p:nvPr>
            <p:ph type="sldNum" sz="quarter" idx="12"/>
          </p:nvPr>
        </p:nvSpPr>
        <p:spPr/>
        <p:txBody>
          <a:bodyPr/>
          <a:lstStyle/>
          <a:p>
            <a:fld id="{D3218DEE-A415-4440-9C20-5A3B9C3F98C1}" type="slidenum">
              <a:rPr lang="en-US" smtClean="0"/>
              <a:t>‹#›</a:t>
            </a:fld>
            <a:endParaRPr lang="en-US"/>
          </a:p>
        </p:txBody>
      </p:sp>
    </p:spTree>
    <p:extLst>
      <p:ext uri="{BB962C8B-B14F-4D97-AF65-F5344CB8AC3E}">
        <p14:creationId xmlns:p14="http://schemas.microsoft.com/office/powerpoint/2010/main" val="3947662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C1D1A-2477-1AA4-22FD-355669E0A4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CB3D2A-5E0C-243E-4E43-BC964374C0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751ED4-00C4-F4FE-ED90-CDDB7F1EDAB8}"/>
              </a:ext>
            </a:extLst>
          </p:cNvPr>
          <p:cNvSpPr>
            <a:spLocks noGrp="1"/>
          </p:cNvSpPr>
          <p:nvPr>
            <p:ph type="dt" sz="half" idx="10"/>
          </p:nvPr>
        </p:nvSpPr>
        <p:spPr/>
        <p:txBody>
          <a:bodyPr/>
          <a:lstStyle/>
          <a:p>
            <a:fld id="{83926A6E-0460-054C-AF47-070347A8968E}" type="datetimeFigureOut">
              <a:rPr lang="en-US" smtClean="0"/>
              <a:t>7/20/25</a:t>
            </a:fld>
            <a:endParaRPr lang="en-US"/>
          </a:p>
        </p:txBody>
      </p:sp>
      <p:sp>
        <p:nvSpPr>
          <p:cNvPr id="5" name="Footer Placeholder 4">
            <a:extLst>
              <a:ext uri="{FF2B5EF4-FFF2-40B4-BE49-F238E27FC236}">
                <a16:creationId xmlns:a16="http://schemas.microsoft.com/office/drawing/2014/main" id="{D0744215-4D1B-0596-B9CF-005BE093E3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EEF560-EC8F-CC1E-AED5-DABD4D64017C}"/>
              </a:ext>
            </a:extLst>
          </p:cNvPr>
          <p:cNvSpPr>
            <a:spLocks noGrp="1"/>
          </p:cNvSpPr>
          <p:nvPr>
            <p:ph type="sldNum" sz="quarter" idx="12"/>
          </p:nvPr>
        </p:nvSpPr>
        <p:spPr/>
        <p:txBody>
          <a:bodyPr/>
          <a:lstStyle/>
          <a:p>
            <a:fld id="{D3218DEE-A415-4440-9C20-5A3B9C3F98C1}" type="slidenum">
              <a:rPr lang="en-US" smtClean="0"/>
              <a:t>‹#›</a:t>
            </a:fld>
            <a:endParaRPr lang="en-US"/>
          </a:p>
        </p:txBody>
      </p:sp>
    </p:spTree>
    <p:extLst>
      <p:ext uri="{BB962C8B-B14F-4D97-AF65-F5344CB8AC3E}">
        <p14:creationId xmlns:p14="http://schemas.microsoft.com/office/powerpoint/2010/main" val="3610413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C01415-EF90-064E-343F-896FD2C2933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684ABE-F8A0-FE21-9597-CAA8D06C98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6D5FB-5ED0-6CA9-36C5-342001585231}"/>
              </a:ext>
            </a:extLst>
          </p:cNvPr>
          <p:cNvSpPr>
            <a:spLocks noGrp="1"/>
          </p:cNvSpPr>
          <p:nvPr>
            <p:ph type="dt" sz="half" idx="10"/>
          </p:nvPr>
        </p:nvSpPr>
        <p:spPr/>
        <p:txBody>
          <a:bodyPr/>
          <a:lstStyle/>
          <a:p>
            <a:fld id="{83926A6E-0460-054C-AF47-070347A8968E}" type="datetimeFigureOut">
              <a:rPr lang="en-US" smtClean="0"/>
              <a:t>7/20/25</a:t>
            </a:fld>
            <a:endParaRPr lang="en-US"/>
          </a:p>
        </p:txBody>
      </p:sp>
      <p:sp>
        <p:nvSpPr>
          <p:cNvPr id="5" name="Footer Placeholder 4">
            <a:extLst>
              <a:ext uri="{FF2B5EF4-FFF2-40B4-BE49-F238E27FC236}">
                <a16:creationId xmlns:a16="http://schemas.microsoft.com/office/drawing/2014/main" id="{E0ECCBD7-75D2-A67F-77E1-01C955A02E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E1C50A-4C6E-C916-CFAA-0A86C143A59C}"/>
              </a:ext>
            </a:extLst>
          </p:cNvPr>
          <p:cNvSpPr>
            <a:spLocks noGrp="1"/>
          </p:cNvSpPr>
          <p:nvPr>
            <p:ph type="sldNum" sz="quarter" idx="12"/>
          </p:nvPr>
        </p:nvSpPr>
        <p:spPr/>
        <p:txBody>
          <a:bodyPr/>
          <a:lstStyle/>
          <a:p>
            <a:fld id="{D3218DEE-A415-4440-9C20-5A3B9C3F98C1}" type="slidenum">
              <a:rPr lang="en-US" smtClean="0"/>
              <a:t>‹#›</a:t>
            </a:fld>
            <a:endParaRPr lang="en-US"/>
          </a:p>
        </p:txBody>
      </p:sp>
    </p:spTree>
    <p:extLst>
      <p:ext uri="{BB962C8B-B14F-4D97-AF65-F5344CB8AC3E}">
        <p14:creationId xmlns:p14="http://schemas.microsoft.com/office/powerpoint/2010/main" val="1370398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8811A-1CE9-0524-16C3-ED931D5986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D418DD-7379-D77F-045F-14359115D0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A101A3-F437-3835-4ADD-B619DC38B239}"/>
              </a:ext>
            </a:extLst>
          </p:cNvPr>
          <p:cNvSpPr>
            <a:spLocks noGrp="1"/>
          </p:cNvSpPr>
          <p:nvPr>
            <p:ph type="dt" sz="half" idx="10"/>
          </p:nvPr>
        </p:nvSpPr>
        <p:spPr/>
        <p:txBody>
          <a:bodyPr/>
          <a:lstStyle/>
          <a:p>
            <a:fld id="{83926A6E-0460-054C-AF47-070347A8968E}" type="datetimeFigureOut">
              <a:rPr lang="en-US" smtClean="0"/>
              <a:t>7/20/25</a:t>
            </a:fld>
            <a:endParaRPr lang="en-US"/>
          </a:p>
        </p:txBody>
      </p:sp>
      <p:sp>
        <p:nvSpPr>
          <p:cNvPr id="5" name="Footer Placeholder 4">
            <a:extLst>
              <a:ext uri="{FF2B5EF4-FFF2-40B4-BE49-F238E27FC236}">
                <a16:creationId xmlns:a16="http://schemas.microsoft.com/office/drawing/2014/main" id="{67F2A0D8-B93A-6E4D-52EE-DAB1EF4EEA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B1F8B5-58FD-21A6-70AF-2755F169FE9D}"/>
              </a:ext>
            </a:extLst>
          </p:cNvPr>
          <p:cNvSpPr>
            <a:spLocks noGrp="1"/>
          </p:cNvSpPr>
          <p:nvPr>
            <p:ph type="sldNum" sz="quarter" idx="12"/>
          </p:nvPr>
        </p:nvSpPr>
        <p:spPr/>
        <p:txBody>
          <a:bodyPr/>
          <a:lstStyle/>
          <a:p>
            <a:fld id="{D3218DEE-A415-4440-9C20-5A3B9C3F98C1}" type="slidenum">
              <a:rPr lang="en-US" smtClean="0"/>
              <a:t>‹#›</a:t>
            </a:fld>
            <a:endParaRPr lang="en-US"/>
          </a:p>
        </p:txBody>
      </p:sp>
    </p:spTree>
    <p:extLst>
      <p:ext uri="{BB962C8B-B14F-4D97-AF65-F5344CB8AC3E}">
        <p14:creationId xmlns:p14="http://schemas.microsoft.com/office/powerpoint/2010/main" val="1438382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DD46A-AC8B-41F5-EB26-5F8608673F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A5B8427-E04D-9676-B6AF-15EDD3986FB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B39379-E9AE-F625-3BB7-3A4843CB4551}"/>
              </a:ext>
            </a:extLst>
          </p:cNvPr>
          <p:cNvSpPr>
            <a:spLocks noGrp="1"/>
          </p:cNvSpPr>
          <p:nvPr>
            <p:ph type="dt" sz="half" idx="10"/>
          </p:nvPr>
        </p:nvSpPr>
        <p:spPr/>
        <p:txBody>
          <a:bodyPr/>
          <a:lstStyle/>
          <a:p>
            <a:fld id="{83926A6E-0460-054C-AF47-070347A8968E}" type="datetimeFigureOut">
              <a:rPr lang="en-US" smtClean="0"/>
              <a:t>7/20/25</a:t>
            </a:fld>
            <a:endParaRPr lang="en-US"/>
          </a:p>
        </p:txBody>
      </p:sp>
      <p:sp>
        <p:nvSpPr>
          <p:cNvPr id="5" name="Footer Placeholder 4">
            <a:extLst>
              <a:ext uri="{FF2B5EF4-FFF2-40B4-BE49-F238E27FC236}">
                <a16:creationId xmlns:a16="http://schemas.microsoft.com/office/drawing/2014/main" id="{099DF897-939D-EF48-E4E1-1491C17E37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1909E6-9A8D-CC6F-19C4-04DFF7CAA7FC}"/>
              </a:ext>
            </a:extLst>
          </p:cNvPr>
          <p:cNvSpPr>
            <a:spLocks noGrp="1"/>
          </p:cNvSpPr>
          <p:nvPr>
            <p:ph type="sldNum" sz="quarter" idx="12"/>
          </p:nvPr>
        </p:nvSpPr>
        <p:spPr/>
        <p:txBody>
          <a:bodyPr/>
          <a:lstStyle/>
          <a:p>
            <a:fld id="{D3218DEE-A415-4440-9C20-5A3B9C3F98C1}" type="slidenum">
              <a:rPr lang="en-US" smtClean="0"/>
              <a:t>‹#›</a:t>
            </a:fld>
            <a:endParaRPr lang="en-US"/>
          </a:p>
        </p:txBody>
      </p:sp>
    </p:spTree>
    <p:extLst>
      <p:ext uri="{BB962C8B-B14F-4D97-AF65-F5344CB8AC3E}">
        <p14:creationId xmlns:p14="http://schemas.microsoft.com/office/powerpoint/2010/main" val="2972629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50F21-61C5-458D-0249-EB2EDC5707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15B57B-D59B-B560-6CDD-12896C7642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D9D829-10CF-07DB-4065-541D610A86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BFBC73-9BED-E29C-5D4F-0782E1710149}"/>
              </a:ext>
            </a:extLst>
          </p:cNvPr>
          <p:cNvSpPr>
            <a:spLocks noGrp="1"/>
          </p:cNvSpPr>
          <p:nvPr>
            <p:ph type="dt" sz="half" idx="10"/>
          </p:nvPr>
        </p:nvSpPr>
        <p:spPr/>
        <p:txBody>
          <a:bodyPr/>
          <a:lstStyle/>
          <a:p>
            <a:fld id="{83926A6E-0460-054C-AF47-070347A8968E}" type="datetimeFigureOut">
              <a:rPr lang="en-US" smtClean="0"/>
              <a:t>7/20/25</a:t>
            </a:fld>
            <a:endParaRPr lang="en-US"/>
          </a:p>
        </p:txBody>
      </p:sp>
      <p:sp>
        <p:nvSpPr>
          <p:cNvPr id="6" name="Footer Placeholder 5">
            <a:extLst>
              <a:ext uri="{FF2B5EF4-FFF2-40B4-BE49-F238E27FC236}">
                <a16:creationId xmlns:a16="http://schemas.microsoft.com/office/drawing/2014/main" id="{3BB5F006-F363-55D6-34BD-677BA95BA8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1F7105-AE8E-2BA1-B5FF-13F5500DFD84}"/>
              </a:ext>
            </a:extLst>
          </p:cNvPr>
          <p:cNvSpPr>
            <a:spLocks noGrp="1"/>
          </p:cNvSpPr>
          <p:nvPr>
            <p:ph type="sldNum" sz="quarter" idx="12"/>
          </p:nvPr>
        </p:nvSpPr>
        <p:spPr/>
        <p:txBody>
          <a:bodyPr/>
          <a:lstStyle/>
          <a:p>
            <a:fld id="{D3218DEE-A415-4440-9C20-5A3B9C3F98C1}" type="slidenum">
              <a:rPr lang="en-US" smtClean="0"/>
              <a:t>‹#›</a:t>
            </a:fld>
            <a:endParaRPr lang="en-US"/>
          </a:p>
        </p:txBody>
      </p:sp>
    </p:spTree>
    <p:extLst>
      <p:ext uri="{BB962C8B-B14F-4D97-AF65-F5344CB8AC3E}">
        <p14:creationId xmlns:p14="http://schemas.microsoft.com/office/powerpoint/2010/main" val="1307134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E7BEB-7D23-C0B2-8AF6-ACEA1B89F9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B39A22-FB13-4E3D-86BF-32EC04DFB6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C4027B-9146-9497-BEAE-D802D55CD1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CA06B0-E9F6-59F7-0893-CBE2E7F9CE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88DB35-EA49-C817-DF1C-E594087061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AF6C2A-91D8-3BFE-F7DC-705D89B70374}"/>
              </a:ext>
            </a:extLst>
          </p:cNvPr>
          <p:cNvSpPr>
            <a:spLocks noGrp="1"/>
          </p:cNvSpPr>
          <p:nvPr>
            <p:ph type="dt" sz="half" idx="10"/>
          </p:nvPr>
        </p:nvSpPr>
        <p:spPr/>
        <p:txBody>
          <a:bodyPr/>
          <a:lstStyle/>
          <a:p>
            <a:fld id="{83926A6E-0460-054C-AF47-070347A8968E}" type="datetimeFigureOut">
              <a:rPr lang="en-US" smtClean="0"/>
              <a:t>7/20/25</a:t>
            </a:fld>
            <a:endParaRPr lang="en-US"/>
          </a:p>
        </p:txBody>
      </p:sp>
      <p:sp>
        <p:nvSpPr>
          <p:cNvPr id="8" name="Footer Placeholder 7">
            <a:extLst>
              <a:ext uri="{FF2B5EF4-FFF2-40B4-BE49-F238E27FC236}">
                <a16:creationId xmlns:a16="http://schemas.microsoft.com/office/drawing/2014/main" id="{48457A88-C23C-9C62-96C7-FB57D4AAB41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7863BA-8E31-C7C8-0F0D-CA6BE05F6D87}"/>
              </a:ext>
            </a:extLst>
          </p:cNvPr>
          <p:cNvSpPr>
            <a:spLocks noGrp="1"/>
          </p:cNvSpPr>
          <p:nvPr>
            <p:ph type="sldNum" sz="quarter" idx="12"/>
          </p:nvPr>
        </p:nvSpPr>
        <p:spPr/>
        <p:txBody>
          <a:bodyPr/>
          <a:lstStyle/>
          <a:p>
            <a:fld id="{D3218DEE-A415-4440-9C20-5A3B9C3F98C1}" type="slidenum">
              <a:rPr lang="en-US" smtClean="0"/>
              <a:t>‹#›</a:t>
            </a:fld>
            <a:endParaRPr lang="en-US"/>
          </a:p>
        </p:txBody>
      </p:sp>
    </p:spTree>
    <p:extLst>
      <p:ext uri="{BB962C8B-B14F-4D97-AF65-F5344CB8AC3E}">
        <p14:creationId xmlns:p14="http://schemas.microsoft.com/office/powerpoint/2010/main" val="4247911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C9CF0-4C6D-B165-16A5-C9384A89F2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048063-D5C1-8DB8-F96B-005982FEE432}"/>
              </a:ext>
            </a:extLst>
          </p:cNvPr>
          <p:cNvSpPr>
            <a:spLocks noGrp="1"/>
          </p:cNvSpPr>
          <p:nvPr>
            <p:ph type="dt" sz="half" idx="10"/>
          </p:nvPr>
        </p:nvSpPr>
        <p:spPr/>
        <p:txBody>
          <a:bodyPr/>
          <a:lstStyle/>
          <a:p>
            <a:fld id="{83926A6E-0460-054C-AF47-070347A8968E}" type="datetimeFigureOut">
              <a:rPr lang="en-US" smtClean="0"/>
              <a:t>7/20/25</a:t>
            </a:fld>
            <a:endParaRPr lang="en-US"/>
          </a:p>
        </p:txBody>
      </p:sp>
      <p:sp>
        <p:nvSpPr>
          <p:cNvPr id="4" name="Footer Placeholder 3">
            <a:extLst>
              <a:ext uri="{FF2B5EF4-FFF2-40B4-BE49-F238E27FC236}">
                <a16:creationId xmlns:a16="http://schemas.microsoft.com/office/drawing/2014/main" id="{62B02FF2-22A4-785A-0EAC-68B0A969C4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AD0AAB-A501-0D7D-3665-6E9FCA23BDC8}"/>
              </a:ext>
            </a:extLst>
          </p:cNvPr>
          <p:cNvSpPr>
            <a:spLocks noGrp="1"/>
          </p:cNvSpPr>
          <p:nvPr>
            <p:ph type="sldNum" sz="quarter" idx="12"/>
          </p:nvPr>
        </p:nvSpPr>
        <p:spPr/>
        <p:txBody>
          <a:bodyPr/>
          <a:lstStyle/>
          <a:p>
            <a:fld id="{D3218DEE-A415-4440-9C20-5A3B9C3F98C1}" type="slidenum">
              <a:rPr lang="en-US" smtClean="0"/>
              <a:t>‹#›</a:t>
            </a:fld>
            <a:endParaRPr lang="en-US"/>
          </a:p>
        </p:txBody>
      </p:sp>
    </p:spTree>
    <p:extLst>
      <p:ext uri="{BB962C8B-B14F-4D97-AF65-F5344CB8AC3E}">
        <p14:creationId xmlns:p14="http://schemas.microsoft.com/office/powerpoint/2010/main" val="1554025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711602-CEFD-27E0-EB61-EB1F4AA88860}"/>
              </a:ext>
            </a:extLst>
          </p:cNvPr>
          <p:cNvSpPr>
            <a:spLocks noGrp="1"/>
          </p:cNvSpPr>
          <p:nvPr>
            <p:ph type="dt" sz="half" idx="10"/>
          </p:nvPr>
        </p:nvSpPr>
        <p:spPr/>
        <p:txBody>
          <a:bodyPr/>
          <a:lstStyle/>
          <a:p>
            <a:fld id="{83926A6E-0460-054C-AF47-070347A8968E}" type="datetimeFigureOut">
              <a:rPr lang="en-US" smtClean="0"/>
              <a:t>7/20/25</a:t>
            </a:fld>
            <a:endParaRPr lang="en-US"/>
          </a:p>
        </p:txBody>
      </p:sp>
      <p:sp>
        <p:nvSpPr>
          <p:cNvPr id="3" name="Footer Placeholder 2">
            <a:extLst>
              <a:ext uri="{FF2B5EF4-FFF2-40B4-BE49-F238E27FC236}">
                <a16:creationId xmlns:a16="http://schemas.microsoft.com/office/drawing/2014/main" id="{3505E10C-3241-F493-1B33-B2B497759F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F704E2-2B14-B01C-F3EE-420FB556DE46}"/>
              </a:ext>
            </a:extLst>
          </p:cNvPr>
          <p:cNvSpPr>
            <a:spLocks noGrp="1"/>
          </p:cNvSpPr>
          <p:nvPr>
            <p:ph type="sldNum" sz="quarter" idx="12"/>
          </p:nvPr>
        </p:nvSpPr>
        <p:spPr/>
        <p:txBody>
          <a:bodyPr/>
          <a:lstStyle/>
          <a:p>
            <a:fld id="{D3218DEE-A415-4440-9C20-5A3B9C3F98C1}" type="slidenum">
              <a:rPr lang="en-US" smtClean="0"/>
              <a:t>‹#›</a:t>
            </a:fld>
            <a:endParaRPr lang="en-US"/>
          </a:p>
        </p:txBody>
      </p:sp>
    </p:spTree>
    <p:extLst>
      <p:ext uri="{BB962C8B-B14F-4D97-AF65-F5344CB8AC3E}">
        <p14:creationId xmlns:p14="http://schemas.microsoft.com/office/powerpoint/2010/main" val="2443054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556BF-EB05-A9C9-688E-C450662453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1C1F9D-018B-3830-CE26-053EB218E2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0E4EB4-95E0-6389-8891-EF720FA077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871902-F8BF-4941-13D6-6F237C008960}"/>
              </a:ext>
            </a:extLst>
          </p:cNvPr>
          <p:cNvSpPr>
            <a:spLocks noGrp="1"/>
          </p:cNvSpPr>
          <p:nvPr>
            <p:ph type="dt" sz="half" idx="10"/>
          </p:nvPr>
        </p:nvSpPr>
        <p:spPr/>
        <p:txBody>
          <a:bodyPr/>
          <a:lstStyle/>
          <a:p>
            <a:fld id="{83926A6E-0460-054C-AF47-070347A8968E}" type="datetimeFigureOut">
              <a:rPr lang="en-US" smtClean="0"/>
              <a:t>7/20/25</a:t>
            </a:fld>
            <a:endParaRPr lang="en-US"/>
          </a:p>
        </p:txBody>
      </p:sp>
      <p:sp>
        <p:nvSpPr>
          <p:cNvPr id="6" name="Footer Placeholder 5">
            <a:extLst>
              <a:ext uri="{FF2B5EF4-FFF2-40B4-BE49-F238E27FC236}">
                <a16:creationId xmlns:a16="http://schemas.microsoft.com/office/drawing/2014/main" id="{8AD573D0-EEBF-7339-5E57-3F79F53CD9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16133C-7F13-D93C-E1AF-E6C5201BA634}"/>
              </a:ext>
            </a:extLst>
          </p:cNvPr>
          <p:cNvSpPr>
            <a:spLocks noGrp="1"/>
          </p:cNvSpPr>
          <p:nvPr>
            <p:ph type="sldNum" sz="quarter" idx="12"/>
          </p:nvPr>
        </p:nvSpPr>
        <p:spPr/>
        <p:txBody>
          <a:bodyPr/>
          <a:lstStyle/>
          <a:p>
            <a:fld id="{D3218DEE-A415-4440-9C20-5A3B9C3F98C1}" type="slidenum">
              <a:rPr lang="en-US" smtClean="0"/>
              <a:t>‹#›</a:t>
            </a:fld>
            <a:endParaRPr lang="en-US"/>
          </a:p>
        </p:txBody>
      </p:sp>
    </p:spTree>
    <p:extLst>
      <p:ext uri="{BB962C8B-B14F-4D97-AF65-F5344CB8AC3E}">
        <p14:creationId xmlns:p14="http://schemas.microsoft.com/office/powerpoint/2010/main" val="3509803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46AF6-B9F3-A25B-848B-33DE9E2829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CEEA90-DFEC-62BD-ED1A-DEACA3C6E7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56E7793-69D3-5EDE-A92F-ABCBBC3E08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38B972-A4DA-B611-9F89-E214738B4379}"/>
              </a:ext>
            </a:extLst>
          </p:cNvPr>
          <p:cNvSpPr>
            <a:spLocks noGrp="1"/>
          </p:cNvSpPr>
          <p:nvPr>
            <p:ph type="dt" sz="half" idx="10"/>
          </p:nvPr>
        </p:nvSpPr>
        <p:spPr/>
        <p:txBody>
          <a:bodyPr/>
          <a:lstStyle/>
          <a:p>
            <a:fld id="{83926A6E-0460-054C-AF47-070347A8968E}" type="datetimeFigureOut">
              <a:rPr lang="en-US" smtClean="0"/>
              <a:t>7/20/25</a:t>
            </a:fld>
            <a:endParaRPr lang="en-US"/>
          </a:p>
        </p:txBody>
      </p:sp>
      <p:sp>
        <p:nvSpPr>
          <p:cNvPr id="6" name="Footer Placeholder 5">
            <a:extLst>
              <a:ext uri="{FF2B5EF4-FFF2-40B4-BE49-F238E27FC236}">
                <a16:creationId xmlns:a16="http://schemas.microsoft.com/office/drawing/2014/main" id="{4788C31B-BAE3-2EDE-A7AD-3B60FD033E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D9245B-6525-3B52-30A1-2518AFBBBA10}"/>
              </a:ext>
            </a:extLst>
          </p:cNvPr>
          <p:cNvSpPr>
            <a:spLocks noGrp="1"/>
          </p:cNvSpPr>
          <p:nvPr>
            <p:ph type="sldNum" sz="quarter" idx="12"/>
          </p:nvPr>
        </p:nvSpPr>
        <p:spPr/>
        <p:txBody>
          <a:bodyPr/>
          <a:lstStyle/>
          <a:p>
            <a:fld id="{D3218DEE-A415-4440-9C20-5A3B9C3F98C1}" type="slidenum">
              <a:rPr lang="en-US" smtClean="0"/>
              <a:t>‹#›</a:t>
            </a:fld>
            <a:endParaRPr lang="en-US"/>
          </a:p>
        </p:txBody>
      </p:sp>
    </p:spTree>
    <p:extLst>
      <p:ext uri="{BB962C8B-B14F-4D97-AF65-F5344CB8AC3E}">
        <p14:creationId xmlns:p14="http://schemas.microsoft.com/office/powerpoint/2010/main" val="1663303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05A1D3-7679-E691-AD0B-19F5E873AF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912CDA-51FE-96F8-EB17-CAED6C9F21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5302E6-90BE-CF81-9396-1F3D9B9E4E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3926A6E-0460-054C-AF47-070347A8968E}" type="datetimeFigureOut">
              <a:rPr lang="en-US" smtClean="0"/>
              <a:t>7/20/25</a:t>
            </a:fld>
            <a:endParaRPr lang="en-US"/>
          </a:p>
        </p:txBody>
      </p:sp>
      <p:sp>
        <p:nvSpPr>
          <p:cNvPr id="5" name="Footer Placeholder 4">
            <a:extLst>
              <a:ext uri="{FF2B5EF4-FFF2-40B4-BE49-F238E27FC236}">
                <a16:creationId xmlns:a16="http://schemas.microsoft.com/office/drawing/2014/main" id="{93535EAB-0C61-DEB0-6F24-32E3B36E8F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8C6468A-BBE0-17A3-A518-41B54B792D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3218DEE-A415-4440-9C20-5A3B9C3F98C1}" type="slidenum">
              <a:rPr lang="en-US" smtClean="0"/>
              <a:t>‹#›</a:t>
            </a:fld>
            <a:endParaRPr lang="en-US"/>
          </a:p>
        </p:txBody>
      </p:sp>
    </p:spTree>
    <p:extLst>
      <p:ext uri="{BB962C8B-B14F-4D97-AF65-F5344CB8AC3E}">
        <p14:creationId xmlns:p14="http://schemas.microsoft.com/office/powerpoint/2010/main" val="731886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ideo" Target="https://www.youtube.com/embed/w1t9s572wME?feature=oembed" TargetMode="Externa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video" Target="https://www.youtube.com/embed/Z3bnBkJLSgc?feature=oembed"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video" Target="https://www.youtube.com/embed/ib5bAPL3-6I?feature=oembed"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video" Target="https://www.youtube.com/embed/Ep2ZqaGIO-A?feature=oembed" TargetMode="External"/><Relationship Id="rId4" Type="http://schemas.openxmlformats.org/officeDocument/2006/relationships/image" Target="../media/image2.jpeg"/></Relationships>
</file>

<file path=ppt/slides/_rels/slide6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2.xml"/><Relationship Id="rId1" Type="http://schemas.openxmlformats.org/officeDocument/2006/relationships/video" Target="https://www.youtube.com/embed/TuVGKbsfOjA?feature=oembed" TargetMode="External"/></Relationships>
</file>

<file path=ppt/slides/_rels/slide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video" Target="https://www.youtube.com/embed/8QnEy0HNJsc?feature=oembed" TargetMode="Externa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ose-up of hopscotch on a sidewalk">
            <a:extLst>
              <a:ext uri="{FF2B5EF4-FFF2-40B4-BE49-F238E27FC236}">
                <a16:creationId xmlns:a16="http://schemas.microsoft.com/office/drawing/2014/main" id="{7F08D069-7CE9-502E-3AE0-95E110B4A3DF}"/>
              </a:ext>
            </a:extLst>
          </p:cNvPr>
          <p:cNvPicPr>
            <a:picLocks noChangeAspect="1"/>
          </p:cNvPicPr>
          <p:nvPr/>
        </p:nvPicPr>
        <p:blipFill>
          <a:blip r:embed="rId2">
            <a:alphaModFix amt="50000"/>
          </a:blip>
          <a:srcRect t="7096" b="8634"/>
          <a:stretch>
            <a:fill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D75A4000-930A-4CE4-DFAF-83833B80BA4E}"/>
              </a:ext>
            </a:extLst>
          </p:cNvPr>
          <p:cNvSpPr>
            <a:spLocks noGrp="1"/>
          </p:cNvSpPr>
          <p:nvPr>
            <p:ph type="ctrTitle"/>
          </p:nvPr>
        </p:nvSpPr>
        <p:spPr>
          <a:xfrm>
            <a:off x="1524000" y="1122362"/>
            <a:ext cx="9144000" cy="2900518"/>
          </a:xfrm>
        </p:spPr>
        <p:txBody>
          <a:bodyPr>
            <a:normAutofit/>
          </a:bodyPr>
          <a:lstStyle/>
          <a:p>
            <a:r>
              <a:rPr lang="en-US">
                <a:solidFill>
                  <a:srgbClr val="FFFFFF"/>
                </a:solidFill>
              </a:rPr>
              <a:t>Finishing Well</a:t>
            </a:r>
            <a:br>
              <a:rPr lang="en-US">
                <a:solidFill>
                  <a:srgbClr val="FFFFFF"/>
                </a:solidFill>
              </a:rPr>
            </a:br>
            <a:r>
              <a:rPr lang="en-US">
                <a:solidFill>
                  <a:srgbClr val="FFFFFF"/>
                </a:solidFill>
              </a:rPr>
              <a:t>2025</a:t>
            </a:r>
          </a:p>
        </p:txBody>
      </p:sp>
      <p:sp>
        <p:nvSpPr>
          <p:cNvPr id="3" name="Subtitle 2">
            <a:extLst>
              <a:ext uri="{FF2B5EF4-FFF2-40B4-BE49-F238E27FC236}">
                <a16:creationId xmlns:a16="http://schemas.microsoft.com/office/drawing/2014/main" id="{229857A2-117D-2660-0FCE-727913A1B1F2}"/>
              </a:ext>
            </a:extLst>
          </p:cNvPr>
          <p:cNvSpPr>
            <a:spLocks noGrp="1"/>
          </p:cNvSpPr>
          <p:nvPr>
            <p:ph type="subTitle" idx="1"/>
          </p:nvPr>
        </p:nvSpPr>
        <p:spPr>
          <a:xfrm>
            <a:off x="1524000" y="4159404"/>
            <a:ext cx="9144000" cy="1098395"/>
          </a:xfrm>
        </p:spPr>
        <p:txBody>
          <a:bodyPr>
            <a:normAutofit/>
          </a:bodyPr>
          <a:lstStyle/>
          <a:p>
            <a:r>
              <a:rPr lang="en-US">
                <a:solidFill>
                  <a:srgbClr val="FFFFFF"/>
                </a:solidFill>
              </a:rPr>
              <a:t>“…I have fought the good fight, I have finished the race , I have kept the faith.”</a:t>
            </a:r>
          </a:p>
        </p:txBody>
      </p:sp>
    </p:spTree>
    <p:extLst>
      <p:ext uri="{BB962C8B-B14F-4D97-AF65-F5344CB8AC3E}">
        <p14:creationId xmlns:p14="http://schemas.microsoft.com/office/powerpoint/2010/main" val="167147391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1422174-EACB-7EEC-ED9A-988223FD4E9E}"/>
              </a:ext>
            </a:extLst>
          </p:cNvPr>
          <p:cNvSpPr txBox="1"/>
          <p:nvPr/>
        </p:nvSpPr>
        <p:spPr>
          <a:xfrm>
            <a:off x="686834" y="1153572"/>
            <a:ext cx="3200400" cy="44611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a:solidFill>
                  <a:srgbClr val="FFFFFF"/>
                </a:solidFill>
                <a:latin typeface="+mj-lt"/>
                <a:ea typeface="+mj-ea"/>
                <a:cs typeface="+mj-cs"/>
              </a:rPr>
              <a:t>Know the Rules!</a:t>
            </a:r>
          </a:p>
        </p:txBody>
      </p:sp>
      <p:sp>
        <p:nvSpPr>
          <p:cNvPr id="46" name="Arc 4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Content Placeholder 2">
            <a:extLst>
              <a:ext uri="{FF2B5EF4-FFF2-40B4-BE49-F238E27FC236}">
                <a16:creationId xmlns:a16="http://schemas.microsoft.com/office/drawing/2014/main" id="{FE9F02FD-C80D-166F-CBB3-27C91B3AB505}"/>
              </a:ext>
            </a:extLst>
          </p:cNvPr>
          <p:cNvSpPr>
            <a:spLocks noGrp="1"/>
          </p:cNvSpPr>
          <p:nvPr>
            <p:ph idx="1"/>
          </p:nvPr>
        </p:nvSpPr>
        <p:spPr>
          <a:xfrm>
            <a:off x="4263242" y="319088"/>
            <a:ext cx="7370593" cy="6093587"/>
          </a:xfrm>
        </p:spPr>
        <p:txBody>
          <a:bodyPr vert="horz" lIns="91440" tIns="45720" rIns="91440" bIns="45720" rtlCol="0" anchor="ctr">
            <a:normAutofit fontScale="92500" lnSpcReduction="20000"/>
          </a:bodyPr>
          <a:lstStyle/>
          <a:p>
            <a:pPr marL="0" indent="0">
              <a:buNone/>
            </a:pPr>
            <a:r>
              <a:rPr lang="en-US" sz="3200" b="1" dirty="0"/>
              <a:t>As a patient, you have the right to:</a:t>
            </a:r>
          </a:p>
          <a:p>
            <a:pPr marL="0"/>
            <a:endParaRPr lang="en-US" sz="1500" b="1" dirty="0"/>
          </a:p>
          <a:p>
            <a:pPr marL="0"/>
            <a:r>
              <a:rPr lang="en-US" sz="2400" dirty="0"/>
              <a:t>Timely access to medical care.</a:t>
            </a:r>
          </a:p>
          <a:p>
            <a:pPr marL="0"/>
            <a:r>
              <a:rPr lang="en-US" sz="2400" dirty="0"/>
              <a:t> Be treated with dignity and respect by each MED Health Unit staff member.</a:t>
            </a:r>
          </a:p>
          <a:p>
            <a:pPr marL="0"/>
            <a:r>
              <a:rPr lang="en-US" sz="2400" dirty="0"/>
              <a:t> Medical care that is free from discrimination on the basis of age, sex*, race, ethnicity, national origin, language, disease, disability, or religion.</a:t>
            </a:r>
          </a:p>
          <a:p>
            <a:pPr marL="0"/>
            <a:r>
              <a:rPr lang="en-US" sz="2400" dirty="0"/>
              <a:t> Easy-to-understand information about your diagnosis and treatment options from your MED medical service provider.</a:t>
            </a:r>
          </a:p>
          <a:p>
            <a:pPr marL="0"/>
            <a:r>
              <a:rPr lang="en-US" sz="2400" dirty="0"/>
              <a:t> Ask your MED medical service provider questions so that you can make informed decisions about your health.</a:t>
            </a:r>
          </a:p>
          <a:p>
            <a:pPr marL="0"/>
            <a:r>
              <a:rPr lang="en-US" sz="2400" dirty="0"/>
              <a:t> Request the professional qualifications of the primary MED medical service provider rendering care.</a:t>
            </a:r>
          </a:p>
          <a:p>
            <a:pPr marL="0"/>
            <a:r>
              <a:rPr lang="en-US" sz="2400" dirty="0"/>
              <a:t> Communicate confidentially with your MED medical service provider.</a:t>
            </a:r>
          </a:p>
          <a:p>
            <a:pPr marL="0"/>
            <a:r>
              <a:rPr lang="en-US" sz="2400" dirty="0"/>
              <a:t>  Privacy and confidentiality as outlined in the Notice of Privacy Practices (available at your Health Unit).</a:t>
            </a:r>
          </a:p>
          <a:p>
            <a:endParaRPr lang="en-US" sz="1500" dirty="0"/>
          </a:p>
        </p:txBody>
      </p:sp>
    </p:spTree>
    <p:extLst>
      <p:ext uri="{BB962C8B-B14F-4D97-AF65-F5344CB8AC3E}">
        <p14:creationId xmlns:p14="http://schemas.microsoft.com/office/powerpoint/2010/main" val="4054817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20A2C9D-D7CC-2DA2-CC4C-25D67202490B}"/>
            </a:ext>
          </a:extLst>
        </p:cNvPr>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AEA1DE3-6769-6F8F-04AD-9DED50174643}"/>
              </a:ext>
            </a:extLst>
          </p:cNvPr>
          <p:cNvSpPr txBox="1"/>
          <p:nvPr/>
        </p:nvSpPr>
        <p:spPr>
          <a:xfrm>
            <a:off x="686834" y="1153572"/>
            <a:ext cx="3200400" cy="44611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a:solidFill>
                  <a:srgbClr val="FFFFFF"/>
                </a:solidFill>
                <a:latin typeface="+mj-lt"/>
                <a:ea typeface="+mj-ea"/>
                <a:cs typeface="+mj-cs"/>
              </a:rPr>
              <a:t>Know the Rules!</a:t>
            </a:r>
          </a:p>
        </p:txBody>
      </p:sp>
      <p:sp>
        <p:nvSpPr>
          <p:cNvPr id="56" name="Arc 5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Content Placeholder 2">
            <a:extLst>
              <a:ext uri="{FF2B5EF4-FFF2-40B4-BE49-F238E27FC236}">
                <a16:creationId xmlns:a16="http://schemas.microsoft.com/office/drawing/2014/main" id="{4C8353C9-27DD-B549-A090-5494D109DA97}"/>
              </a:ext>
            </a:extLst>
          </p:cNvPr>
          <p:cNvSpPr>
            <a:spLocks noGrp="1"/>
          </p:cNvSpPr>
          <p:nvPr>
            <p:ph idx="1"/>
          </p:nvPr>
        </p:nvSpPr>
        <p:spPr>
          <a:xfrm>
            <a:off x="4263242" y="142504"/>
            <a:ext cx="7671459" cy="6034459"/>
          </a:xfrm>
        </p:spPr>
        <p:txBody>
          <a:bodyPr vert="horz" lIns="91440" tIns="45720" rIns="91440" bIns="45720" rtlCol="0" anchor="ctr">
            <a:normAutofit fontScale="85000" lnSpcReduction="10000"/>
          </a:bodyPr>
          <a:lstStyle/>
          <a:p>
            <a:pPr marL="0" indent="0">
              <a:buNone/>
            </a:pPr>
            <a:r>
              <a:rPr lang="en-US" sz="3800" b="1" dirty="0"/>
              <a:t>As a patient, you have the right to:</a:t>
            </a:r>
          </a:p>
          <a:p>
            <a:pPr marL="0"/>
            <a:endParaRPr lang="en-US" sz="3200" b="1" dirty="0"/>
          </a:p>
          <a:p>
            <a:r>
              <a:rPr lang="en-US" sz="3200" dirty="0"/>
              <a:t>Withdraw your consent, delay, or otherwise refuse examination, intervention, or treatment.</a:t>
            </a:r>
          </a:p>
          <a:p>
            <a:pPr marL="0" indent="0">
              <a:buNone/>
            </a:pPr>
            <a:r>
              <a:rPr lang="en-US" sz="3200" dirty="0"/>
              <a:t>• Continuity of care – if for any reason you decide to seek care elsewhere, your MED medical service provider will work to coordinate your care in accordance with your wishes.</a:t>
            </a:r>
          </a:p>
          <a:p>
            <a:pPr marL="0" indent="0">
              <a:buNone/>
            </a:pPr>
            <a:r>
              <a:rPr lang="en-US" sz="3200" dirty="0"/>
              <a:t>• Review and request amendments to your medical records.</a:t>
            </a:r>
          </a:p>
          <a:p>
            <a:pPr marL="0" indent="0">
              <a:buNone/>
            </a:pPr>
            <a:r>
              <a:rPr lang="en-US" sz="3200" dirty="0"/>
              <a:t>• Provide confidential feedback about any matter that occurs in MED Health Units by available means, including the MED Feedback Survey, accessible at </a:t>
            </a:r>
            <a:r>
              <a:rPr lang="en-US" sz="2300" dirty="0" err="1"/>
              <a:t>www.bit.ly</a:t>
            </a:r>
            <a:r>
              <a:rPr lang="en-US" sz="2300" dirty="0"/>
              <a:t>/</a:t>
            </a:r>
            <a:r>
              <a:rPr lang="en-US" sz="2300" dirty="0" err="1"/>
              <a:t>MEDFeedbackSurvey</a:t>
            </a:r>
            <a:endParaRPr lang="en-US" sz="2300" dirty="0"/>
          </a:p>
          <a:p>
            <a:endParaRPr lang="en-US" sz="1500" dirty="0"/>
          </a:p>
        </p:txBody>
      </p:sp>
    </p:spTree>
    <p:extLst>
      <p:ext uri="{BB962C8B-B14F-4D97-AF65-F5344CB8AC3E}">
        <p14:creationId xmlns:p14="http://schemas.microsoft.com/office/powerpoint/2010/main" val="4257793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334D6A-3EB8-DA65-3BFC-0715545C8ADB}"/>
              </a:ext>
            </a:extLst>
          </p:cNvPr>
          <p:cNvSpPr>
            <a:spLocks noGrp="1"/>
          </p:cNvSpPr>
          <p:nvPr>
            <p:ph type="title"/>
          </p:nvPr>
        </p:nvSpPr>
        <p:spPr>
          <a:xfrm>
            <a:off x="190005" y="1153572"/>
            <a:ext cx="3697229" cy="4461163"/>
          </a:xfrm>
        </p:spPr>
        <p:txBody>
          <a:bodyPr>
            <a:normAutofit/>
          </a:bodyPr>
          <a:lstStyle/>
          <a:p>
            <a:r>
              <a:rPr lang="en-US" dirty="0">
                <a:solidFill>
                  <a:srgbClr val="FFFFFF"/>
                </a:solidFill>
              </a:rPr>
              <a:t>How the Rules Apply to You?</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DBCCF12-89CF-1EF6-1508-0C91B8FD6619}"/>
              </a:ext>
            </a:extLst>
          </p:cNvPr>
          <p:cNvSpPr>
            <a:spLocks noGrp="1"/>
          </p:cNvSpPr>
          <p:nvPr>
            <p:ph idx="1"/>
          </p:nvPr>
        </p:nvSpPr>
        <p:spPr>
          <a:xfrm>
            <a:off x="4037610" y="319088"/>
            <a:ext cx="7873341" cy="6219824"/>
          </a:xfrm>
        </p:spPr>
        <p:txBody>
          <a:bodyPr anchor="ctr">
            <a:normAutofit fontScale="62500" lnSpcReduction="20000"/>
          </a:bodyPr>
          <a:lstStyle/>
          <a:p>
            <a:pPr marL="0" indent="0" fontAlgn="base">
              <a:buNone/>
            </a:pPr>
            <a:r>
              <a:rPr lang="en-US" b="1" dirty="0"/>
              <a:t>As a patient, you have a responsibility to:</a:t>
            </a:r>
            <a:endParaRPr lang="en-US" dirty="0"/>
          </a:p>
          <a:p>
            <a:pPr fontAlgn="base"/>
            <a:r>
              <a:rPr lang="en-US" dirty="0"/>
              <a:t>Conduct all your interactions with MED Health Unit staff members, other patients, and visitors in a respectful and polite manner. Verbal or physical intimidation, violence, or the threat of violence towards anyone will not be tolerated and will be reported to the appropriate authorities.</a:t>
            </a:r>
          </a:p>
          <a:p>
            <a:pPr fontAlgn="base"/>
            <a:r>
              <a:rPr lang="en-US" dirty="0"/>
              <a:t>Be honest and forthcoming with your MED medical service provider about the symptoms you are experiencing.</a:t>
            </a:r>
          </a:p>
          <a:p>
            <a:pPr fontAlgn="base"/>
            <a:r>
              <a:rPr lang="en-US" dirty="0"/>
              <a:t>Provide as complete a medical history as you can, which includes details and information about past illnesses, medications, hospitalizations, and other matters related to current health.</a:t>
            </a:r>
          </a:p>
          <a:p>
            <a:pPr fontAlgn="base"/>
            <a:r>
              <a:rPr lang="en-US" dirty="0"/>
              <a:t>Cooperate with agreed-upon treatment plans.</a:t>
            </a:r>
          </a:p>
          <a:p>
            <a:pPr fontAlgn="base"/>
            <a:r>
              <a:rPr lang="en-US" dirty="0"/>
              <a:t>Coordinate routine medical care and delivery of needed medications if you accept an assignment at a post where such care or medication may not be available.</a:t>
            </a:r>
          </a:p>
          <a:p>
            <a:pPr fontAlgn="base"/>
            <a:r>
              <a:rPr lang="en-US" dirty="0"/>
              <a:t>Fulfill financial responsibilities that are incurred when seeking medical care on the local economy.</a:t>
            </a:r>
          </a:p>
          <a:p>
            <a:pPr fontAlgn="base"/>
            <a:r>
              <a:rPr lang="en-US" dirty="0"/>
              <a:t>Understand that the Health Unit operates in a manner intended to protect patient safety, safeguard confidentiality, and reduce the risk of medical errors. Health Units adhere to established business hours, observe standard operating procedures, and provide care consistent with health unit capabilities and available resources.</a:t>
            </a:r>
          </a:p>
          <a:p>
            <a:br>
              <a:rPr lang="en-US" dirty="0"/>
            </a:br>
            <a:r>
              <a:rPr lang="en-US" dirty="0"/>
              <a:t>https://</a:t>
            </a:r>
            <a:r>
              <a:rPr lang="en-US" dirty="0" err="1"/>
              <a:t>www.state.gov</a:t>
            </a:r>
            <a:r>
              <a:rPr lang="en-US" dirty="0"/>
              <a:t>/patient-bill-of-rights-and-responsibilities/</a:t>
            </a:r>
          </a:p>
        </p:txBody>
      </p:sp>
    </p:spTree>
    <p:extLst>
      <p:ext uri="{BB962C8B-B14F-4D97-AF65-F5344CB8AC3E}">
        <p14:creationId xmlns:p14="http://schemas.microsoft.com/office/powerpoint/2010/main" val="3554277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3D8F37-B868-4B2E-EDC4-C10DC4CA782A}"/>
              </a:ext>
            </a:extLst>
          </p:cNvPr>
          <p:cNvPicPr>
            <a:picLocks noChangeAspect="1"/>
          </p:cNvPicPr>
          <p:nvPr/>
        </p:nvPicPr>
        <p:blipFill>
          <a:blip r:embed="rId2">
            <a:duotone>
              <a:schemeClr val="bg2">
                <a:shade val="45000"/>
                <a:satMod val="135000"/>
              </a:schemeClr>
              <a:prstClr val="white"/>
            </a:duotone>
          </a:blip>
          <a:srcRect t="15730"/>
          <a:stretch>
            <a:fill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EC7F65-F07B-D2DA-E94B-DBACF8788C34}"/>
              </a:ext>
            </a:extLst>
          </p:cNvPr>
          <p:cNvSpPr>
            <a:spLocks noGrp="1"/>
          </p:cNvSpPr>
          <p:nvPr>
            <p:ph type="title"/>
          </p:nvPr>
        </p:nvSpPr>
        <p:spPr>
          <a:xfrm>
            <a:off x="838200" y="365125"/>
            <a:ext cx="10515600" cy="1325563"/>
          </a:xfrm>
        </p:spPr>
        <p:txBody>
          <a:bodyPr>
            <a:normAutofit/>
          </a:bodyPr>
          <a:lstStyle/>
          <a:p>
            <a:r>
              <a:rPr lang="en-US" dirty="0"/>
              <a:t>Communication Is Important In All Arenas </a:t>
            </a:r>
          </a:p>
        </p:txBody>
      </p:sp>
      <p:graphicFrame>
        <p:nvGraphicFramePr>
          <p:cNvPr id="5" name="Content Placeholder 2">
            <a:extLst>
              <a:ext uri="{FF2B5EF4-FFF2-40B4-BE49-F238E27FC236}">
                <a16:creationId xmlns:a16="http://schemas.microsoft.com/office/drawing/2014/main" id="{EEA71CBB-29A1-91D2-5A96-82E03058B395}"/>
              </a:ext>
            </a:extLst>
          </p:cNvPr>
          <p:cNvGraphicFramePr>
            <a:graphicFrameLocks noGrp="1"/>
          </p:cNvGraphicFramePr>
          <p:nvPr>
            <p:ph idx="1"/>
            <p:extLst>
              <p:ext uri="{D42A27DB-BD31-4B8C-83A1-F6EECF244321}">
                <p14:modId xmlns:p14="http://schemas.microsoft.com/office/powerpoint/2010/main" val="406329829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740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C45E5E-2E89-C780-1C98-E7F523D42112}"/>
              </a:ext>
            </a:extLst>
          </p:cNvPr>
          <p:cNvSpPr>
            <a:spLocks noGrp="1"/>
          </p:cNvSpPr>
          <p:nvPr>
            <p:ph type="title"/>
          </p:nvPr>
        </p:nvSpPr>
        <p:spPr>
          <a:xfrm>
            <a:off x="287015" y="802955"/>
            <a:ext cx="8263219" cy="1454051"/>
          </a:xfrm>
        </p:spPr>
        <p:txBody>
          <a:bodyPr>
            <a:normAutofit/>
          </a:bodyPr>
          <a:lstStyle/>
          <a:p>
            <a:r>
              <a:rPr lang="en-US" sz="3600" dirty="0">
                <a:solidFill>
                  <a:schemeClr val="tx2"/>
                </a:solidFill>
              </a:rPr>
              <a:t>Communication Is Important In All Arenas </a:t>
            </a:r>
          </a:p>
        </p:txBody>
      </p:sp>
      <p:sp>
        <p:nvSpPr>
          <p:cNvPr id="19" name="Content Placeholder 2">
            <a:extLst>
              <a:ext uri="{FF2B5EF4-FFF2-40B4-BE49-F238E27FC236}">
                <a16:creationId xmlns:a16="http://schemas.microsoft.com/office/drawing/2014/main" id="{E425AED9-87D4-ABAC-941D-9838CEA70177}"/>
              </a:ext>
            </a:extLst>
          </p:cNvPr>
          <p:cNvSpPr>
            <a:spLocks noGrp="1"/>
          </p:cNvSpPr>
          <p:nvPr>
            <p:ph idx="1"/>
          </p:nvPr>
        </p:nvSpPr>
        <p:spPr>
          <a:xfrm>
            <a:off x="287015" y="2335629"/>
            <a:ext cx="6106767" cy="4025500"/>
          </a:xfrm>
        </p:spPr>
        <p:txBody>
          <a:bodyPr anchor="ctr">
            <a:normAutofit lnSpcReduction="10000"/>
          </a:bodyPr>
          <a:lstStyle/>
          <a:p>
            <a:pPr marL="0" indent="0">
              <a:buNone/>
            </a:pPr>
            <a:r>
              <a:rPr lang="en-US" sz="3000" b="1" u="sng" dirty="0">
                <a:solidFill>
                  <a:schemeClr val="tx2"/>
                </a:solidFill>
              </a:rPr>
              <a:t>Emergency:</a:t>
            </a:r>
          </a:p>
          <a:p>
            <a:pPr marL="0" indent="0">
              <a:buNone/>
            </a:pPr>
            <a:r>
              <a:rPr lang="en-US" dirty="0">
                <a:solidFill>
                  <a:schemeClr val="tx2"/>
                </a:solidFill>
              </a:rPr>
              <a:t>1.If you have not done so, make sure you have completed advance directive.</a:t>
            </a:r>
          </a:p>
          <a:p>
            <a:pPr marL="0" indent="0">
              <a:buNone/>
            </a:pPr>
            <a:r>
              <a:rPr lang="en-US" dirty="0">
                <a:solidFill>
                  <a:schemeClr val="tx2"/>
                </a:solidFill>
              </a:rPr>
              <a:t>2. Be patient, unless it is truly an emergency, expect to burn half a day in a busy ER for urgent matters.</a:t>
            </a:r>
          </a:p>
          <a:p>
            <a:pPr marL="0" indent="0">
              <a:buNone/>
            </a:pPr>
            <a:r>
              <a:rPr lang="en-US" dirty="0">
                <a:solidFill>
                  <a:schemeClr val="tx2"/>
                </a:solidFill>
              </a:rPr>
              <a:t>3. Understand the ER physician’s main job is triage-treat and release versus admission versus transfer.</a:t>
            </a:r>
          </a:p>
          <a:p>
            <a:endParaRPr lang="en-US" sz="1800" dirty="0">
              <a:solidFill>
                <a:schemeClr val="tx2"/>
              </a:solidFill>
            </a:endParaRPr>
          </a:p>
        </p:txBody>
      </p:sp>
      <p:grpSp>
        <p:nvGrpSpPr>
          <p:cNvPr id="14" name="Group 1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5"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Ambulance">
            <a:extLst>
              <a:ext uri="{FF2B5EF4-FFF2-40B4-BE49-F238E27FC236}">
                <a16:creationId xmlns:a16="http://schemas.microsoft.com/office/drawing/2014/main" id="{54B18D9A-FBA9-8BB2-CC43-6E1004AF68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2771678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68A25D-74B9-7EF5-3D7D-F9B0F4FF9BE0}"/>
              </a:ext>
            </a:extLst>
          </p:cNvPr>
          <p:cNvSpPr>
            <a:spLocks noGrp="1"/>
          </p:cNvSpPr>
          <p:nvPr>
            <p:ph type="title"/>
          </p:nvPr>
        </p:nvSpPr>
        <p:spPr>
          <a:xfrm>
            <a:off x="4120737" y="329184"/>
            <a:ext cx="7754587" cy="1264485"/>
          </a:xfrm>
        </p:spPr>
        <p:txBody>
          <a:bodyPr anchor="b">
            <a:normAutofit fontScale="90000"/>
          </a:bodyPr>
          <a:lstStyle/>
          <a:p>
            <a:pPr algn="ctr"/>
            <a:r>
              <a:rPr lang="en-US" sz="5000" dirty="0"/>
              <a:t>Communication Is Important In All Arenas </a:t>
            </a:r>
          </a:p>
        </p:txBody>
      </p:sp>
      <p:pic>
        <p:nvPicPr>
          <p:cNvPr id="12" name="Picture 11" descr="Top view of a stethoscope on a blue surface">
            <a:extLst>
              <a:ext uri="{FF2B5EF4-FFF2-40B4-BE49-F238E27FC236}">
                <a16:creationId xmlns:a16="http://schemas.microsoft.com/office/drawing/2014/main" id="{9B873D62-CF2F-B3A9-88E5-DA84FDD78729}"/>
              </a:ext>
            </a:extLst>
          </p:cNvPr>
          <p:cNvPicPr>
            <a:picLocks noChangeAspect="1"/>
          </p:cNvPicPr>
          <p:nvPr/>
        </p:nvPicPr>
        <p:blipFill>
          <a:blip r:embed="rId2"/>
          <a:srcRect l="49306" r="5363" b="-1"/>
          <a:stretch>
            <a:fillRect/>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0058DAB4-C184-3DDF-F3A7-38679761E321}"/>
              </a:ext>
            </a:extLst>
          </p:cNvPr>
          <p:cNvSpPr>
            <a:spLocks noGrp="1"/>
          </p:cNvSpPr>
          <p:nvPr>
            <p:ph idx="1"/>
          </p:nvPr>
        </p:nvSpPr>
        <p:spPr>
          <a:xfrm>
            <a:off x="4701343" y="2444062"/>
            <a:ext cx="7443611" cy="4328199"/>
          </a:xfrm>
        </p:spPr>
        <p:txBody>
          <a:bodyPr>
            <a:normAutofit fontScale="92500" lnSpcReduction="10000"/>
          </a:bodyPr>
          <a:lstStyle/>
          <a:p>
            <a:pPr marL="0" indent="0">
              <a:buNone/>
            </a:pPr>
            <a:r>
              <a:rPr lang="en-US" b="1" u="sng" dirty="0"/>
              <a:t>Inpatient:</a:t>
            </a:r>
          </a:p>
          <a:p>
            <a:pPr marL="0" indent="0">
              <a:buNone/>
            </a:pPr>
            <a:r>
              <a:rPr lang="en-US" sz="2400" dirty="0">
                <a:latin typeface="Garamond" panose="02020404030301010803" pitchFamily="18" charset="0"/>
              </a:rPr>
              <a:t>1.Be patient but assertive – welcome to the bureaucracy known as hospital medicine.  The physicians who do inpatient medicine are called </a:t>
            </a:r>
            <a:r>
              <a:rPr lang="en-US" sz="2400" b="1" dirty="0">
                <a:latin typeface="Garamond" panose="02020404030301010803" pitchFamily="18" charset="0"/>
              </a:rPr>
              <a:t>hospitalists.  Hospitalist will see you once per day unless it is an emergency.  You will not see your regular physician.</a:t>
            </a:r>
          </a:p>
          <a:p>
            <a:pPr marL="0" indent="0">
              <a:buNone/>
            </a:pPr>
            <a:r>
              <a:rPr lang="en-US" sz="2400" dirty="0">
                <a:latin typeface="Garamond" panose="02020404030301010803" pitchFamily="18" charset="0"/>
              </a:rPr>
              <a:t>2. Your most frequent interactions will be with nursing.</a:t>
            </a:r>
          </a:p>
          <a:p>
            <a:pPr marL="0" indent="0">
              <a:buNone/>
            </a:pPr>
            <a:r>
              <a:rPr lang="en-US" sz="2400" dirty="0">
                <a:latin typeface="Garamond" panose="02020404030301010803" pitchFamily="18" charset="0"/>
              </a:rPr>
              <a:t>3. You will see the doctors when they make rounds, which is once daily.</a:t>
            </a:r>
          </a:p>
          <a:p>
            <a:pPr marL="0" indent="0">
              <a:buNone/>
            </a:pPr>
            <a:r>
              <a:rPr lang="en-US" sz="2400" dirty="0">
                <a:latin typeface="Garamond" panose="02020404030301010803" pitchFamily="18" charset="0"/>
              </a:rPr>
              <a:t>4. If something is confusing or doesn’t make sense, speak up.</a:t>
            </a:r>
          </a:p>
          <a:p>
            <a:pPr marL="0" indent="0">
              <a:buNone/>
            </a:pPr>
            <a:r>
              <a:rPr lang="en-US" sz="2400" dirty="0">
                <a:latin typeface="Garamond" panose="02020404030301010803" pitchFamily="18" charset="0"/>
              </a:rPr>
              <a:t>5. When it comes to deciding on a plan or course of action, make sure the treating team lays out the proposed plan and the alternatives.</a:t>
            </a:r>
          </a:p>
          <a:p>
            <a:pPr marL="0" indent="0">
              <a:buNone/>
            </a:pPr>
            <a:endParaRPr lang="en-US" sz="1700" dirty="0"/>
          </a:p>
        </p:txBody>
      </p:sp>
    </p:spTree>
    <p:extLst>
      <p:ext uri="{BB962C8B-B14F-4D97-AF65-F5344CB8AC3E}">
        <p14:creationId xmlns:p14="http://schemas.microsoft.com/office/powerpoint/2010/main" val="2209474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51D8FE-B310-C1DD-6562-0F0438C45879}"/>
              </a:ext>
            </a:extLst>
          </p:cNvPr>
          <p:cNvSpPr>
            <a:spLocks noGrp="1"/>
          </p:cNvSpPr>
          <p:nvPr>
            <p:ph type="title"/>
          </p:nvPr>
        </p:nvSpPr>
        <p:spPr>
          <a:xfrm>
            <a:off x="686834" y="1153572"/>
            <a:ext cx="3200400" cy="4461163"/>
          </a:xfrm>
        </p:spPr>
        <p:txBody>
          <a:bodyPr>
            <a:normAutofit/>
          </a:bodyPr>
          <a:lstStyle/>
          <a:p>
            <a:r>
              <a:rPr lang="en-US" sz="3400">
                <a:solidFill>
                  <a:srgbClr val="FFFFFF"/>
                </a:solidFill>
              </a:rPr>
              <a:t>Communication Is Important In All Arenas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Content Placeholder 2">
            <a:extLst>
              <a:ext uri="{FF2B5EF4-FFF2-40B4-BE49-F238E27FC236}">
                <a16:creationId xmlns:a16="http://schemas.microsoft.com/office/drawing/2014/main" id="{78F55490-EB32-08FB-13B0-2F3A3CB6CFF4}"/>
              </a:ext>
            </a:extLst>
          </p:cNvPr>
          <p:cNvSpPr>
            <a:spLocks noGrp="1"/>
          </p:cNvSpPr>
          <p:nvPr>
            <p:ph idx="1"/>
          </p:nvPr>
        </p:nvSpPr>
        <p:spPr>
          <a:xfrm>
            <a:off x="4286992" y="319088"/>
            <a:ext cx="7564582" cy="6219824"/>
          </a:xfrm>
        </p:spPr>
        <p:txBody>
          <a:bodyPr anchor="ctr">
            <a:normAutofit lnSpcReduction="10000"/>
          </a:bodyPr>
          <a:lstStyle/>
          <a:p>
            <a:pPr marL="0" indent="0">
              <a:buNone/>
            </a:pPr>
            <a:r>
              <a:rPr lang="en-US" sz="3200" b="1" u="sng" dirty="0"/>
              <a:t>Interventions:</a:t>
            </a:r>
          </a:p>
          <a:p>
            <a:pPr marL="0" indent="0">
              <a:buNone/>
            </a:pPr>
            <a:r>
              <a:rPr lang="en-US" dirty="0"/>
              <a:t>1.Invasive procedures, no matter how routine, can lead to serious injury or death.</a:t>
            </a:r>
          </a:p>
          <a:p>
            <a:pPr marL="0" indent="0">
              <a:buNone/>
            </a:pPr>
            <a:endParaRPr lang="en-US" sz="1400" dirty="0"/>
          </a:p>
          <a:p>
            <a:pPr marL="0" indent="0">
              <a:buNone/>
            </a:pPr>
            <a:r>
              <a:rPr lang="en-US" dirty="0"/>
              <a:t>2. Communicate in advance your wishes by way of Advance Directives:</a:t>
            </a:r>
          </a:p>
          <a:p>
            <a:pPr marL="0" indent="0">
              <a:buNone/>
            </a:pPr>
            <a:r>
              <a:rPr lang="en-US" dirty="0"/>
              <a:t>	Part One: Health Care Agent – Someone 		                    to make health care decisions 		                    for you</a:t>
            </a:r>
          </a:p>
          <a:p>
            <a:pPr marL="0" indent="0">
              <a:buNone/>
            </a:pPr>
            <a:r>
              <a:rPr lang="en-US" dirty="0"/>
              <a:t>	Part Two: Treatment Preferences</a:t>
            </a:r>
          </a:p>
          <a:p>
            <a:pPr marL="0" indent="0">
              <a:buNone/>
            </a:pPr>
            <a:r>
              <a:rPr lang="en-US" dirty="0"/>
              <a:t>	Part Three: Guardianship - This part 			                        allows you to nominate a 			           person  to be your guardian 	                 	                        should one ever be needed.</a:t>
            </a:r>
          </a:p>
          <a:p>
            <a:pPr marL="0" indent="0">
              <a:buNone/>
            </a:pPr>
            <a:r>
              <a:rPr lang="en-US" dirty="0"/>
              <a:t>	Part Four: Effectiveness and Signatures</a:t>
            </a:r>
          </a:p>
          <a:p>
            <a:endParaRPr lang="en-US" sz="2200" dirty="0"/>
          </a:p>
        </p:txBody>
      </p:sp>
    </p:spTree>
    <p:extLst>
      <p:ext uri="{BB962C8B-B14F-4D97-AF65-F5344CB8AC3E}">
        <p14:creationId xmlns:p14="http://schemas.microsoft.com/office/powerpoint/2010/main" val="1779079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A2FFC24-7FF6-7FCC-2444-156C4E588027}"/>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Communication Is Important In All Arenas </a:t>
            </a:r>
          </a:p>
        </p:txBody>
      </p:sp>
      <p:graphicFrame>
        <p:nvGraphicFramePr>
          <p:cNvPr id="5" name="Content Placeholder 2">
            <a:extLst>
              <a:ext uri="{FF2B5EF4-FFF2-40B4-BE49-F238E27FC236}">
                <a16:creationId xmlns:a16="http://schemas.microsoft.com/office/drawing/2014/main" id="{F0C641B2-AD5F-CD95-84A0-41802E58C7A7}"/>
              </a:ext>
            </a:extLst>
          </p:cNvPr>
          <p:cNvGraphicFramePr>
            <a:graphicFrameLocks noGrp="1"/>
          </p:cNvGraphicFramePr>
          <p:nvPr>
            <p:ph idx="1"/>
            <p:extLst>
              <p:ext uri="{D42A27DB-BD31-4B8C-83A1-F6EECF244321}">
                <p14:modId xmlns:p14="http://schemas.microsoft.com/office/powerpoint/2010/main" val="2286439086"/>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2430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DEF4AB-93B5-2801-EF0F-FFD5B244661E}"/>
              </a:ext>
            </a:extLst>
          </p:cNvPr>
          <p:cNvPicPr>
            <a:picLocks noChangeAspect="1"/>
          </p:cNvPicPr>
          <p:nvPr/>
        </p:nvPicPr>
        <p:blipFill>
          <a:blip r:embed="rId2"/>
          <a:srcRect l="7795" r="42205"/>
          <a:stretch>
            <a:fillRect/>
          </a:stretch>
        </p:blipFill>
        <p:spPr>
          <a:xfrm>
            <a:off x="20" y="10"/>
            <a:ext cx="4491820" cy="6857990"/>
          </a:xfrm>
          <a:prstGeom prst="rect">
            <a:avLst/>
          </a:prstGeom>
        </p:spPr>
      </p:pic>
      <p:grpSp>
        <p:nvGrpSpPr>
          <p:cNvPr id="11" name="Group 10">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12" name="Rectangle 11">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5F64089F-FB1C-DB04-BBDB-762E488D91BB}"/>
              </a:ext>
            </a:extLst>
          </p:cNvPr>
          <p:cNvSpPr txBox="1"/>
          <p:nvPr/>
        </p:nvSpPr>
        <p:spPr>
          <a:xfrm>
            <a:off x="4797631" y="213757"/>
            <a:ext cx="7160821" cy="6317672"/>
          </a:xfrm>
          <a:prstGeom prst="rect">
            <a:avLst/>
          </a:prstGeom>
        </p:spPr>
        <p:txBody>
          <a:bodyPr vert="horz" lIns="91440" tIns="45720" rIns="91440" bIns="45720" rtlCol="0" anchor="t">
            <a:normAutofit lnSpcReduction="10000"/>
          </a:bodyPr>
          <a:lstStyle/>
          <a:p>
            <a:pPr>
              <a:lnSpc>
                <a:spcPct val="90000"/>
              </a:lnSpc>
              <a:spcAft>
                <a:spcPts val="600"/>
              </a:spcAft>
            </a:pPr>
            <a:r>
              <a:rPr lang="en-US" sz="3200" b="1" u="sng" dirty="0"/>
              <a:t>Full Code Status</a:t>
            </a:r>
            <a:r>
              <a:rPr lang="en-US" sz="3200" b="1" dirty="0"/>
              <a:t> </a:t>
            </a:r>
          </a:p>
          <a:p>
            <a:pPr>
              <a:lnSpc>
                <a:spcPct val="90000"/>
              </a:lnSpc>
              <a:spcAft>
                <a:spcPts val="600"/>
              </a:spcAft>
            </a:pPr>
            <a:endParaRPr lang="en-US" sz="3200" b="1" dirty="0"/>
          </a:p>
          <a:p>
            <a:pPr indent="-228600">
              <a:lnSpc>
                <a:spcPct val="90000"/>
              </a:lnSpc>
              <a:spcAft>
                <a:spcPts val="600"/>
              </a:spcAft>
              <a:buFont typeface="Arial" panose="020B0604020202020204" pitchFamily="34" charset="0"/>
              <a:buChar char="•"/>
            </a:pPr>
            <a:r>
              <a:rPr lang="en-US" sz="2400" b="1" dirty="0"/>
              <a:t> </a:t>
            </a:r>
            <a:r>
              <a:rPr lang="en-US" sz="2800" b="1" dirty="0"/>
              <a:t>Full Code: Full and complete cardiopulmonary resuscitation efforts will be performed in the setting of cardiac/pulmonary arrest</a:t>
            </a:r>
          </a:p>
          <a:p>
            <a:pPr indent="-228600">
              <a:lnSpc>
                <a:spcPct val="90000"/>
              </a:lnSpc>
              <a:spcAft>
                <a:spcPts val="600"/>
              </a:spcAft>
              <a:buFont typeface="Arial" panose="020B0604020202020204" pitchFamily="34" charset="0"/>
              <a:buChar char="•"/>
            </a:pPr>
            <a:r>
              <a:rPr lang="en-US" sz="2800" b="1" dirty="0"/>
              <a:t> ACLS (Advanced Cardiovascular life support)</a:t>
            </a:r>
          </a:p>
          <a:p>
            <a:pPr lvl="1" indent="-228600">
              <a:lnSpc>
                <a:spcPct val="90000"/>
              </a:lnSpc>
              <a:spcAft>
                <a:spcPts val="600"/>
              </a:spcAft>
              <a:buFont typeface="Arial" panose="020B0604020202020204" pitchFamily="34" charset="0"/>
              <a:buChar char="•"/>
            </a:pPr>
            <a:r>
              <a:rPr lang="en-US" sz="2800" b="1" dirty="0"/>
              <a:t>CPR (Cardio Pulmonary Resuscitation)</a:t>
            </a:r>
          </a:p>
          <a:p>
            <a:pPr lvl="1" indent="-228600">
              <a:lnSpc>
                <a:spcPct val="90000"/>
              </a:lnSpc>
              <a:spcAft>
                <a:spcPts val="600"/>
              </a:spcAft>
              <a:buFont typeface="Arial" panose="020B0604020202020204" pitchFamily="34" charset="0"/>
              <a:buChar char="•"/>
            </a:pPr>
            <a:r>
              <a:rPr lang="en-US" sz="2800" b="1" dirty="0"/>
              <a:t>Connect to monitor/defibrillator and determine rhythm</a:t>
            </a:r>
          </a:p>
          <a:p>
            <a:pPr lvl="1" indent="-228600">
              <a:lnSpc>
                <a:spcPct val="90000"/>
              </a:lnSpc>
              <a:spcAft>
                <a:spcPts val="600"/>
              </a:spcAft>
              <a:buFont typeface="Arial" panose="020B0604020202020204" pitchFamily="34" charset="0"/>
              <a:buChar char="•"/>
            </a:pPr>
            <a:r>
              <a:rPr lang="en-US" sz="2800" b="1" dirty="0"/>
              <a:t>Shockable (VF/VT) vs non shockable (Asystole/PEA) rhythms</a:t>
            </a:r>
          </a:p>
          <a:p>
            <a:pPr lvl="1" indent="-228600">
              <a:lnSpc>
                <a:spcPct val="90000"/>
              </a:lnSpc>
              <a:spcAft>
                <a:spcPts val="600"/>
              </a:spcAft>
              <a:buFont typeface="Arial" panose="020B0604020202020204" pitchFamily="34" charset="0"/>
              <a:buChar char="•"/>
            </a:pPr>
            <a:r>
              <a:rPr lang="en-US" sz="2800" b="1" dirty="0"/>
              <a:t>Epinephrine or vasopressin/Amiodarone/atropine</a:t>
            </a:r>
          </a:p>
          <a:p>
            <a:pPr lvl="1" indent="-228600">
              <a:lnSpc>
                <a:spcPct val="90000"/>
              </a:lnSpc>
              <a:spcAft>
                <a:spcPts val="600"/>
              </a:spcAft>
              <a:buFont typeface="Arial" panose="020B0604020202020204" pitchFamily="34" charset="0"/>
              <a:buChar char="•"/>
            </a:pPr>
            <a:r>
              <a:rPr lang="en-US" sz="2800" b="1" dirty="0"/>
              <a:t>Post resuscitation care</a:t>
            </a:r>
          </a:p>
        </p:txBody>
      </p:sp>
    </p:spTree>
    <p:extLst>
      <p:ext uri="{BB962C8B-B14F-4D97-AF65-F5344CB8AC3E}">
        <p14:creationId xmlns:p14="http://schemas.microsoft.com/office/powerpoint/2010/main" val="967099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680789E-C851-ACE3-0139-2B0E1BDC5EF0}"/>
              </a:ext>
            </a:extLst>
          </p:cNvPr>
          <p:cNvSpPr>
            <a:spLocks noGrp="1"/>
          </p:cNvSpPr>
          <p:nvPr>
            <p:ph idx="1"/>
          </p:nvPr>
        </p:nvSpPr>
        <p:spPr>
          <a:xfrm>
            <a:off x="-1" y="676894"/>
            <a:ext cx="6857797" cy="5818909"/>
          </a:xfrm>
        </p:spPr>
        <p:txBody>
          <a:bodyPr anchor="ctr">
            <a:normAutofit/>
          </a:bodyPr>
          <a:lstStyle/>
          <a:p>
            <a:pPr marL="0" indent="0">
              <a:buNone/>
            </a:pPr>
            <a:r>
              <a:rPr lang="en-US" sz="3200" b="1" u="sng" dirty="0"/>
              <a:t>DNAR (Code)</a:t>
            </a:r>
            <a:r>
              <a:rPr lang="en-US" sz="3200" b="1" dirty="0"/>
              <a:t> </a:t>
            </a:r>
          </a:p>
          <a:p>
            <a:r>
              <a:rPr lang="en-US" b="1" dirty="0"/>
              <a:t> Withhold those measures used to attempt to restore or support cardiac or pulmonary function in the event of a cardiac or respiratory arrest.</a:t>
            </a:r>
          </a:p>
          <a:p>
            <a:r>
              <a:rPr lang="en-US" b="1" dirty="0"/>
              <a:t> The order ONLY applies in the setting of Cardiac or Respiratory Arrest.</a:t>
            </a:r>
          </a:p>
          <a:p>
            <a:r>
              <a:rPr lang="en-US" b="1" dirty="0"/>
              <a:t>Patient can still be intubated in the setting of Respiratory Distress</a:t>
            </a:r>
          </a:p>
          <a:p>
            <a:endParaRPr lang="en-US" sz="2000" dirty="0"/>
          </a:p>
        </p:txBody>
      </p:sp>
      <p:pic>
        <p:nvPicPr>
          <p:cNvPr id="5" name="Picture 4" descr="A picture of an electromagnetic radiation">
            <a:extLst>
              <a:ext uri="{FF2B5EF4-FFF2-40B4-BE49-F238E27FC236}">
                <a16:creationId xmlns:a16="http://schemas.microsoft.com/office/drawing/2014/main" id="{8DAB2F1A-E178-5126-D826-C10B903BB574}"/>
              </a:ext>
            </a:extLst>
          </p:cNvPr>
          <p:cNvPicPr>
            <a:picLocks noChangeAspect="1"/>
          </p:cNvPicPr>
          <p:nvPr/>
        </p:nvPicPr>
        <p:blipFill>
          <a:blip r:embed="rId2"/>
          <a:srcRect l="24541" r="23428" b="-1"/>
          <a:stretch>
            <a:fillRect/>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2901714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F4E36FF-21BF-368D-E541-8E06485DBA8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47766EE-4192-4B2D-A5A0-F60F9A5F74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view of a track and field lane in the dark">
            <a:extLst>
              <a:ext uri="{FF2B5EF4-FFF2-40B4-BE49-F238E27FC236}">
                <a16:creationId xmlns:a16="http://schemas.microsoft.com/office/drawing/2014/main" id="{563FA22B-7899-CE71-E9E7-DF3B92C55213}"/>
              </a:ext>
            </a:extLst>
          </p:cNvPr>
          <p:cNvPicPr>
            <a:picLocks noChangeAspect="1"/>
          </p:cNvPicPr>
          <p:nvPr/>
        </p:nvPicPr>
        <p:blipFill>
          <a:blip r:embed="rId2"/>
          <a:srcRect t="15730"/>
          <a:stretch>
            <a:fillRect/>
          </a:stretch>
        </p:blipFill>
        <p:spPr>
          <a:xfrm>
            <a:off x="20" y="10"/>
            <a:ext cx="12191980" cy="6857990"/>
          </a:xfrm>
          <a:prstGeom prst="rect">
            <a:avLst/>
          </a:prstGeom>
        </p:spPr>
      </p:pic>
      <p:sp>
        <p:nvSpPr>
          <p:cNvPr id="12" name="Graphic 1">
            <a:extLst>
              <a:ext uri="{FF2B5EF4-FFF2-40B4-BE49-F238E27FC236}">
                <a16:creationId xmlns:a16="http://schemas.microsoft.com/office/drawing/2014/main" id="{D6705569-F545-4F47-A260-A9202826E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655438" y="838201"/>
            <a:ext cx="7098161" cy="4549051"/>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 name="Title 1">
            <a:extLst>
              <a:ext uri="{FF2B5EF4-FFF2-40B4-BE49-F238E27FC236}">
                <a16:creationId xmlns:a16="http://schemas.microsoft.com/office/drawing/2014/main" id="{F79041F5-7D89-9FAC-408E-505E823EFCB6}"/>
              </a:ext>
            </a:extLst>
          </p:cNvPr>
          <p:cNvSpPr>
            <a:spLocks noGrp="1"/>
          </p:cNvSpPr>
          <p:nvPr>
            <p:ph type="ctrTitle"/>
          </p:nvPr>
        </p:nvSpPr>
        <p:spPr>
          <a:xfrm>
            <a:off x="3325473" y="1924619"/>
            <a:ext cx="5541054" cy="1655378"/>
          </a:xfrm>
        </p:spPr>
        <p:txBody>
          <a:bodyPr>
            <a:normAutofit/>
          </a:bodyPr>
          <a:lstStyle/>
          <a:p>
            <a:r>
              <a:rPr lang="en-US" sz="4400" dirty="0">
                <a:ln w="22225">
                  <a:solidFill>
                    <a:schemeClr val="tx1"/>
                  </a:solidFill>
                  <a:miter lim="800000"/>
                </a:ln>
              </a:rPr>
              <a:t>Session One – We are but mortal…….</a:t>
            </a:r>
          </a:p>
        </p:txBody>
      </p:sp>
      <p:sp>
        <p:nvSpPr>
          <p:cNvPr id="3" name="Subtitle 2">
            <a:extLst>
              <a:ext uri="{FF2B5EF4-FFF2-40B4-BE49-F238E27FC236}">
                <a16:creationId xmlns:a16="http://schemas.microsoft.com/office/drawing/2014/main" id="{2A71CD84-6F5A-5BAE-7D89-AAA266CF1E84}"/>
              </a:ext>
            </a:extLst>
          </p:cNvPr>
          <p:cNvSpPr>
            <a:spLocks noGrp="1"/>
          </p:cNvSpPr>
          <p:nvPr>
            <p:ph type="subTitle" idx="1"/>
          </p:nvPr>
        </p:nvSpPr>
        <p:spPr>
          <a:xfrm>
            <a:off x="3880419" y="3668285"/>
            <a:ext cx="4431162" cy="1337967"/>
          </a:xfrm>
        </p:spPr>
        <p:txBody>
          <a:bodyPr>
            <a:normAutofit/>
          </a:bodyPr>
          <a:lstStyle/>
          <a:p>
            <a:r>
              <a:rPr lang="en-US" dirty="0"/>
              <a:t>“…I have fought the good fight, I have finished the race , I have kept the faith.”</a:t>
            </a:r>
          </a:p>
        </p:txBody>
      </p:sp>
    </p:spTree>
    <p:extLst>
      <p:ext uri="{BB962C8B-B14F-4D97-AF65-F5344CB8AC3E}">
        <p14:creationId xmlns:p14="http://schemas.microsoft.com/office/powerpoint/2010/main" val="2232104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F5E1FBDD-F3F8-3559-F277-121AC935842D}"/>
              </a:ext>
            </a:extLst>
          </p:cNvPr>
          <p:cNvSpPr>
            <a:spLocks noGrp="1"/>
          </p:cNvSpPr>
          <p:nvPr>
            <p:ph idx="1"/>
          </p:nvPr>
        </p:nvSpPr>
        <p:spPr>
          <a:xfrm>
            <a:off x="118753" y="273133"/>
            <a:ext cx="7552721" cy="6412134"/>
          </a:xfrm>
        </p:spPr>
        <p:txBody>
          <a:bodyPr anchor="ctr">
            <a:normAutofit/>
          </a:bodyPr>
          <a:lstStyle/>
          <a:p>
            <a:pPr marL="0" indent="0">
              <a:buNone/>
            </a:pPr>
            <a:r>
              <a:rPr lang="en-US" sz="3200" b="1" u="sng" dirty="0">
                <a:solidFill>
                  <a:schemeClr val="tx2"/>
                </a:solidFill>
              </a:rPr>
              <a:t>DNAR/DNI</a:t>
            </a:r>
            <a:r>
              <a:rPr lang="en-US" sz="3200" b="1" dirty="0">
                <a:solidFill>
                  <a:schemeClr val="tx2"/>
                </a:solidFill>
              </a:rPr>
              <a:t> (Code)</a:t>
            </a:r>
          </a:p>
          <a:p>
            <a:r>
              <a:rPr lang="en-US" b="1" dirty="0">
                <a:solidFill>
                  <a:schemeClr val="tx2"/>
                </a:solidFill>
              </a:rPr>
              <a:t> Withhold those measures used to attempt to restore or support Cardiac or Pulmonary function in the event of a </a:t>
            </a:r>
            <a:r>
              <a:rPr lang="en-US" b="1" u="sng" dirty="0">
                <a:solidFill>
                  <a:schemeClr val="tx2"/>
                </a:solidFill>
              </a:rPr>
              <a:t>Cardiac or Respiratory Arrest</a:t>
            </a:r>
          </a:p>
          <a:p>
            <a:r>
              <a:rPr lang="en-US" b="1" dirty="0">
                <a:solidFill>
                  <a:schemeClr val="tx2"/>
                </a:solidFill>
              </a:rPr>
              <a:t> Also, forgo intubation in circumstances other than Cardiac or Respiratory arrest such as during instances of moderate to severe Respiratory distress</a:t>
            </a:r>
          </a:p>
          <a:p>
            <a:endParaRPr lang="en-US" sz="1800" dirty="0">
              <a:solidFill>
                <a:schemeClr val="tx2"/>
              </a:solidFill>
            </a:endParaRPr>
          </a:p>
        </p:txBody>
      </p:sp>
      <p:grpSp>
        <p:nvGrpSpPr>
          <p:cNvPr id="14" name="Group 1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5"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Heart with Pulse">
            <a:extLst>
              <a:ext uri="{FF2B5EF4-FFF2-40B4-BE49-F238E27FC236}">
                <a16:creationId xmlns:a16="http://schemas.microsoft.com/office/drawing/2014/main" id="{85C561EB-16AE-DCA1-1CFA-E2B93E181C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1630245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2">
            <a:extLst>
              <a:ext uri="{FF2B5EF4-FFF2-40B4-BE49-F238E27FC236}">
                <a16:creationId xmlns:a16="http://schemas.microsoft.com/office/drawing/2014/main" id="{FC57FA7C-4A1B-E7D8-CFB7-17AD98BEFBBC}"/>
              </a:ext>
            </a:extLst>
          </p:cNvPr>
          <p:cNvGraphicFramePr>
            <a:graphicFrameLocks noGrp="1"/>
          </p:cNvGraphicFramePr>
          <p:nvPr>
            <p:ph idx="1"/>
          </p:nvPr>
        </p:nvGraphicFramePr>
        <p:xfrm>
          <a:off x="639288" y="816222"/>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ound Diagonal Corner Rectangle 3">
            <a:extLst>
              <a:ext uri="{FF2B5EF4-FFF2-40B4-BE49-F238E27FC236}">
                <a16:creationId xmlns:a16="http://schemas.microsoft.com/office/drawing/2014/main" id="{CF085A50-5C2C-3440-6E58-FDBB1A0E0139}"/>
              </a:ext>
            </a:extLst>
          </p:cNvPr>
          <p:cNvSpPr/>
          <p:nvPr/>
        </p:nvSpPr>
        <p:spPr>
          <a:xfrm>
            <a:off x="6718853" y="3485322"/>
            <a:ext cx="4515204" cy="2691641"/>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Without one of the authorized decision makers listed, code status cannot be changed to DNAR or DNI/DNAR</a:t>
            </a:r>
          </a:p>
        </p:txBody>
      </p:sp>
    </p:spTree>
    <p:extLst>
      <p:ext uri="{BB962C8B-B14F-4D97-AF65-F5344CB8AC3E}">
        <p14:creationId xmlns:p14="http://schemas.microsoft.com/office/powerpoint/2010/main" val="3073131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3B1816DE-5068-62C7-E558-E1D629520186}"/>
              </a:ext>
            </a:extLst>
          </p:cNvPr>
          <p:cNvPicPr>
            <a:picLocks noChangeAspect="1"/>
          </p:cNvPicPr>
          <p:nvPr/>
        </p:nvPicPr>
        <p:blipFill>
          <a:blip r:embed="rId2">
            <a:duotone>
              <a:schemeClr val="bg2">
                <a:shade val="45000"/>
                <a:satMod val="135000"/>
              </a:schemeClr>
              <a:prstClr val="white"/>
            </a:duotone>
          </a:blip>
          <a:srcRect t="15730"/>
          <a:stretch>
            <a:fillRect/>
          </a:stretch>
        </p:blipFill>
        <p:spPr>
          <a:xfrm>
            <a:off x="20" y="10"/>
            <a:ext cx="12191980" cy="6857990"/>
          </a:xfrm>
          <a:prstGeom prst="rect">
            <a:avLst/>
          </a:prstGeom>
        </p:spPr>
      </p:pic>
      <p:sp>
        <p:nvSpPr>
          <p:cNvPr id="23" name="Rectangle 22">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8E5A32-EFC2-CEE7-45CE-396938294DA9}"/>
              </a:ext>
            </a:extLst>
          </p:cNvPr>
          <p:cNvSpPr>
            <a:spLocks noGrp="1"/>
          </p:cNvSpPr>
          <p:nvPr>
            <p:ph type="title"/>
          </p:nvPr>
        </p:nvSpPr>
        <p:spPr>
          <a:xfrm>
            <a:off x="838200" y="365125"/>
            <a:ext cx="10515600" cy="1325563"/>
          </a:xfrm>
        </p:spPr>
        <p:txBody>
          <a:bodyPr vert="horz" lIns="91440" tIns="45720" rIns="91440" bIns="45720" rtlCol="0">
            <a:normAutofit/>
          </a:bodyPr>
          <a:lstStyle/>
          <a:p>
            <a:r>
              <a:rPr lang="en-US" kern="1200">
                <a:latin typeface="+mj-lt"/>
                <a:ea typeface="+mj-ea"/>
                <a:cs typeface="+mj-cs"/>
              </a:rPr>
              <a:t>Code Status</a:t>
            </a:r>
          </a:p>
        </p:txBody>
      </p:sp>
      <p:graphicFrame>
        <p:nvGraphicFramePr>
          <p:cNvPr id="7" name="TextBox 4">
            <a:extLst>
              <a:ext uri="{FF2B5EF4-FFF2-40B4-BE49-F238E27FC236}">
                <a16:creationId xmlns:a16="http://schemas.microsoft.com/office/drawing/2014/main" id="{0315D58B-562E-3ED5-B313-AC065F4F0B46}"/>
              </a:ext>
            </a:extLst>
          </p:cNvPr>
          <p:cNvGraphicFramePr/>
          <p:nvPr>
            <p:extLst>
              <p:ext uri="{D42A27DB-BD31-4B8C-83A1-F6EECF244321}">
                <p14:modId xmlns:p14="http://schemas.microsoft.com/office/powerpoint/2010/main" val="257503040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1772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E91023-8E3D-D9BE-CCDB-5DE4814040AF}"/>
              </a:ext>
            </a:extLst>
          </p:cNvPr>
          <p:cNvSpPr>
            <a:spLocks noGrp="1"/>
          </p:cNvSpPr>
          <p:nvPr>
            <p:ph type="title"/>
          </p:nvPr>
        </p:nvSpPr>
        <p:spPr>
          <a:xfrm>
            <a:off x="5445312" y="1913938"/>
            <a:ext cx="6124575" cy="2665509"/>
          </a:xfrm>
        </p:spPr>
        <p:txBody>
          <a:bodyPr vert="horz" lIns="91440" tIns="45720" rIns="91440" bIns="45720" rtlCol="0" anchor="b">
            <a:normAutofit/>
          </a:bodyPr>
          <a:lstStyle/>
          <a:p>
            <a:pPr algn="r"/>
            <a:br>
              <a:rPr lang="en-US" sz="2300" kern="1200" dirty="0">
                <a:solidFill>
                  <a:schemeClr val="bg1"/>
                </a:solidFill>
                <a:latin typeface="+mj-lt"/>
                <a:ea typeface="+mj-ea"/>
                <a:cs typeface="+mj-cs"/>
              </a:rPr>
            </a:br>
            <a:br>
              <a:rPr lang="en-US" sz="2300" kern="1200" dirty="0">
                <a:solidFill>
                  <a:schemeClr val="bg1"/>
                </a:solidFill>
                <a:latin typeface="+mj-lt"/>
                <a:ea typeface="+mj-ea"/>
                <a:cs typeface="+mj-cs"/>
              </a:rPr>
            </a:br>
            <a:r>
              <a:rPr lang="en-US" sz="2800" kern="1200" dirty="0">
                <a:solidFill>
                  <a:schemeClr val="bg1"/>
                </a:solidFill>
                <a:latin typeface="+mj-lt"/>
                <a:ea typeface="+mj-ea"/>
                <a:cs typeface="+mj-cs"/>
              </a:rPr>
              <a:t>“…I have fought the good fight, I have finished the race , I have kept the faith.”</a:t>
            </a:r>
            <a:br>
              <a:rPr lang="en-US" sz="2800" kern="1200" dirty="0">
                <a:solidFill>
                  <a:schemeClr val="bg1"/>
                </a:solidFill>
                <a:latin typeface="+mj-lt"/>
                <a:ea typeface="+mj-ea"/>
                <a:cs typeface="+mj-cs"/>
              </a:rPr>
            </a:br>
            <a:br>
              <a:rPr lang="en-US" sz="2800" kern="1200" dirty="0">
                <a:solidFill>
                  <a:schemeClr val="bg1"/>
                </a:solidFill>
                <a:latin typeface="+mj-lt"/>
                <a:ea typeface="+mj-ea"/>
                <a:cs typeface="+mj-cs"/>
              </a:rPr>
            </a:br>
            <a:endParaRPr lang="en-US" sz="2800" kern="1200" dirty="0">
              <a:solidFill>
                <a:schemeClr val="bg1"/>
              </a:solidFill>
              <a:latin typeface="+mj-lt"/>
              <a:ea typeface="+mj-ea"/>
              <a:cs typeface="+mj-cs"/>
            </a:endParaRPr>
          </a:p>
        </p:txBody>
      </p:sp>
      <p:grpSp>
        <p:nvGrpSpPr>
          <p:cNvPr id="11" name="Group 10">
            <a:extLst>
              <a:ext uri="{FF2B5EF4-FFF2-40B4-BE49-F238E27FC236}">
                <a16:creationId xmlns:a16="http://schemas.microsoft.com/office/drawing/2014/main" id="{0DBA5192-D1D6-4385-9B20-7991E99218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grpSp>
          <p:nvGrpSpPr>
            <p:cNvPr id="12" name="Group 11">
              <a:extLst>
                <a:ext uri="{FF2B5EF4-FFF2-40B4-BE49-F238E27FC236}">
                  <a16:creationId xmlns:a16="http://schemas.microsoft.com/office/drawing/2014/main" id="{49CFA8C3-E4AC-4EF8-8986-83C92DBF583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 y="-1"/>
              <a:ext cx="4572002" cy="6858002"/>
              <a:chOff x="-2" y="-1"/>
              <a:chExt cx="4572002" cy="6858002"/>
            </a:xfrm>
            <a:effectLst/>
          </p:grpSpPr>
          <p:sp>
            <p:nvSpPr>
              <p:cNvPr id="20" name="Freeform: Shape 19">
                <a:extLst>
                  <a:ext uri="{FF2B5EF4-FFF2-40B4-BE49-F238E27FC236}">
                    <a16:creationId xmlns:a16="http://schemas.microsoft.com/office/drawing/2014/main" id="{C939349E-97F2-4F20-99B2-B5BABDD5E5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6DF4F205-369D-432D-BE06-61DCFE9AB0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3" name="Group 12">
              <a:extLst>
                <a:ext uri="{FF2B5EF4-FFF2-40B4-BE49-F238E27FC236}">
                  <a16:creationId xmlns:a16="http://schemas.microsoft.com/office/drawing/2014/main" id="{1658D615-89F8-4EE3-A5C2-8B57E48744C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4" name="Group 13">
                <a:extLst>
                  <a:ext uri="{FF2B5EF4-FFF2-40B4-BE49-F238E27FC236}">
                    <a16:creationId xmlns:a16="http://schemas.microsoft.com/office/drawing/2014/main" id="{4529F45F-9E0D-4469-B6FE-BFA23DC316E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8" name="Freeform: Shape 17">
                  <a:extLst>
                    <a:ext uri="{FF2B5EF4-FFF2-40B4-BE49-F238E27FC236}">
                      <a16:creationId xmlns:a16="http://schemas.microsoft.com/office/drawing/2014/main" id="{4D258C8B-77B4-43BA-8B2F-AB7C96C399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867E9E24-BE8C-47FF-BCF1-3E4BDF64DE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BDD9DC28-AE74-45F4-8F16-49C6A59604F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16" name="Freeform: Shape 15">
                  <a:extLst>
                    <a:ext uri="{FF2B5EF4-FFF2-40B4-BE49-F238E27FC236}">
                      <a16:creationId xmlns:a16="http://schemas.microsoft.com/office/drawing/2014/main" id="{6DDBBC55-F5AB-4776-B58D-648EECAB54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30F7ABFF-600B-4509-83F7-177A4FE3DB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grpSp>
      <p:pic>
        <p:nvPicPr>
          <p:cNvPr id="4" name="Online Media 3" descr="This 102-Year-Old Was Born in 1856.">
            <a:hlinkClick r:id="" action="ppaction://media"/>
            <a:extLst>
              <a:ext uri="{FF2B5EF4-FFF2-40B4-BE49-F238E27FC236}">
                <a16:creationId xmlns:a16="http://schemas.microsoft.com/office/drawing/2014/main" id="{6A8DD8DE-1F62-0681-A40F-612505887418}"/>
              </a:ext>
            </a:extLst>
          </p:cNvPr>
          <p:cNvPicPr>
            <a:picLocks noGrp="1" noRot="1" noChangeAspect="1"/>
          </p:cNvPicPr>
          <p:nvPr>
            <p:ph idx="1"/>
            <a:videoFile r:link="rId1"/>
          </p:nvPr>
        </p:nvPicPr>
        <p:blipFill>
          <a:blip r:embed="rId4"/>
          <a:stretch>
            <a:fillRect/>
          </a:stretch>
        </p:blipFill>
        <p:spPr>
          <a:xfrm>
            <a:off x="873312" y="1429488"/>
            <a:ext cx="2587248" cy="4579200"/>
          </a:xfrm>
          <a:prstGeom prst="rect">
            <a:avLst/>
          </a:prstGeom>
        </p:spPr>
      </p:pic>
    </p:spTree>
    <p:extLst>
      <p:ext uri="{BB962C8B-B14F-4D97-AF65-F5344CB8AC3E}">
        <p14:creationId xmlns:p14="http://schemas.microsoft.com/office/powerpoint/2010/main" val="351452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88A1F44-0677-7591-E17F-B3C0BF95E4A2}"/>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B577FF9-3543-4875-815D-3D87BD8A20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Subtitle 5">
            <a:extLst>
              <a:ext uri="{FF2B5EF4-FFF2-40B4-BE49-F238E27FC236}">
                <a16:creationId xmlns:a16="http://schemas.microsoft.com/office/drawing/2014/main" id="{7AFAD5FE-3292-8F20-27D4-02D04E1D42CC}"/>
              </a:ext>
            </a:extLst>
          </p:cNvPr>
          <p:cNvSpPr>
            <a:spLocks noGrp="1"/>
          </p:cNvSpPr>
          <p:nvPr>
            <p:ph type="subTitle" idx="1"/>
          </p:nvPr>
        </p:nvSpPr>
        <p:spPr>
          <a:xfrm>
            <a:off x="239692" y="1582613"/>
            <a:ext cx="5970039" cy="3309825"/>
          </a:xfrm>
        </p:spPr>
        <p:txBody>
          <a:bodyPr anchor="t">
            <a:normAutofit/>
          </a:bodyPr>
          <a:lstStyle/>
          <a:p>
            <a:r>
              <a:rPr lang="en-US" sz="3600" b="1" dirty="0"/>
              <a:t>Jousting In The Legal Issues in a Litigious World</a:t>
            </a:r>
          </a:p>
          <a:p>
            <a:endParaRPr lang="en-US" sz="3600" b="1" dirty="0"/>
          </a:p>
          <a:p>
            <a:pPr marL="457200" indent="-457200" algn="l">
              <a:buFont typeface="Wingdings" pitchFamily="2" charset="2"/>
              <a:buChar char="v"/>
            </a:pPr>
            <a:r>
              <a:rPr lang="en-US" sz="2800" dirty="0"/>
              <a:t>Hospice and Alternate Residency</a:t>
            </a:r>
          </a:p>
          <a:p>
            <a:pPr marL="457200" indent="-457200" algn="l">
              <a:buFont typeface="Wingdings" pitchFamily="2" charset="2"/>
              <a:buChar char="v"/>
            </a:pPr>
            <a:r>
              <a:rPr lang="en-US" sz="2800" dirty="0"/>
              <a:t>Last Wills and Testaments</a:t>
            </a:r>
          </a:p>
          <a:p>
            <a:pPr marL="457200" indent="-457200" algn="l">
              <a:buFont typeface="Wingdings" pitchFamily="2" charset="2"/>
              <a:buChar char="v"/>
            </a:pPr>
            <a:r>
              <a:rPr lang="en-US" sz="2800" dirty="0"/>
              <a:t>Review of Advance Directives</a:t>
            </a:r>
          </a:p>
          <a:p>
            <a:pPr marL="457200" indent="-457200">
              <a:buFont typeface="Wingdings" pitchFamily="2" charset="2"/>
              <a:buChar char="v"/>
            </a:pPr>
            <a:endParaRPr lang="en-US" sz="2200" dirty="0"/>
          </a:p>
          <a:p>
            <a:pPr marL="457200" indent="-457200">
              <a:buFont typeface="Wingdings" pitchFamily="2" charset="2"/>
              <a:buChar char="v"/>
            </a:pPr>
            <a:endParaRPr lang="en-US" sz="2200" dirty="0"/>
          </a:p>
          <a:p>
            <a:pPr marL="457200" indent="-457200">
              <a:buFont typeface="Wingdings" pitchFamily="2" charset="2"/>
              <a:buChar char="v"/>
            </a:pPr>
            <a:endParaRPr lang="en-US" sz="2200" dirty="0"/>
          </a:p>
          <a:p>
            <a:endParaRPr lang="en-US" sz="2200" dirty="0"/>
          </a:p>
        </p:txBody>
      </p:sp>
      <p:sp>
        <p:nvSpPr>
          <p:cNvPr id="13" name="Freeform: Shape 12">
            <a:extLst>
              <a:ext uri="{FF2B5EF4-FFF2-40B4-BE49-F238E27FC236}">
                <a16:creationId xmlns:a16="http://schemas.microsoft.com/office/drawing/2014/main" id="{F5569EEC-E12F-4856-B407-02B2813A4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30" name="Freeform: Shape 14">
            <a:extLst>
              <a:ext uri="{FF2B5EF4-FFF2-40B4-BE49-F238E27FC236}">
                <a16:creationId xmlns:a16="http://schemas.microsoft.com/office/drawing/2014/main" id="{CF860788-3A6A-45A3-B3F1-06F159665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67336"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Close-up of hopscotch on a sidewalk">
            <a:extLst>
              <a:ext uri="{FF2B5EF4-FFF2-40B4-BE49-F238E27FC236}">
                <a16:creationId xmlns:a16="http://schemas.microsoft.com/office/drawing/2014/main" id="{D64FEBF9-AA14-C50F-91E3-A89AB90F4957}"/>
              </a:ext>
            </a:extLst>
          </p:cNvPr>
          <p:cNvPicPr>
            <a:picLocks noChangeAspect="1"/>
          </p:cNvPicPr>
          <p:nvPr/>
        </p:nvPicPr>
        <p:blipFill>
          <a:blip r:embed="rId2"/>
          <a:srcRect l="2420" r="3462" b="-1"/>
          <a:stretch>
            <a:fillRect/>
          </a:stretch>
        </p:blipFill>
        <p:spPr>
          <a:xfrm>
            <a:off x="6651243" y="1485921"/>
            <a:ext cx="4939504" cy="3503210"/>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p:spPr>
      </p:pic>
      <p:sp>
        <p:nvSpPr>
          <p:cNvPr id="31" name="Freeform: Shape 16">
            <a:extLst>
              <a:ext uri="{FF2B5EF4-FFF2-40B4-BE49-F238E27FC236}">
                <a16:creationId xmlns:a16="http://schemas.microsoft.com/office/drawing/2014/main" id="{DF1E3393-B852-4883-B778-ED3525112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32259"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39853D09-4205-4CC7-83EB-288E886AC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440"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0D040B79-3E73-4A31-840D-D6B9C9FDF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7511"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156C6AE5-3F8B-42AC-9EA4-1B686A11E9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3820" y="5835650"/>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2853921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3" name="Rectangle 12">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909B54-9297-78CE-8044-5C4C13905788}"/>
              </a:ext>
            </a:extLst>
          </p:cNvPr>
          <p:cNvSpPr>
            <a:spLocks noGrp="1"/>
          </p:cNvSpPr>
          <p:nvPr>
            <p:ph type="title"/>
          </p:nvPr>
        </p:nvSpPr>
        <p:spPr>
          <a:xfrm>
            <a:off x="761803" y="350196"/>
            <a:ext cx="4646904" cy="1624520"/>
          </a:xfrm>
        </p:spPr>
        <p:txBody>
          <a:bodyPr vert="horz" lIns="91440" tIns="45720" rIns="91440" bIns="45720" rtlCol="0" anchor="ctr">
            <a:normAutofit fontScale="90000"/>
          </a:bodyPr>
          <a:lstStyle/>
          <a:p>
            <a:r>
              <a:rPr lang="en-US" sz="4000" dirty="0"/>
              <a:t>Care for All – Hospice – The Caring Alternative </a:t>
            </a:r>
          </a:p>
        </p:txBody>
      </p:sp>
      <p:sp>
        <p:nvSpPr>
          <p:cNvPr id="5" name="TextBox 4">
            <a:extLst>
              <a:ext uri="{FF2B5EF4-FFF2-40B4-BE49-F238E27FC236}">
                <a16:creationId xmlns:a16="http://schemas.microsoft.com/office/drawing/2014/main" id="{DB2F4AF4-8A3D-B391-CC8F-608EFDFA2EA3}"/>
              </a:ext>
            </a:extLst>
          </p:cNvPr>
          <p:cNvSpPr txBox="1"/>
          <p:nvPr/>
        </p:nvSpPr>
        <p:spPr>
          <a:xfrm>
            <a:off x="285008" y="2743200"/>
            <a:ext cx="5652654" cy="3613149"/>
          </a:xfrm>
          <a:prstGeom prst="rect">
            <a:avLst/>
          </a:prstGeom>
        </p:spPr>
        <p:txBody>
          <a:bodyPr vert="horz" lIns="91440" tIns="45720" rIns="91440" bIns="45720" rtlCol="0" anchor="ctr">
            <a:normAutofit/>
          </a:bodyPr>
          <a:lstStyle/>
          <a:p>
            <a:pPr>
              <a:lnSpc>
                <a:spcPct val="90000"/>
              </a:lnSpc>
              <a:spcAft>
                <a:spcPts val="600"/>
              </a:spcAft>
            </a:pPr>
            <a:endParaRPr lang="en-US" sz="2000" u="sng" dirty="0"/>
          </a:p>
          <a:p>
            <a:pPr>
              <a:lnSpc>
                <a:spcPct val="90000"/>
              </a:lnSpc>
              <a:spcAft>
                <a:spcPts val="600"/>
              </a:spcAft>
            </a:pPr>
            <a:r>
              <a:rPr lang="en-US" sz="2800" dirty="0"/>
              <a:t>The </a:t>
            </a:r>
            <a:r>
              <a:rPr lang="en-US" sz="2800" b="1" dirty="0"/>
              <a:t>primary goals of hospice care</a:t>
            </a:r>
            <a:r>
              <a:rPr lang="en-US" sz="2800" dirty="0"/>
              <a:t> are to: Relieve the physical, mental, emotional and spiritual suffering of our patients and those who </a:t>
            </a:r>
            <a:r>
              <a:rPr lang="en-US" sz="2800" b="1" dirty="0"/>
              <a:t>care</a:t>
            </a:r>
            <a:r>
              <a:rPr lang="en-US" sz="2800" dirty="0"/>
              <a:t> for them. Promote the dignity and independence of our patients to the greatest extent possible. </a:t>
            </a:r>
            <a:endParaRPr lang="en-US" sz="2800" u="sng" dirty="0"/>
          </a:p>
        </p:txBody>
      </p:sp>
      <p:pic>
        <p:nvPicPr>
          <p:cNvPr id="7" name="Picture 6" descr="Two people holding each other's hands">
            <a:extLst>
              <a:ext uri="{FF2B5EF4-FFF2-40B4-BE49-F238E27FC236}">
                <a16:creationId xmlns:a16="http://schemas.microsoft.com/office/drawing/2014/main" id="{27DB0813-28D7-A1C2-2193-2D59B68B440A}"/>
              </a:ext>
            </a:extLst>
          </p:cNvPr>
          <p:cNvPicPr>
            <a:picLocks noChangeAspect="1"/>
          </p:cNvPicPr>
          <p:nvPr/>
        </p:nvPicPr>
        <p:blipFill>
          <a:blip r:embed="rId2"/>
          <a:srcRect l="17246" r="23353" b="-2"/>
          <a:stretch>
            <a:fillRect/>
          </a:stretch>
        </p:blipFill>
        <p:spPr>
          <a:xfrm>
            <a:off x="6096000" y="1"/>
            <a:ext cx="6102825" cy="6858000"/>
          </a:xfrm>
          <a:prstGeom prst="rect">
            <a:avLst/>
          </a:prstGeom>
        </p:spPr>
      </p:pic>
    </p:spTree>
    <p:extLst>
      <p:ext uri="{BB962C8B-B14F-4D97-AF65-F5344CB8AC3E}">
        <p14:creationId xmlns:p14="http://schemas.microsoft.com/office/powerpoint/2010/main" val="23188262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wo people holding each other's hands">
            <a:extLst>
              <a:ext uri="{FF2B5EF4-FFF2-40B4-BE49-F238E27FC236}">
                <a16:creationId xmlns:a16="http://schemas.microsoft.com/office/drawing/2014/main" id="{9E2DFD87-88D1-DD23-20ED-C3F6480D3973}"/>
              </a:ext>
            </a:extLst>
          </p:cNvPr>
          <p:cNvPicPr>
            <a:picLocks noChangeAspect="1"/>
          </p:cNvPicPr>
          <p:nvPr/>
        </p:nvPicPr>
        <p:blipFill>
          <a:blip r:embed="rId2"/>
          <a:srcRect r="5882" b="-1"/>
          <a:stretch>
            <a:fillRect/>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2F939E2-1379-FD52-E00F-3F517E79148B}"/>
              </a:ext>
            </a:extLst>
          </p:cNvPr>
          <p:cNvSpPr>
            <a:spLocks noGrp="1"/>
          </p:cNvSpPr>
          <p:nvPr>
            <p:ph idx="1"/>
          </p:nvPr>
        </p:nvSpPr>
        <p:spPr>
          <a:xfrm>
            <a:off x="6853286" y="629239"/>
            <a:ext cx="5222449" cy="5599522"/>
          </a:xfrm>
        </p:spPr>
        <p:txBody>
          <a:bodyPr>
            <a:normAutofit fontScale="85000" lnSpcReduction="20000"/>
          </a:bodyPr>
          <a:lstStyle/>
          <a:p>
            <a:pPr marL="0" indent="0">
              <a:buNone/>
            </a:pPr>
            <a:r>
              <a:rPr lang="en-US" sz="3800" b="1" dirty="0"/>
              <a:t>Hospice Care – Key Facts  </a:t>
            </a:r>
          </a:p>
          <a:p>
            <a:r>
              <a:rPr lang="en-US" dirty="0"/>
              <a:t>The primary goals of hospice care are to: Relieve the physical, mental, emotional and spiritual suffering of our patients and those who care for them. Promote the dignity and independence of our patients to the greatest extent possible.</a:t>
            </a:r>
            <a:endParaRPr lang="en-US" u="sng" dirty="0"/>
          </a:p>
          <a:p>
            <a:r>
              <a:rPr lang="en-US" dirty="0"/>
              <a:t>Hospice is for people who have a limited life expectancy. </a:t>
            </a:r>
          </a:p>
          <a:p>
            <a:r>
              <a:rPr lang="en-US" dirty="0"/>
              <a:t> Hospice care can begin when a doctor decides the patient's life expectancy is six months or less if the illness follows its usual path. The doctor can recertify the patient for longer periods if your loved one lives beyond six months.</a:t>
            </a:r>
          </a:p>
          <a:p>
            <a:endParaRPr lang="en-US" sz="1400" dirty="0"/>
          </a:p>
        </p:txBody>
      </p:sp>
    </p:spTree>
    <p:extLst>
      <p:ext uri="{BB962C8B-B14F-4D97-AF65-F5344CB8AC3E}">
        <p14:creationId xmlns:p14="http://schemas.microsoft.com/office/powerpoint/2010/main" val="3286842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A5196D85-0A8D-6E39-5CFF-61AEA6A158C7}"/>
              </a:ext>
            </a:extLst>
          </p:cNvPr>
          <p:cNvSpPr>
            <a:spLocks noGrp="1"/>
          </p:cNvSpPr>
          <p:nvPr>
            <p:ph idx="1"/>
          </p:nvPr>
        </p:nvSpPr>
        <p:spPr>
          <a:xfrm>
            <a:off x="804671" y="304800"/>
            <a:ext cx="6615631" cy="6229400"/>
          </a:xfrm>
        </p:spPr>
        <p:txBody>
          <a:bodyPr anchor="ctr">
            <a:normAutofit fontScale="77500" lnSpcReduction="20000"/>
          </a:bodyPr>
          <a:lstStyle/>
          <a:p>
            <a:pPr marL="0" indent="0">
              <a:buNone/>
            </a:pPr>
            <a:r>
              <a:rPr lang="en-US" sz="3200" b="1" dirty="0">
                <a:solidFill>
                  <a:schemeClr val="tx2"/>
                </a:solidFill>
                <a:latin typeface="Aptos" panose="020B0004020202020204" pitchFamily="34" charset="0"/>
              </a:rPr>
              <a:t>Hospice Care – Key Facts  </a:t>
            </a:r>
          </a:p>
          <a:p>
            <a:r>
              <a:rPr lang="en-US" dirty="0">
                <a:solidFill>
                  <a:schemeClr val="tx2"/>
                </a:solidFill>
                <a:latin typeface="Aptos" panose="020B0004020202020204" pitchFamily="34" charset="0"/>
              </a:rPr>
              <a:t>The hospice team includes medical professionals ranging from doctors to registered nurses, hospice aides, dieticians, and physical therapists. A medical diagnosis is always required before starting hospice care and a patient's own doctor can attend them while they are under hospice care.</a:t>
            </a:r>
          </a:p>
          <a:p>
            <a:r>
              <a:rPr lang="en-US" dirty="0">
                <a:solidFill>
                  <a:schemeClr val="tx2"/>
                </a:solidFill>
                <a:latin typeface="Aptos" panose="020B0004020202020204" pitchFamily="34" charset="0"/>
              </a:rPr>
              <a:t>Hospice </a:t>
            </a:r>
            <a:r>
              <a:rPr lang="en-US" b="1" dirty="0">
                <a:solidFill>
                  <a:schemeClr val="tx2"/>
                </a:solidFill>
                <a:latin typeface="Aptos" panose="020B0004020202020204" pitchFamily="34" charset="0"/>
              </a:rPr>
              <a:t>doesn't include</a:t>
            </a:r>
            <a:r>
              <a:rPr lang="en-US" dirty="0">
                <a:solidFill>
                  <a:schemeClr val="tx2"/>
                </a:solidFill>
                <a:latin typeface="Aptos" panose="020B0004020202020204" pitchFamily="34" charset="0"/>
              </a:rPr>
              <a:t> the placement of feeding tubes, or any other steps taken to prolong life at this stage of care. However, patients who already have a feeding tube in place may benefit from hospice services. ... Sometimes, very close to the end of life, patients may choose to have feeding tubes removed</a:t>
            </a:r>
          </a:p>
          <a:p>
            <a:r>
              <a:rPr lang="en-US" dirty="0">
                <a:solidFill>
                  <a:schemeClr val="tx2"/>
                </a:solidFill>
                <a:latin typeface="Aptos" panose="020B0004020202020204" pitchFamily="34" charset="0"/>
              </a:rPr>
              <a:t>Hospices Must Provide Medications for Related Conditions This means that the hospice must supply medications to relieve the symptoms related to the terminal illness. However, the hospice does not have to pay for medications which are unrelated to the terminal illness. A hospice will not pay for such medications.</a:t>
            </a:r>
            <a:endParaRPr lang="en-US" u="sng" dirty="0">
              <a:solidFill>
                <a:schemeClr val="tx2"/>
              </a:solidFill>
              <a:latin typeface="Aptos" panose="020B0004020202020204" pitchFamily="34" charset="0"/>
            </a:endParaRPr>
          </a:p>
          <a:p>
            <a:endParaRPr lang="en-US" sz="1300" dirty="0">
              <a:solidFill>
                <a:schemeClr val="tx2"/>
              </a:solidFill>
            </a:endParaRPr>
          </a:p>
        </p:txBody>
      </p:sp>
      <p:grpSp>
        <p:nvGrpSpPr>
          <p:cNvPr id="14" name="Group 1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5"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Hospital">
            <a:extLst>
              <a:ext uri="{FF2B5EF4-FFF2-40B4-BE49-F238E27FC236}">
                <a16:creationId xmlns:a16="http://schemas.microsoft.com/office/drawing/2014/main" id="{8C67980B-0806-3D8B-6A7B-63D069BC2B2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17471243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2" name="Group 3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33" name="Freeform: Shape 3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3" name="TextBox 22">
            <a:extLst>
              <a:ext uri="{FF2B5EF4-FFF2-40B4-BE49-F238E27FC236}">
                <a16:creationId xmlns:a16="http://schemas.microsoft.com/office/drawing/2014/main" id="{81988A08-69DF-89FF-D2A0-B5F5B074E7F4}"/>
              </a:ext>
            </a:extLst>
          </p:cNvPr>
          <p:cNvSpPr txBox="1"/>
          <p:nvPr/>
        </p:nvSpPr>
        <p:spPr>
          <a:xfrm>
            <a:off x="3499945" y="0"/>
            <a:ext cx="8513379" cy="6579476"/>
          </a:xfrm>
          <a:prstGeom prst="rect">
            <a:avLst/>
          </a:prstGeom>
        </p:spPr>
        <p:txBody>
          <a:bodyPr vert="horz" lIns="91440" tIns="45720" rIns="91440" bIns="45720" rtlCol="0" anchor="ctr">
            <a:normAutofit/>
          </a:bodyPr>
          <a:lstStyle/>
          <a:p>
            <a:pPr>
              <a:lnSpc>
                <a:spcPct val="90000"/>
              </a:lnSpc>
              <a:spcAft>
                <a:spcPts val="600"/>
              </a:spcAft>
            </a:pPr>
            <a:r>
              <a:rPr lang="en-US" sz="3200" b="1" dirty="0">
                <a:solidFill>
                  <a:schemeClr val="tx2"/>
                </a:solidFill>
              </a:rPr>
              <a:t>Hospice Care – Key Facts  </a:t>
            </a:r>
          </a:p>
          <a:p>
            <a:pPr indent="-228600">
              <a:lnSpc>
                <a:spcPct val="90000"/>
              </a:lnSpc>
              <a:spcAft>
                <a:spcPts val="600"/>
              </a:spcAft>
              <a:buFont typeface="Arial" panose="020B0604020202020204" pitchFamily="34" charset="0"/>
              <a:buChar char="•"/>
            </a:pPr>
            <a:r>
              <a:rPr lang="en-US" sz="2400" b="1" dirty="0">
                <a:solidFill>
                  <a:schemeClr val="tx2"/>
                </a:solidFill>
              </a:rPr>
              <a:t>Hospice is not about giving up</a:t>
            </a:r>
            <a:r>
              <a:rPr lang="en-US" sz="2400" dirty="0">
                <a:solidFill>
                  <a:schemeClr val="tx2"/>
                </a:solidFill>
              </a:rPr>
              <a:t>; it's about living in comfort and dignity for the time one has left. Hospice does not make death come sooner. ... There are no studies that indicate that hospice can hasten death, but there have been studies showing that some patients live longer when receiving hospice services.</a:t>
            </a:r>
          </a:p>
          <a:p>
            <a:pPr indent="-228600">
              <a:lnSpc>
                <a:spcPct val="90000"/>
              </a:lnSpc>
              <a:spcAft>
                <a:spcPts val="600"/>
              </a:spcAft>
              <a:buFont typeface="Arial" panose="020B0604020202020204" pitchFamily="34" charset="0"/>
              <a:buChar char="•"/>
            </a:pPr>
            <a:r>
              <a:rPr lang="en-US" sz="2400" b="1" dirty="0">
                <a:solidFill>
                  <a:schemeClr val="tx2"/>
                </a:solidFill>
              </a:rPr>
              <a:t>There is no homebound rule for hospice patients</a:t>
            </a:r>
            <a:r>
              <a:rPr lang="en-US" sz="2400" dirty="0">
                <a:solidFill>
                  <a:schemeClr val="tx2"/>
                </a:solidFill>
              </a:rPr>
              <a:t>. They are encouraged to travel outside the home as much as they are able. If you have an emergency unrelated to the hospice terminal diagnosis, you will have regular medical benefits for hospitalizations.</a:t>
            </a:r>
          </a:p>
          <a:p>
            <a:pPr indent="-228600">
              <a:lnSpc>
                <a:spcPct val="90000"/>
              </a:lnSpc>
              <a:spcAft>
                <a:spcPts val="600"/>
              </a:spcAft>
              <a:buFont typeface="Arial" panose="020B0604020202020204" pitchFamily="34" charset="0"/>
              <a:buChar char="•"/>
            </a:pPr>
            <a:r>
              <a:rPr lang="en-US" sz="2400" dirty="0">
                <a:solidFill>
                  <a:schemeClr val="tx2"/>
                </a:solidFill>
              </a:rPr>
              <a:t> </a:t>
            </a:r>
            <a:r>
              <a:rPr lang="en-US" sz="2400" b="1" dirty="0">
                <a:solidFill>
                  <a:schemeClr val="tx2"/>
                </a:solidFill>
              </a:rPr>
              <a:t>For the first benefit period after election of the Medicare hospice benefit, the certification must be signed and dated by the:</a:t>
            </a:r>
          </a:p>
          <a:p>
            <a:pPr lvl="1" indent="-228600">
              <a:lnSpc>
                <a:spcPct val="90000"/>
              </a:lnSpc>
              <a:spcAft>
                <a:spcPts val="600"/>
              </a:spcAft>
              <a:buFont typeface="Arial" panose="020B0604020202020204" pitchFamily="34" charset="0"/>
              <a:buChar char="•"/>
            </a:pPr>
            <a:r>
              <a:rPr lang="en-US" sz="2400" dirty="0">
                <a:solidFill>
                  <a:schemeClr val="tx2"/>
                </a:solidFill>
              </a:rPr>
              <a:t>Medical director of the hospice or the physician member of the hospice interdisciplinary group (IDG); and.</a:t>
            </a:r>
          </a:p>
          <a:p>
            <a:pPr lvl="1" indent="-228600">
              <a:lnSpc>
                <a:spcPct val="90000"/>
              </a:lnSpc>
              <a:spcAft>
                <a:spcPts val="600"/>
              </a:spcAft>
              <a:buFont typeface="Arial" panose="020B0604020202020204" pitchFamily="34" charset="0"/>
              <a:buChar char="•"/>
            </a:pPr>
            <a:r>
              <a:rPr lang="en-US" sz="2400" dirty="0">
                <a:solidFill>
                  <a:schemeClr val="tx2"/>
                </a:solidFill>
              </a:rPr>
              <a:t>The beneficiary's attending physician (if they have one).</a:t>
            </a:r>
          </a:p>
        </p:txBody>
      </p:sp>
    </p:spTree>
    <p:extLst>
      <p:ext uri="{BB962C8B-B14F-4D97-AF65-F5344CB8AC3E}">
        <p14:creationId xmlns:p14="http://schemas.microsoft.com/office/powerpoint/2010/main" val="2942013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extBox 4">
            <a:extLst>
              <a:ext uri="{FF2B5EF4-FFF2-40B4-BE49-F238E27FC236}">
                <a16:creationId xmlns:a16="http://schemas.microsoft.com/office/drawing/2014/main" id="{FC0FB3D5-7AB6-E583-20BF-80088345764B}"/>
              </a:ext>
            </a:extLst>
          </p:cNvPr>
          <p:cNvSpPr txBox="1"/>
          <p:nvPr/>
        </p:nvSpPr>
        <p:spPr>
          <a:xfrm>
            <a:off x="152361" y="758514"/>
            <a:ext cx="6300991" cy="5418449"/>
          </a:xfrm>
          <a:prstGeom prst="rect">
            <a:avLst/>
          </a:prstGeom>
        </p:spPr>
        <p:txBody>
          <a:bodyPr vert="horz" lIns="91440" tIns="45720" rIns="91440" bIns="45720" rtlCol="0">
            <a:normAutofit fontScale="77500" lnSpcReduction="20000"/>
          </a:bodyPr>
          <a:lstStyle/>
          <a:p>
            <a:pPr>
              <a:lnSpc>
                <a:spcPct val="90000"/>
              </a:lnSpc>
              <a:spcAft>
                <a:spcPts val="600"/>
              </a:spcAft>
            </a:pPr>
            <a:r>
              <a:rPr lang="en-US" sz="3200" b="1" dirty="0"/>
              <a:t>Hospice Care – Key Facts  </a:t>
            </a:r>
          </a:p>
          <a:p>
            <a:pPr indent="-228600">
              <a:lnSpc>
                <a:spcPct val="90000"/>
              </a:lnSpc>
              <a:spcAft>
                <a:spcPts val="600"/>
              </a:spcAft>
              <a:buFont typeface="Arial" panose="020B0604020202020204" pitchFamily="34" charset="0"/>
              <a:buChar char="•"/>
            </a:pPr>
            <a:r>
              <a:rPr lang="en-US" sz="3200" dirty="0"/>
              <a:t>In addition to pain and symptom management, hospice care benefits include a variety of support services for patients and their families: education, emotional and spiritual support, help with financial issues, help with the patient's personal care and hygiene, and respite care to give a family caregiver</a:t>
            </a:r>
          </a:p>
          <a:p>
            <a:pPr indent="-228600">
              <a:lnSpc>
                <a:spcPct val="90000"/>
              </a:lnSpc>
              <a:spcAft>
                <a:spcPts val="600"/>
              </a:spcAft>
              <a:buFont typeface="Arial" panose="020B0604020202020204" pitchFamily="34" charset="0"/>
              <a:buChar char="•"/>
            </a:pPr>
            <a:endParaRPr lang="en-US" sz="3200" dirty="0"/>
          </a:p>
          <a:p>
            <a:pPr marL="0" indent="-228600">
              <a:lnSpc>
                <a:spcPct val="90000"/>
              </a:lnSpc>
              <a:spcAft>
                <a:spcPts val="600"/>
              </a:spcAft>
              <a:buFont typeface="Arial" panose="020B0604020202020204" pitchFamily="34" charset="0"/>
              <a:buChar char="•"/>
            </a:pPr>
            <a:r>
              <a:rPr lang="en-US" sz="3200" b="1" dirty="0"/>
              <a:t>Restated: The primary goals of hospice care are to: Relieve the physical, mental, emotional and spiritual suffering of our patients and those who care for them. Promote the dignity and independence of our patients to the greatest extent possible.</a:t>
            </a:r>
            <a:endParaRPr lang="en-US" sz="3200" b="1" u="sng" dirty="0"/>
          </a:p>
          <a:p>
            <a:pPr marL="0" indent="-228600">
              <a:lnSpc>
                <a:spcPct val="90000"/>
              </a:lnSpc>
              <a:spcAft>
                <a:spcPts val="600"/>
              </a:spcAft>
              <a:buFont typeface="Arial" panose="020B0604020202020204" pitchFamily="34" charset="0"/>
              <a:buChar char="•"/>
            </a:pPr>
            <a:endParaRPr lang="en-US" u="sng" dirty="0"/>
          </a:p>
        </p:txBody>
      </p:sp>
      <p:pic>
        <p:nvPicPr>
          <p:cNvPr id="7" name="Picture 6" descr="Two people holding each other's hands">
            <a:extLst>
              <a:ext uri="{FF2B5EF4-FFF2-40B4-BE49-F238E27FC236}">
                <a16:creationId xmlns:a16="http://schemas.microsoft.com/office/drawing/2014/main" id="{4D868FA0-CCA2-F5AB-0A2F-7762F4797AF1}"/>
              </a:ext>
            </a:extLst>
          </p:cNvPr>
          <p:cNvPicPr>
            <a:picLocks noChangeAspect="1"/>
          </p:cNvPicPr>
          <p:nvPr/>
        </p:nvPicPr>
        <p:blipFill>
          <a:blip r:embed="rId2"/>
          <a:srcRect l="13994" r="19255" b="-2"/>
          <a:stretch>
            <a:fillRect/>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22"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4068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2BFEAF7-8101-2C23-88E9-A07DD4EBF069}"/>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ose-up of hopscotch on a sidewalk">
            <a:extLst>
              <a:ext uri="{FF2B5EF4-FFF2-40B4-BE49-F238E27FC236}">
                <a16:creationId xmlns:a16="http://schemas.microsoft.com/office/drawing/2014/main" id="{9C6FECC4-3B89-2357-4CB1-53D27E8E001F}"/>
              </a:ext>
            </a:extLst>
          </p:cNvPr>
          <p:cNvPicPr>
            <a:picLocks noChangeAspect="1"/>
          </p:cNvPicPr>
          <p:nvPr/>
        </p:nvPicPr>
        <p:blipFill>
          <a:blip r:embed="rId2">
            <a:alphaModFix amt="40000"/>
          </a:blip>
          <a:srcRect t="7573" b="8157"/>
          <a:stretch>
            <a:fillRect/>
          </a:stretch>
        </p:blipFill>
        <p:spPr>
          <a:xfrm>
            <a:off x="20" y="10"/>
            <a:ext cx="12191979" cy="6857990"/>
          </a:xfrm>
          <a:prstGeom prst="rect">
            <a:avLst/>
          </a:prstGeom>
        </p:spPr>
      </p:pic>
      <p:sp>
        <p:nvSpPr>
          <p:cNvPr id="2" name="Title 1">
            <a:extLst>
              <a:ext uri="{FF2B5EF4-FFF2-40B4-BE49-F238E27FC236}">
                <a16:creationId xmlns:a16="http://schemas.microsoft.com/office/drawing/2014/main" id="{01054A34-E903-E412-1AD3-EB63391E32BF}"/>
              </a:ext>
            </a:extLst>
          </p:cNvPr>
          <p:cNvSpPr>
            <a:spLocks noGrp="1"/>
          </p:cNvSpPr>
          <p:nvPr>
            <p:ph type="ctrTitle"/>
          </p:nvPr>
        </p:nvSpPr>
        <p:spPr>
          <a:xfrm>
            <a:off x="838200" y="365125"/>
            <a:ext cx="10515600" cy="1325563"/>
          </a:xfrm>
        </p:spPr>
        <p:txBody>
          <a:bodyPr vert="horz" lIns="91440" tIns="45720" rIns="91440" bIns="45720" rtlCol="0" anchor="ctr">
            <a:normAutofit/>
          </a:bodyPr>
          <a:lstStyle/>
          <a:p>
            <a:pPr algn="l"/>
            <a:r>
              <a:rPr lang="en-US" sz="4200">
                <a:solidFill>
                  <a:schemeClr val="bg1"/>
                </a:solidFill>
              </a:rPr>
              <a:t>Finishing Well</a:t>
            </a:r>
            <a:br>
              <a:rPr lang="en-US" sz="4200">
                <a:solidFill>
                  <a:schemeClr val="bg1"/>
                </a:solidFill>
              </a:rPr>
            </a:br>
            <a:r>
              <a:rPr lang="en-US" sz="4200">
                <a:solidFill>
                  <a:schemeClr val="bg1"/>
                </a:solidFill>
              </a:rPr>
              <a:t>2025</a:t>
            </a:r>
          </a:p>
        </p:txBody>
      </p:sp>
      <p:sp>
        <p:nvSpPr>
          <p:cNvPr id="15"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2CE69B06-FA02-08BB-7577-45A61F7FA89F}"/>
              </a:ext>
            </a:extLst>
          </p:cNvPr>
          <p:cNvSpPr>
            <a:spLocks noGrp="1"/>
          </p:cNvSpPr>
          <p:nvPr>
            <p:ph type="subTitle" idx="1"/>
          </p:nvPr>
        </p:nvSpPr>
        <p:spPr>
          <a:xfrm>
            <a:off x="249383" y="2004446"/>
            <a:ext cx="11756570" cy="4176897"/>
          </a:xfrm>
        </p:spPr>
        <p:txBody>
          <a:bodyPr vert="horz" lIns="91440" tIns="45720" rIns="91440" bIns="45720" rtlCol="0">
            <a:normAutofit fontScale="92500"/>
          </a:bodyPr>
          <a:lstStyle/>
          <a:p>
            <a:pPr algn="l"/>
            <a:r>
              <a:rPr lang="en-US" sz="2800" dirty="0">
                <a:solidFill>
                  <a:schemeClr val="bg1"/>
                </a:solidFill>
              </a:rPr>
              <a:t>Preface</a:t>
            </a:r>
          </a:p>
          <a:p>
            <a:pPr algn="l"/>
            <a:r>
              <a:rPr lang="en-US" sz="2800" i="1" dirty="0">
                <a:solidFill>
                  <a:schemeClr val="bg1"/>
                </a:solidFill>
              </a:rPr>
              <a:t>The Book of Common Prayer</a:t>
            </a:r>
            <a:r>
              <a:rPr lang="en-US" sz="2800" dirty="0">
                <a:solidFill>
                  <a:schemeClr val="bg1"/>
                </a:solidFill>
              </a:rPr>
              <a:t> has always admonished Christians to be mindful of their mortality</a:t>
            </a:r>
            <a:r>
              <a:rPr lang="en-US" sz="2800" b="1" dirty="0">
                <a:solidFill>
                  <a:schemeClr val="bg1"/>
                </a:solidFill>
              </a:rPr>
              <a:t>.  It is therefore the duty of all Christians, </a:t>
            </a:r>
            <a:r>
              <a:rPr lang="en-US" sz="2800" dirty="0">
                <a:solidFill>
                  <a:schemeClr val="bg1"/>
                </a:solidFill>
              </a:rPr>
              <a:t>as faithful stewards, to draw up a </a:t>
            </a:r>
            <a:r>
              <a:rPr lang="en-US" sz="2800" i="1" dirty="0">
                <a:solidFill>
                  <a:schemeClr val="bg1"/>
                </a:solidFill>
              </a:rPr>
              <a:t>Last Will and Testament</a:t>
            </a:r>
            <a:r>
              <a:rPr lang="en-US" sz="2800" dirty="0">
                <a:solidFill>
                  <a:schemeClr val="bg1"/>
                </a:solidFill>
              </a:rPr>
              <a:t>, making provision for the well-being of their families and not neglecting to leave bequests for the mission of the Church.  </a:t>
            </a:r>
          </a:p>
          <a:p>
            <a:pPr algn="l"/>
            <a:r>
              <a:rPr lang="en-US" sz="2800" dirty="0">
                <a:solidFill>
                  <a:schemeClr val="bg1"/>
                </a:solidFill>
              </a:rPr>
              <a:t>In addition, it is important while in health to provide direction for one’s own funeral arrangements, place of burial and the Scripture readings and hymns of the burial liturgy, and to make them known to the priest.   						</a:t>
            </a:r>
          </a:p>
          <a:p>
            <a:pPr algn="l"/>
            <a:r>
              <a:rPr lang="en-US" sz="2800" i="1" dirty="0">
                <a:solidFill>
                  <a:schemeClr val="bg1"/>
                </a:solidFill>
              </a:rPr>
              <a:t>2019 Book of Common Prayer</a:t>
            </a:r>
            <a:r>
              <a:rPr lang="en-US" sz="2800" dirty="0">
                <a:solidFill>
                  <a:schemeClr val="bg1"/>
                </a:solidFill>
              </a:rPr>
              <a:t>, p.246</a:t>
            </a:r>
          </a:p>
          <a:p>
            <a:pPr indent="-228600" algn="l">
              <a:buFont typeface="Arial" panose="020B0604020202020204" pitchFamily="34" charset="0"/>
              <a:buChar char="•"/>
            </a:pPr>
            <a:endParaRPr lang="en-US" sz="2200" dirty="0">
              <a:solidFill>
                <a:schemeClr val="bg1"/>
              </a:solidFill>
            </a:endParaRPr>
          </a:p>
        </p:txBody>
      </p:sp>
    </p:spTree>
    <p:extLst>
      <p:ext uri="{BB962C8B-B14F-4D97-AF65-F5344CB8AC3E}">
        <p14:creationId xmlns:p14="http://schemas.microsoft.com/office/powerpoint/2010/main" val="29918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10" presetClass="entr" presetSubtype="0" fill="hold" grpId="0" nodeType="withEffect">
                                  <p:stCondLst>
                                    <p:cond delay="2000"/>
                                  </p:stCondLst>
                                  <p:iterate type="lt">
                                    <p:tmPct val="10000"/>
                                  </p:iterate>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400"/>
                                        <p:tgtEl>
                                          <p:spTgt spid="3">
                                            <p:txEl>
                                              <p:pRg st="1" end="1"/>
                                            </p:txEl>
                                          </p:spTgt>
                                        </p:tgtEl>
                                      </p:cBhvr>
                                    </p:animEffect>
                                  </p:childTnLst>
                                </p:cTn>
                              </p:par>
                              <p:par>
                                <p:cTn id="14" presetID="10" presetClass="entr" presetSubtype="0" fill="hold" grpId="0" nodeType="withEffect">
                                  <p:stCondLst>
                                    <p:cond delay="2000"/>
                                  </p:stCondLst>
                                  <p:iterate type="lt">
                                    <p:tmPct val="10000"/>
                                  </p:iterate>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400"/>
                                        <p:tgtEl>
                                          <p:spTgt spid="3">
                                            <p:txEl>
                                              <p:pRg st="2" end="2"/>
                                            </p:txEl>
                                          </p:spTgt>
                                        </p:tgtEl>
                                      </p:cBhvr>
                                    </p:animEffect>
                                  </p:childTnLst>
                                </p:cTn>
                              </p:par>
                              <p:par>
                                <p:cTn id="17" presetID="10" presetClass="entr" presetSubtype="0" fill="hold" grpId="0" nodeType="withEffect">
                                  <p:stCondLst>
                                    <p:cond delay="2000"/>
                                  </p:stCondLst>
                                  <p:iterate type="lt">
                                    <p:tmPct val="10000"/>
                                  </p:iterate>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4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52E930-7072-185F-8F36-57C6BFDCC388}"/>
              </a:ext>
            </a:extLst>
          </p:cNvPr>
          <p:cNvSpPr>
            <a:spLocks noGrp="1"/>
          </p:cNvSpPr>
          <p:nvPr>
            <p:ph type="title"/>
          </p:nvPr>
        </p:nvSpPr>
        <p:spPr>
          <a:xfrm>
            <a:off x="804672" y="802955"/>
            <a:ext cx="4977976" cy="1454051"/>
          </a:xfrm>
        </p:spPr>
        <p:txBody>
          <a:bodyPr vert="horz" lIns="91440" tIns="45720" rIns="91440" bIns="45720" rtlCol="0" anchor="ctr">
            <a:normAutofit/>
          </a:bodyPr>
          <a:lstStyle/>
          <a:p>
            <a:r>
              <a:rPr lang="en-US" sz="3300" b="1" kern="1200">
                <a:solidFill>
                  <a:schemeClr val="tx2"/>
                </a:solidFill>
                <a:latin typeface="+mj-lt"/>
                <a:ea typeface="+mj-ea"/>
                <a:cs typeface="+mj-cs"/>
              </a:rPr>
              <a:t>Jousting In The Legal Issues in a Litigious World</a:t>
            </a:r>
            <a:br>
              <a:rPr lang="en-US" sz="3300" b="1" kern="1200">
                <a:solidFill>
                  <a:schemeClr val="tx2"/>
                </a:solidFill>
                <a:latin typeface="+mj-lt"/>
                <a:ea typeface="+mj-ea"/>
                <a:cs typeface="+mj-cs"/>
              </a:rPr>
            </a:br>
            <a:endParaRPr lang="en-US" sz="3300" kern="1200">
              <a:solidFill>
                <a:schemeClr val="tx2"/>
              </a:solidFill>
              <a:latin typeface="+mj-lt"/>
              <a:ea typeface="+mj-ea"/>
              <a:cs typeface="+mj-cs"/>
            </a:endParaRPr>
          </a:p>
        </p:txBody>
      </p:sp>
      <p:sp>
        <p:nvSpPr>
          <p:cNvPr id="21" name="TextBox 20">
            <a:extLst>
              <a:ext uri="{FF2B5EF4-FFF2-40B4-BE49-F238E27FC236}">
                <a16:creationId xmlns:a16="http://schemas.microsoft.com/office/drawing/2014/main" id="{AEE4F7B6-DC72-1A91-D63B-E0804038239B}"/>
              </a:ext>
            </a:extLst>
          </p:cNvPr>
          <p:cNvSpPr txBox="1"/>
          <p:nvPr/>
        </p:nvSpPr>
        <p:spPr>
          <a:xfrm>
            <a:off x="252248" y="1881352"/>
            <a:ext cx="6374526" cy="4803915"/>
          </a:xfrm>
          <a:prstGeom prst="rect">
            <a:avLst/>
          </a:prstGeom>
        </p:spPr>
        <p:txBody>
          <a:bodyPr vert="horz" lIns="91440" tIns="45720" rIns="91440" bIns="45720" rtlCol="0" anchor="ctr">
            <a:normAutofit lnSpcReduction="10000"/>
          </a:bodyPr>
          <a:lstStyle/>
          <a:p>
            <a:pPr>
              <a:lnSpc>
                <a:spcPct val="90000"/>
              </a:lnSpc>
              <a:spcAft>
                <a:spcPts val="600"/>
              </a:spcAft>
            </a:pPr>
            <a:br>
              <a:rPr lang="en-US" sz="1700" dirty="0">
                <a:solidFill>
                  <a:schemeClr val="tx2"/>
                </a:solidFill>
              </a:rPr>
            </a:br>
            <a:r>
              <a:rPr lang="en-US" sz="2400" i="1" dirty="0">
                <a:solidFill>
                  <a:schemeClr val="tx2"/>
                </a:solidFill>
              </a:rPr>
              <a:t>And you shall love the Lord your God with all your heart and with all your soul and with all your mind and with all your strength.’ The second is this: ‘</a:t>
            </a:r>
            <a:r>
              <a:rPr lang="en-US" sz="2400" b="1" i="1" dirty="0">
                <a:solidFill>
                  <a:schemeClr val="tx2"/>
                </a:solidFill>
              </a:rPr>
              <a:t>You shall love your neighbor as yourself.’</a:t>
            </a:r>
            <a:r>
              <a:rPr lang="en-US" sz="2400" i="1" dirty="0">
                <a:solidFill>
                  <a:schemeClr val="tx2"/>
                </a:solidFill>
              </a:rPr>
              <a:t> There is no other commandment greater than these.” Mark 12:30-31</a:t>
            </a:r>
            <a:endParaRPr lang="en-US" sz="2400" dirty="0">
              <a:solidFill>
                <a:schemeClr val="tx2"/>
              </a:solidFill>
            </a:endParaRPr>
          </a:p>
          <a:p>
            <a:pPr marL="0" indent="-228600">
              <a:lnSpc>
                <a:spcPct val="90000"/>
              </a:lnSpc>
              <a:spcAft>
                <a:spcPts val="600"/>
              </a:spcAft>
              <a:buFont typeface="Arial" panose="020B0604020202020204" pitchFamily="34" charset="0"/>
              <a:buChar char="•"/>
            </a:pPr>
            <a:endParaRPr lang="en-US" sz="2400" u="sng" dirty="0">
              <a:solidFill>
                <a:schemeClr val="tx2"/>
              </a:solidFill>
            </a:endParaRPr>
          </a:p>
          <a:p>
            <a:pPr marL="0" indent="-228600">
              <a:lnSpc>
                <a:spcPct val="90000"/>
              </a:lnSpc>
              <a:spcAft>
                <a:spcPts val="600"/>
              </a:spcAft>
              <a:buFont typeface="Arial" panose="020B0604020202020204" pitchFamily="34" charset="0"/>
              <a:buChar char="•"/>
            </a:pPr>
            <a:r>
              <a:rPr lang="en-US" sz="2400" b="1" u="sng" dirty="0">
                <a:solidFill>
                  <a:schemeClr val="tx2"/>
                </a:solidFill>
              </a:rPr>
              <a:t>Estate:</a:t>
            </a:r>
            <a:r>
              <a:rPr lang="en-US" sz="2400" b="1" dirty="0">
                <a:solidFill>
                  <a:schemeClr val="tx2"/>
                </a:solidFill>
              </a:rPr>
              <a:t>   </a:t>
            </a:r>
          </a:p>
          <a:p>
            <a:pPr marL="0" indent="-228600">
              <a:lnSpc>
                <a:spcPct val="90000"/>
              </a:lnSpc>
              <a:spcAft>
                <a:spcPts val="600"/>
              </a:spcAft>
              <a:buFont typeface="Arial" panose="020B0604020202020204" pitchFamily="34" charset="0"/>
              <a:buChar char="•"/>
            </a:pPr>
            <a:r>
              <a:rPr lang="en-US" sz="2400" dirty="0">
                <a:solidFill>
                  <a:schemeClr val="tx2"/>
                </a:solidFill>
              </a:rPr>
              <a:t>1) Living Will (Advanced Directives)</a:t>
            </a:r>
          </a:p>
          <a:p>
            <a:pPr marL="0" indent="-228600">
              <a:lnSpc>
                <a:spcPct val="90000"/>
              </a:lnSpc>
              <a:spcAft>
                <a:spcPts val="600"/>
              </a:spcAft>
              <a:buFont typeface="Arial" panose="020B0604020202020204" pitchFamily="34" charset="0"/>
              <a:buChar char="•"/>
            </a:pPr>
            <a:r>
              <a:rPr lang="en-US" sz="2400" dirty="0">
                <a:solidFill>
                  <a:schemeClr val="tx2"/>
                </a:solidFill>
              </a:rPr>
              <a:t>2) Last Will and Testament </a:t>
            </a:r>
          </a:p>
          <a:p>
            <a:pPr marL="0" indent="-228600">
              <a:lnSpc>
                <a:spcPct val="90000"/>
              </a:lnSpc>
              <a:spcAft>
                <a:spcPts val="600"/>
              </a:spcAft>
              <a:buFont typeface="Arial" panose="020B0604020202020204" pitchFamily="34" charset="0"/>
              <a:buChar char="•"/>
            </a:pPr>
            <a:r>
              <a:rPr lang="en-US" sz="2400" dirty="0">
                <a:solidFill>
                  <a:schemeClr val="tx2"/>
                </a:solidFill>
              </a:rPr>
              <a:t>3)Power of Attorney and/or Financial Power of Attorney  </a:t>
            </a:r>
          </a:p>
        </p:txBody>
      </p:sp>
      <p:grpSp>
        <p:nvGrpSpPr>
          <p:cNvPr id="16" name="Group 15">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7" name="Freeform: Shape 16">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17">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Graphic 8" descr="Heart Lock">
            <a:extLst>
              <a:ext uri="{FF2B5EF4-FFF2-40B4-BE49-F238E27FC236}">
                <a16:creationId xmlns:a16="http://schemas.microsoft.com/office/drawing/2014/main" id="{268F7AD6-1119-C3BD-3AE4-8891C6C8E29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31766578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7B76BA-5D69-DD89-2E91-D5EC9AB71224}"/>
              </a:ext>
            </a:extLst>
          </p:cNvPr>
          <p:cNvSpPr>
            <a:spLocks noGrp="1"/>
          </p:cNvSpPr>
          <p:nvPr>
            <p:ph type="title"/>
          </p:nvPr>
        </p:nvSpPr>
        <p:spPr>
          <a:xfrm>
            <a:off x="643278" y="214604"/>
            <a:ext cx="3941064" cy="1719072"/>
          </a:xfrm>
        </p:spPr>
        <p:txBody>
          <a:bodyPr vert="horz" lIns="91440" tIns="45720" rIns="91440" bIns="45720" rtlCol="0" anchor="b">
            <a:normAutofit/>
          </a:bodyPr>
          <a:lstStyle/>
          <a:p>
            <a:r>
              <a:rPr lang="en-US" sz="5400" kern="1200" dirty="0">
                <a:solidFill>
                  <a:schemeClr val="tx1"/>
                </a:solidFill>
                <a:latin typeface="+mj-lt"/>
                <a:ea typeface="+mj-ea"/>
                <a:cs typeface="+mj-cs"/>
              </a:rPr>
              <a:t>Advance Directives</a:t>
            </a:r>
          </a:p>
        </p:txBody>
      </p:sp>
      <p:sp>
        <p:nvSpPr>
          <p:cNvPr id="2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E08F903-9D21-C2B4-BCB3-EB11125AFCE7}"/>
              </a:ext>
            </a:extLst>
          </p:cNvPr>
          <p:cNvSpPr txBox="1"/>
          <p:nvPr/>
        </p:nvSpPr>
        <p:spPr>
          <a:xfrm>
            <a:off x="126125" y="2807208"/>
            <a:ext cx="5783894" cy="3410712"/>
          </a:xfrm>
          <a:prstGeom prst="rect">
            <a:avLst/>
          </a:prstGeom>
        </p:spPr>
        <p:txBody>
          <a:bodyPr vert="horz" lIns="91440" tIns="45720" rIns="91440" bIns="45720" rtlCol="0" anchor="t">
            <a:noAutofit/>
          </a:bodyPr>
          <a:lstStyle/>
          <a:p>
            <a:pPr marL="285750" indent="-228600">
              <a:lnSpc>
                <a:spcPct val="90000"/>
              </a:lnSpc>
              <a:spcAft>
                <a:spcPts val="600"/>
              </a:spcAft>
              <a:buFont typeface="Arial" panose="020B0604020202020204" pitchFamily="34" charset="0"/>
              <a:buChar char="•"/>
            </a:pPr>
            <a:r>
              <a:rPr lang="en-US" sz="2400" dirty="0"/>
              <a:t>Also known as a ”Living Will” this is part one of caring for your personal estate.</a:t>
            </a:r>
          </a:p>
          <a:p>
            <a:pPr marL="285750" indent="-228600">
              <a:lnSpc>
                <a:spcPct val="90000"/>
              </a:lnSpc>
              <a:spcAft>
                <a:spcPts val="600"/>
              </a:spcAft>
              <a:buFont typeface="Arial" panose="020B0604020202020204" pitchFamily="34" charset="0"/>
              <a:buChar char="•"/>
            </a:pPr>
            <a:r>
              <a:rPr lang="en-US" sz="2400" dirty="0"/>
              <a:t>An accompanying document that would be helpful in the event of extended illness is extending a “financial power of attorney” as someone who may access your assets on your behalf for financial reasons such as payment of debts, etc.</a:t>
            </a:r>
          </a:p>
          <a:p>
            <a:pPr marL="285750" indent="-228600">
              <a:lnSpc>
                <a:spcPct val="90000"/>
              </a:lnSpc>
              <a:spcAft>
                <a:spcPts val="600"/>
              </a:spcAft>
              <a:buFont typeface="Arial" panose="020B0604020202020204" pitchFamily="34" charset="0"/>
              <a:buChar char="•"/>
            </a:pPr>
            <a:r>
              <a:rPr lang="en-US" sz="2400" dirty="0"/>
              <a:t>A complete form is available in the class packet</a:t>
            </a:r>
          </a:p>
        </p:txBody>
      </p:sp>
      <p:pic>
        <p:nvPicPr>
          <p:cNvPr id="4" name="Content Placeholder 4">
            <a:extLst>
              <a:ext uri="{FF2B5EF4-FFF2-40B4-BE49-F238E27FC236}">
                <a16:creationId xmlns:a16="http://schemas.microsoft.com/office/drawing/2014/main" id="{D24FA235-8F5A-7217-FB2F-13E7392F2F46}"/>
              </a:ext>
            </a:extLst>
          </p:cNvPr>
          <p:cNvPicPr>
            <a:picLocks noChangeAspect="1"/>
          </p:cNvPicPr>
          <p:nvPr/>
        </p:nvPicPr>
        <p:blipFill>
          <a:blip r:embed="rId2"/>
          <a:stretch>
            <a:fillRect/>
          </a:stretch>
        </p:blipFill>
        <p:spPr>
          <a:xfrm>
            <a:off x="6269639" y="980825"/>
            <a:ext cx="5279083" cy="4896350"/>
          </a:xfrm>
          <a:prstGeom prst="rect">
            <a:avLst/>
          </a:prstGeom>
        </p:spPr>
      </p:pic>
    </p:spTree>
    <p:extLst>
      <p:ext uri="{BB962C8B-B14F-4D97-AF65-F5344CB8AC3E}">
        <p14:creationId xmlns:p14="http://schemas.microsoft.com/office/powerpoint/2010/main" val="11787900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4C97EE4-FFBA-5633-796D-7FD8BA2CDF7C}"/>
              </a:ext>
            </a:extLst>
          </p:cNvPr>
          <p:cNvSpPr txBox="1"/>
          <p:nvPr/>
        </p:nvSpPr>
        <p:spPr>
          <a:xfrm>
            <a:off x="301753" y="1853577"/>
            <a:ext cx="11887199" cy="4251960"/>
          </a:xfrm>
          <a:prstGeom prst="rect">
            <a:avLst/>
          </a:prstGeom>
        </p:spPr>
        <p:txBody>
          <a:bodyPr vert="horz" lIns="91440" tIns="45720" rIns="91440" bIns="45720" rtlCol="0">
            <a:noAutofit/>
          </a:bodyPr>
          <a:lstStyle/>
          <a:p>
            <a:pPr marL="0" indent="-228600">
              <a:lnSpc>
                <a:spcPct val="90000"/>
              </a:lnSpc>
              <a:spcAft>
                <a:spcPts val="600"/>
              </a:spcAft>
              <a:buFont typeface="Arial" panose="020B0604020202020204" pitchFamily="34" charset="0"/>
              <a:buChar char="•"/>
            </a:pPr>
            <a:r>
              <a:rPr lang="en-US" sz="3200" b="1" u="sng" dirty="0"/>
              <a:t>Basics of a ”Will”</a:t>
            </a:r>
          </a:p>
          <a:p>
            <a:pPr indent="-228600">
              <a:lnSpc>
                <a:spcPct val="90000"/>
              </a:lnSpc>
              <a:spcAft>
                <a:spcPts val="600"/>
              </a:spcAft>
              <a:buFont typeface="Arial" panose="020B0604020202020204" pitchFamily="34" charset="0"/>
              <a:buChar char="•"/>
            </a:pPr>
            <a:r>
              <a:rPr lang="en-US" sz="2400" dirty="0"/>
              <a:t>“Will” is a short for “Last Will and Testament.”</a:t>
            </a:r>
          </a:p>
          <a:p>
            <a:pPr indent="-228600">
              <a:lnSpc>
                <a:spcPct val="90000"/>
              </a:lnSpc>
              <a:spcAft>
                <a:spcPts val="600"/>
              </a:spcAft>
              <a:buFont typeface="Arial" panose="020B0604020202020204" pitchFamily="34" charset="0"/>
              <a:buChar char="•"/>
            </a:pPr>
            <a:r>
              <a:rPr lang="en-US" sz="2400" dirty="0"/>
              <a:t>It is one of the principal documents of an estate plan.</a:t>
            </a:r>
          </a:p>
          <a:p>
            <a:pPr indent="-228600">
              <a:lnSpc>
                <a:spcPct val="90000"/>
              </a:lnSpc>
              <a:spcAft>
                <a:spcPts val="600"/>
              </a:spcAft>
              <a:buFont typeface="Arial" panose="020B0604020202020204" pitchFamily="34" charset="0"/>
              <a:buChar char="•"/>
            </a:pPr>
            <a:r>
              <a:rPr lang="en-US" sz="2400" dirty="0"/>
              <a:t>In a will your wishes are specified regarding property and minor children should you pass away.</a:t>
            </a:r>
          </a:p>
          <a:p>
            <a:pPr indent="-228600">
              <a:lnSpc>
                <a:spcPct val="90000"/>
              </a:lnSpc>
              <a:spcAft>
                <a:spcPts val="600"/>
              </a:spcAft>
              <a:buFont typeface="Arial" panose="020B0604020202020204" pitchFamily="34" charset="0"/>
              <a:buChar char="•"/>
            </a:pPr>
            <a:r>
              <a:rPr lang="en-US" sz="2400" dirty="0"/>
              <a:t>It is the document in which you name an “Executor” who is in charge of settling your affairs.</a:t>
            </a:r>
            <a:endParaRPr lang="en-US" sz="3200" dirty="0"/>
          </a:p>
          <a:p>
            <a:pPr marL="0" indent="-228600">
              <a:lnSpc>
                <a:spcPct val="90000"/>
              </a:lnSpc>
              <a:spcAft>
                <a:spcPts val="600"/>
              </a:spcAft>
              <a:buFont typeface="Arial" panose="020B0604020202020204" pitchFamily="34" charset="0"/>
              <a:buChar char="•"/>
            </a:pPr>
            <a:r>
              <a:rPr lang="en-US" sz="3200" b="1" u="sng" dirty="0"/>
              <a:t>Do You Need a Will</a:t>
            </a:r>
          </a:p>
          <a:p>
            <a:pPr indent="-228600">
              <a:lnSpc>
                <a:spcPct val="90000"/>
              </a:lnSpc>
              <a:spcAft>
                <a:spcPts val="600"/>
              </a:spcAft>
              <a:buFont typeface="Arial" panose="020B0604020202020204" pitchFamily="34" charset="0"/>
              <a:buChar char="•"/>
            </a:pPr>
            <a:r>
              <a:rPr lang="en-US" sz="2400" dirty="0"/>
              <a:t>Yes, it is important for all adults, single or married and regardless of assets.</a:t>
            </a:r>
          </a:p>
          <a:p>
            <a:pPr indent="-228600">
              <a:lnSpc>
                <a:spcPct val="90000"/>
              </a:lnSpc>
              <a:spcAft>
                <a:spcPts val="600"/>
              </a:spcAft>
              <a:buFont typeface="Arial" panose="020B0604020202020204" pitchFamily="34" charset="0"/>
              <a:buChar char="•"/>
            </a:pPr>
            <a:r>
              <a:rPr lang="en-US" sz="2400" dirty="0"/>
              <a:t>Saves loved ones from uncertainty and disputes about what you would have wanted done.</a:t>
            </a:r>
          </a:p>
          <a:p>
            <a:pPr indent="-228600">
              <a:lnSpc>
                <a:spcPct val="90000"/>
              </a:lnSpc>
              <a:spcAft>
                <a:spcPts val="600"/>
              </a:spcAft>
              <a:buFont typeface="Arial" panose="020B0604020202020204" pitchFamily="34" charset="0"/>
              <a:buChar char="•"/>
            </a:pPr>
            <a:r>
              <a:rPr lang="en-US" sz="2400" dirty="0"/>
              <a:t>Extremely important in the event of minor children where guardianship is a possibility.</a:t>
            </a:r>
          </a:p>
        </p:txBody>
      </p:sp>
    </p:spTree>
    <p:extLst>
      <p:ext uri="{BB962C8B-B14F-4D97-AF65-F5344CB8AC3E}">
        <p14:creationId xmlns:p14="http://schemas.microsoft.com/office/powerpoint/2010/main" val="7253341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9F09F0A-854D-4DEA-9B40-A5C1065E9CAD}"/>
              </a:ext>
            </a:extLst>
          </p:cNvPr>
          <p:cNvSpPr>
            <a:spLocks noGrp="1"/>
          </p:cNvSpPr>
          <p:nvPr>
            <p:ph type="title"/>
          </p:nvPr>
        </p:nvSpPr>
        <p:spPr>
          <a:xfrm>
            <a:off x="168166" y="673770"/>
            <a:ext cx="3890363" cy="2027227"/>
          </a:xfrm>
        </p:spPr>
        <p:txBody>
          <a:bodyPr anchor="t">
            <a:normAutofit/>
          </a:bodyPr>
          <a:lstStyle/>
          <a:p>
            <a:pPr algn="ctr"/>
            <a:r>
              <a:rPr lang="en-US" sz="3800" dirty="0">
                <a:solidFill>
                  <a:srgbClr val="FFFFFF"/>
                </a:solidFill>
                <a:latin typeface="+mn-lt"/>
              </a:rPr>
              <a:t>Legal Requirements of a Will</a:t>
            </a:r>
          </a:p>
        </p:txBody>
      </p:sp>
      <p:graphicFrame>
        <p:nvGraphicFramePr>
          <p:cNvPr id="5" name="Content Placeholder 2">
            <a:extLst>
              <a:ext uri="{FF2B5EF4-FFF2-40B4-BE49-F238E27FC236}">
                <a16:creationId xmlns:a16="http://schemas.microsoft.com/office/drawing/2014/main" id="{820236CA-1B55-0C30-B4C6-3DD6FA74C52F}"/>
              </a:ext>
            </a:extLst>
          </p:cNvPr>
          <p:cNvGraphicFramePr>
            <a:graphicFrameLocks noGrp="1"/>
          </p:cNvGraphicFramePr>
          <p:nvPr>
            <p:ph idx="1"/>
            <p:extLst>
              <p:ext uri="{D42A27DB-BD31-4B8C-83A1-F6EECF244321}">
                <p14:modId xmlns:p14="http://schemas.microsoft.com/office/powerpoint/2010/main" val="3437275543"/>
              </p:ext>
            </p:extLst>
          </p:nvPr>
        </p:nvGraphicFramePr>
        <p:xfrm>
          <a:off x="5433848" y="541606"/>
          <a:ext cx="6589986" cy="61850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03238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67DC42-0C00-9FFB-5AE5-09F957EFAD44}"/>
              </a:ext>
            </a:extLst>
          </p:cNvPr>
          <p:cNvSpPr>
            <a:spLocks noGrp="1"/>
          </p:cNvSpPr>
          <p:nvPr>
            <p:ph idx="1"/>
          </p:nvPr>
        </p:nvSpPr>
        <p:spPr>
          <a:xfrm>
            <a:off x="695696" y="412461"/>
            <a:ext cx="10515600" cy="3213608"/>
          </a:xfrm>
        </p:spPr>
        <p:txBody>
          <a:bodyPr>
            <a:normAutofit/>
          </a:bodyPr>
          <a:lstStyle/>
          <a:p>
            <a:pPr marL="0" indent="0">
              <a:buNone/>
            </a:pPr>
            <a:r>
              <a:rPr lang="en-US" sz="3500" b="1" u="sng" dirty="0">
                <a:latin typeface="Aptos" panose="020B0004020202020204" pitchFamily="34" charset="0"/>
              </a:rPr>
              <a:t>Do I Need An Attorney?</a:t>
            </a:r>
          </a:p>
          <a:p>
            <a:pPr marL="0" indent="0">
              <a:buNone/>
            </a:pPr>
            <a:r>
              <a:rPr lang="en-US" dirty="0">
                <a:latin typeface="Aptos" panose="020B0004020202020204" pitchFamily="34" charset="0"/>
              </a:rPr>
              <a:t>No.  However, it is </a:t>
            </a:r>
            <a:r>
              <a:rPr lang="en-US" b="1" dirty="0">
                <a:latin typeface="Aptos" panose="020B0004020202020204" pitchFamily="34" charset="0"/>
              </a:rPr>
              <a:t>advisable</a:t>
            </a:r>
            <a:r>
              <a:rPr lang="en-US" dirty="0">
                <a:latin typeface="Aptos" panose="020B0004020202020204" pitchFamily="34" charset="0"/>
              </a:rPr>
              <a:t> and very </a:t>
            </a:r>
            <a:r>
              <a:rPr lang="en-US" b="1" dirty="0">
                <a:latin typeface="Aptos" panose="020B0004020202020204" pitchFamily="34" charset="0"/>
              </a:rPr>
              <a:t>helpful</a:t>
            </a:r>
            <a:r>
              <a:rPr lang="en-US" dirty="0">
                <a:latin typeface="Aptos" panose="020B0004020202020204" pitchFamily="34" charset="0"/>
              </a:rPr>
              <a:t> particularly if:</a:t>
            </a:r>
          </a:p>
          <a:p>
            <a:pPr marL="971550" lvl="1" indent="-514350">
              <a:buFont typeface="+mj-lt"/>
              <a:buAutoNum type="arabicPeriod"/>
            </a:pPr>
            <a:r>
              <a:rPr lang="en-US" sz="2800" dirty="0">
                <a:latin typeface="Aptos" panose="020B0004020202020204" pitchFamily="34" charset="0"/>
              </a:rPr>
              <a:t>You have children with special needs and you wish to set up a trust or another instrument to ensure their care.</a:t>
            </a:r>
          </a:p>
          <a:p>
            <a:pPr marL="971550" lvl="1" indent="-514350">
              <a:buFont typeface="+mj-lt"/>
              <a:buAutoNum type="arabicPeriod"/>
            </a:pPr>
            <a:r>
              <a:rPr lang="en-US" sz="2800" dirty="0">
                <a:latin typeface="Aptos" panose="020B0004020202020204" pitchFamily="34" charset="0"/>
              </a:rPr>
              <a:t>You have a concern about Federal estate taxes.</a:t>
            </a:r>
          </a:p>
          <a:p>
            <a:pPr marL="971550" lvl="1" indent="-514350">
              <a:buFont typeface="+mj-lt"/>
              <a:buAutoNum type="arabicPeriod"/>
            </a:pPr>
            <a:r>
              <a:rPr lang="en-US" sz="2800" dirty="0">
                <a:latin typeface="Aptos" panose="020B0004020202020204" pitchFamily="34" charset="0"/>
              </a:rPr>
              <a:t>You have a complex property distribution.				</a:t>
            </a:r>
          </a:p>
          <a:p>
            <a:endParaRPr lang="en-US" dirty="0"/>
          </a:p>
        </p:txBody>
      </p:sp>
      <p:sp>
        <p:nvSpPr>
          <p:cNvPr id="5" name="TextBox 4">
            <a:extLst>
              <a:ext uri="{FF2B5EF4-FFF2-40B4-BE49-F238E27FC236}">
                <a16:creationId xmlns:a16="http://schemas.microsoft.com/office/drawing/2014/main" id="{51D32FEB-D6D7-FFB8-561C-5EEF310EFC9A}"/>
              </a:ext>
            </a:extLst>
          </p:cNvPr>
          <p:cNvSpPr txBox="1"/>
          <p:nvPr/>
        </p:nvSpPr>
        <p:spPr>
          <a:xfrm>
            <a:off x="1767137" y="3626069"/>
            <a:ext cx="8981704" cy="2246769"/>
          </a:xfrm>
          <a:prstGeom prst="rect">
            <a:avLst/>
          </a:prstGeom>
          <a:noFill/>
        </p:spPr>
        <p:txBody>
          <a:bodyPr wrap="square">
            <a:spAutoFit/>
          </a:bodyPr>
          <a:lstStyle/>
          <a:p>
            <a:r>
              <a:rPr lang="en-US" sz="2800" i="1" dirty="0">
                <a:latin typeface="Aptos" panose="020B0004020202020204" pitchFamily="34" charset="0"/>
              </a:rPr>
              <a:t>Your will should be reviewed frequently and changed to be compatible with the law of the state in which you reside, changes in beneficiaries, executors and guardians or minor children.  It is important to note that property follows the state where it is located.</a:t>
            </a:r>
          </a:p>
        </p:txBody>
      </p:sp>
    </p:spTree>
    <p:extLst>
      <p:ext uri="{BB962C8B-B14F-4D97-AF65-F5344CB8AC3E}">
        <p14:creationId xmlns:p14="http://schemas.microsoft.com/office/powerpoint/2010/main" val="520692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2EAA37E-25D1-1FE0-3FD8-060700E54495}"/>
              </a:ext>
            </a:extLst>
          </p:cNvPr>
          <p:cNvSpPr>
            <a:spLocks noGrp="1"/>
          </p:cNvSpPr>
          <p:nvPr>
            <p:ph type="title"/>
          </p:nvPr>
        </p:nvSpPr>
        <p:spPr>
          <a:xfrm>
            <a:off x="838200" y="673770"/>
            <a:ext cx="3220329" cy="2027227"/>
          </a:xfrm>
        </p:spPr>
        <p:txBody>
          <a:bodyPr vert="horz" lIns="91440" tIns="45720" rIns="91440" bIns="45720" rtlCol="0" anchor="t">
            <a:normAutofit/>
          </a:bodyPr>
          <a:lstStyle/>
          <a:p>
            <a:r>
              <a:rPr lang="en-US" sz="4600" b="1" kern="1200">
                <a:solidFill>
                  <a:srgbClr val="FFFFFF"/>
                </a:solidFill>
                <a:latin typeface="+mj-lt"/>
                <a:ea typeface="+mj-ea"/>
                <a:cs typeface="+mj-cs"/>
              </a:rPr>
              <a:t>Self Proving Affidavit</a:t>
            </a:r>
            <a:br>
              <a:rPr lang="en-US" sz="4600" b="1" u="sng" kern="1200">
                <a:solidFill>
                  <a:srgbClr val="FFFFFF"/>
                </a:solidFill>
                <a:latin typeface="+mj-lt"/>
                <a:ea typeface="+mj-ea"/>
                <a:cs typeface="+mj-cs"/>
              </a:rPr>
            </a:br>
            <a:endParaRPr lang="en-US" sz="4600" kern="1200">
              <a:solidFill>
                <a:srgbClr val="FFFFFF"/>
              </a:solidFill>
              <a:latin typeface="+mj-lt"/>
              <a:ea typeface="+mj-ea"/>
              <a:cs typeface="+mj-cs"/>
            </a:endParaRPr>
          </a:p>
        </p:txBody>
      </p:sp>
      <p:graphicFrame>
        <p:nvGraphicFramePr>
          <p:cNvPr id="7" name="TextBox 4">
            <a:extLst>
              <a:ext uri="{FF2B5EF4-FFF2-40B4-BE49-F238E27FC236}">
                <a16:creationId xmlns:a16="http://schemas.microsoft.com/office/drawing/2014/main" id="{CACBB028-0D1C-31A5-8452-5FB15C88841A}"/>
              </a:ext>
            </a:extLst>
          </p:cNvPr>
          <p:cNvGraphicFramePr/>
          <p:nvPr>
            <p:extLst>
              <p:ext uri="{D42A27DB-BD31-4B8C-83A1-F6EECF244321}">
                <p14:modId xmlns:p14="http://schemas.microsoft.com/office/powerpoint/2010/main" val="1278090144"/>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22136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3D121278-BA48-DA83-B4F8-225B89449AA2}"/>
              </a:ext>
            </a:extLst>
          </p:cNvPr>
          <p:cNvSpPr>
            <a:spLocks noGrp="1"/>
          </p:cNvSpPr>
          <p:nvPr>
            <p:ph type="title"/>
          </p:nvPr>
        </p:nvSpPr>
        <p:spPr>
          <a:xfrm>
            <a:off x="838200" y="365125"/>
            <a:ext cx="5393361" cy="1325563"/>
          </a:xfrm>
        </p:spPr>
        <p:txBody>
          <a:bodyPr>
            <a:normAutofit/>
          </a:bodyPr>
          <a:lstStyle/>
          <a:p>
            <a:r>
              <a:rPr lang="en-US" b="1" dirty="0">
                <a:latin typeface="Garamond" panose="02020404030301010803" pitchFamily="18" charset="0"/>
              </a:rPr>
              <a:t>How a ”Will” Works</a:t>
            </a:r>
            <a:br>
              <a:rPr lang="en-US" b="1" u="sng" dirty="0">
                <a:latin typeface="Garamond" panose="02020404030301010803" pitchFamily="18" charset="0"/>
              </a:rPr>
            </a:br>
            <a:endParaRPr lang="en-US" dirty="0"/>
          </a:p>
        </p:txBody>
      </p:sp>
      <p:pic>
        <p:nvPicPr>
          <p:cNvPr id="6" name="Picture 5" descr="A blue and yellow light lines&#10;&#10;AI-generated content may be incorrect.">
            <a:extLst>
              <a:ext uri="{FF2B5EF4-FFF2-40B4-BE49-F238E27FC236}">
                <a16:creationId xmlns:a16="http://schemas.microsoft.com/office/drawing/2014/main" id="{F43E03C1-BC9E-D861-B2AD-4235D2980489}"/>
              </a:ext>
            </a:extLst>
          </p:cNvPr>
          <p:cNvPicPr>
            <a:picLocks noChangeAspect="1"/>
          </p:cNvPicPr>
          <p:nvPr/>
        </p:nvPicPr>
        <p:blipFill>
          <a:blip r:embed="rId2"/>
          <a:srcRect l="27973" r="527"/>
          <a:stretch>
            <a:fillRect/>
          </a:stretch>
        </p:blipFill>
        <p:spPr>
          <a:xfrm>
            <a:off x="6888158" y="1271752"/>
            <a:ext cx="4609000" cy="4609000"/>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2"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7" name="Content Placeholder 2">
            <a:extLst>
              <a:ext uri="{FF2B5EF4-FFF2-40B4-BE49-F238E27FC236}">
                <a16:creationId xmlns:a16="http://schemas.microsoft.com/office/drawing/2014/main" id="{C94015C7-7C55-5D2F-241F-3043D4E87DA1}"/>
              </a:ext>
            </a:extLst>
          </p:cNvPr>
          <p:cNvGraphicFramePr>
            <a:graphicFrameLocks noGrp="1"/>
          </p:cNvGraphicFramePr>
          <p:nvPr>
            <p:ph idx="1"/>
            <p:extLst>
              <p:ext uri="{D42A27DB-BD31-4B8C-83A1-F6EECF244321}">
                <p14:modId xmlns:p14="http://schemas.microsoft.com/office/powerpoint/2010/main" val="2101332260"/>
              </p:ext>
            </p:extLst>
          </p:nvPr>
        </p:nvGraphicFramePr>
        <p:xfrm>
          <a:off x="152361" y="1069537"/>
          <a:ext cx="6434959" cy="5423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70004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83D9926B-96F1-620E-79C6-522BB9D0884B}"/>
              </a:ext>
            </a:extLst>
          </p:cNvPr>
          <p:cNvSpPr>
            <a:spLocks noGrp="1"/>
          </p:cNvSpPr>
          <p:nvPr>
            <p:ph idx="1"/>
          </p:nvPr>
        </p:nvSpPr>
        <p:spPr>
          <a:xfrm>
            <a:off x="838200" y="1825625"/>
            <a:ext cx="5558489" cy="4351338"/>
          </a:xfrm>
        </p:spPr>
        <p:txBody>
          <a:bodyPr>
            <a:normAutofit/>
          </a:bodyPr>
          <a:lstStyle/>
          <a:p>
            <a:pPr marL="0" indent="0">
              <a:buNone/>
            </a:pPr>
            <a:r>
              <a:rPr lang="en-US" sz="2600" b="1" u="sng">
                <a:latin typeface="Aptos" panose="020B0004020202020204" pitchFamily="34" charset="0"/>
              </a:rPr>
              <a:t>Back Up Beneficiaries</a:t>
            </a:r>
          </a:p>
          <a:p>
            <a:pPr marL="0" indent="0">
              <a:buNone/>
            </a:pPr>
            <a:r>
              <a:rPr lang="en-US" sz="2600"/>
              <a:t>Most will name backups who receive property ONLY if a primary beneficiary is not alive at the time of the testator’s death.</a:t>
            </a:r>
          </a:p>
          <a:p>
            <a:pPr marL="0" indent="0">
              <a:buNone/>
            </a:pPr>
            <a:endParaRPr lang="en-US" sz="2600">
              <a:latin typeface="Garamond" panose="02020404030301010803" pitchFamily="18" charset="0"/>
            </a:endParaRPr>
          </a:p>
          <a:p>
            <a:pPr marL="0" indent="0">
              <a:buNone/>
            </a:pPr>
            <a:r>
              <a:rPr lang="en-US" sz="2600" b="1" u="sng">
                <a:latin typeface="Aptos" panose="020B0004020202020204" pitchFamily="34" charset="0"/>
              </a:rPr>
              <a:t>Residuary Clause</a:t>
            </a:r>
          </a:p>
          <a:p>
            <a:pPr marL="0" indent="0">
              <a:buNone/>
            </a:pPr>
            <a:r>
              <a:rPr lang="en-US" sz="2600"/>
              <a:t>Comprehensive wills include a “catch all” provision for any property not specifically mentioned in the will</a:t>
            </a:r>
          </a:p>
          <a:p>
            <a:endParaRPr lang="en-US" sz="2600"/>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9487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c 3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TextBox 4">
            <a:extLst>
              <a:ext uri="{FF2B5EF4-FFF2-40B4-BE49-F238E27FC236}">
                <a16:creationId xmlns:a16="http://schemas.microsoft.com/office/drawing/2014/main" id="{D5E75BF0-DB9E-0E4D-466C-BC479154E0C5}"/>
              </a:ext>
            </a:extLst>
          </p:cNvPr>
          <p:cNvSpPr txBox="1"/>
          <p:nvPr/>
        </p:nvSpPr>
        <p:spPr>
          <a:xfrm>
            <a:off x="4351284" y="591344"/>
            <a:ext cx="7002516" cy="5947568"/>
          </a:xfrm>
          <a:prstGeom prst="rect">
            <a:avLst/>
          </a:prstGeom>
        </p:spPr>
        <p:txBody>
          <a:bodyPr vert="horz" lIns="91440" tIns="45720" rIns="91440" bIns="45720" rtlCol="0" anchor="ctr">
            <a:normAutofit lnSpcReduction="10000"/>
          </a:bodyPr>
          <a:lstStyle/>
          <a:p>
            <a:pPr>
              <a:lnSpc>
                <a:spcPct val="90000"/>
              </a:lnSpc>
              <a:spcAft>
                <a:spcPts val="600"/>
              </a:spcAft>
            </a:pPr>
            <a:r>
              <a:rPr lang="en-US" sz="3200" b="1" u="sng" dirty="0"/>
              <a:t>Executor(s) and Guardians</a:t>
            </a:r>
          </a:p>
          <a:p>
            <a:pPr indent="-228600">
              <a:lnSpc>
                <a:spcPct val="90000"/>
              </a:lnSpc>
              <a:spcAft>
                <a:spcPts val="600"/>
              </a:spcAft>
              <a:buFont typeface="Arial" panose="020B0604020202020204" pitchFamily="34" charset="0"/>
              <a:buChar char="•"/>
            </a:pPr>
            <a:r>
              <a:rPr lang="en-US" sz="2800" dirty="0"/>
              <a:t>Extremely important and to be discussed in advance to determine willingness to execute the required action.</a:t>
            </a:r>
          </a:p>
          <a:p>
            <a:pPr indent="-228600">
              <a:lnSpc>
                <a:spcPct val="90000"/>
              </a:lnSpc>
              <a:spcAft>
                <a:spcPts val="600"/>
              </a:spcAft>
              <a:buFont typeface="Arial" panose="020B0604020202020204" pitchFamily="34" charset="0"/>
              <a:buChar char="•"/>
            </a:pPr>
            <a:r>
              <a:rPr lang="en-US" sz="2800" dirty="0"/>
              <a:t>Are they:</a:t>
            </a:r>
          </a:p>
          <a:p>
            <a:pPr lvl="1" indent="-228600">
              <a:lnSpc>
                <a:spcPct val="90000"/>
              </a:lnSpc>
              <a:spcAft>
                <a:spcPts val="600"/>
              </a:spcAft>
              <a:buFont typeface="Arial" panose="020B0604020202020204" pitchFamily="34" charset="0"/>
              <a:buChar char="•"/>
            </a:pPr>
            <a:r>
              <a:rPr lang="en-US" sz="2800" dirty="0"/>
              <a:t>Trustworthy</a:t>
            </a:r>
          </a:p>
          <a:p>
            <a:pPr lvl="1" indent="-228600">
              <a:lnSpc>
                <a:spcPct val="90000"/>
              </a:lnSpc>
              <a:spcAft>
                <a:spcPts val="600"/>
              </a:spcAft>
              <a:buFont typeface="Arial" panose="020B0604020202020204" pitchFamily="34" charset="0"/>
              <a:buChar char="•"/>
            </a:pPr>
            <a:r>
              <a:rPr lang="en-US" sz="2800" dirty="0"/>
              <a:t>Organized</a:t>
            </a:r>
          </a:p>
          <a:p>
            <a:pPr lvl="1" indent="-228600">
              <a:lnSpc>
                <a:spcPct val="90000"/>
              </a:lnSpc>
              <a:spcAft>
                <a:spcPts val="600"/>
              </a:spcAft>
              <a:buFont typeface="Arial" panose="020B0604020202020204" pitchFamily="34" charset="0"/>
              <a:buChar char="•"/>
            </a:pPr>
            <a:r>
              <a:rPr lang="en-US" sz="2800" dirty="0"/>
              <a:t>Nothing to be gained by serving</a:t>
            </a:r>
          </a:p>
          <a:p>
            <a:pPr lvl="1" indent="-228600">
              <a:lnSpc>
                <a:spcPct val="90000"/>
              </a:lnSpc>
              <a:spcAft>
                <a:spcPts val="600"/>
              </a:spcAft>
              <a:buFont typeface="Arial" panose="020B0604020202020204" pitchFamily="34" charset="0"/>
              <a:buChar char="•"/>
            </a:pPr>
            <a:r>
              <a:rPr lang="en-US" sz="2800" dirty="0"/>
              <a:t>Will they have the free time to manage the process of probate or guardianship</a:t>
            </a:r>
          </a:p>
          <a:p>
            <a:pPr marL="457200" lvl="1" indent="-228600">
              <a:lnSpc>
                <a:spcPct val="90000"/>
              </a:lnSpc>
              <a:spcAft>
                <a:spcPts val="600"/>
              </a:spcAft>
              <a:buFont typeface="Arial" panose="020B0604020202020204" pitchFamily="34" charset="0"/>
              <a:buChar char="•"/>
            </a:pPr>
            <a:endParaRPr lang="en-US" dirty="0"/>
          </a:p>
          <a:p>
            <a:pPr marL="457200" lvl="1" indent="-228600">
              <a:lnSpc>
                <a:spcPct val="90000"/>
              </a:lnSpc>
              <a:spcAft>
                <a:spcPts val="600"/>
              </a:spcAft>
              <a:buFont typeface="Arial" panose="020B0604020202020204" pitchFamily="34" charset="0"/>
              <a:buChar char="•"/>
            </a:pPr>
            <a:r>
              <a:rPr lang="en-US" sz="2800" b="1" dirty="0"/>
              <a:t>Failure to choose an executor or guardian means the court will choose one based on the state law.</a:t>
            </a:r>
          </a:p>
        </p:txBody>
      </p:sp>
    </p:spTree>
    <p:extLst>
      <p:ext uri="{BB962C8B-B14F-4D97-AF65-F5344CB8AC3E}">
        <p14:creationId xmlns:p14="http://schemas.microsoft.com/office/powerpoint/2010/main" val="14795902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85E1694-FE70-242A-9D4F-B817583891AD}"/>
              </a:ext>
            </a:extLst>
          </p:cNvPr>
          <p:cNvSpPr txBox="1"/>
          <p:nvPr/>
        </p:nvSpPr>
        <p:spPr>
          <a:xfrm>
            <a:off x="336331" y="241277"/>
            <a:ext cx="11098924" cy="6124754"/>
          </a:xfrm>
          <a:prstGeom prst="rect">
            <a:avLst/>
          </a:prstGeom>
          <a:noFill/>
        </p:spPr>
        <p:txBody>
          <a:bodyPr wrap="square">
            <a:spAutoFit/>
          </a:bodyPr>
          <a:lstStyle/>
          <a:p>
            <a:pPr marL="0" indent="0">
              <a:buNone/>
            </a:pPr>
            <a:r>
              <a:rPr lang="en-US" sz="3200" b="1" u="sng" dirty="0"/>
              <a:t>Executor(s)</a:t>
            </a:r>
          </a:p>
          <a:p>
            <a:pPr marL="342900" indent="-342900">
              <a:buFont typeface="Arial" panose="020B0604020202020204" pitchFamily="34" charset="0"/>
              <a:buChar char="•"/>
            </a:pPr>
            <a:r>
              <a:rPr lang="en-US" sz="2400" dirty="0"/>
              <a:t>Upon your death, even if there is a last will and testament, property isn’t automatically transferred to new owners and debts will not be automatically paid.</a:t>
            </a:r>
          </a:p>
          <a:p>
            <a:pPr marL="342900" indent="-342900">
              <a:buFont typeface="Arial" panose="020B0604020202020204" pitchFamily="34" charset="0"/>
              <a:buChar char="•"/>
            </a:pPr>
            <a:r>
              <a:rPr lang="en-US" sz="2400" dirty="0"/>
              <a:t>Executors are personal representatives of the estate.</a:t>
            </a:r>
          </a:p>
          <a:p>
            <a:pPr marL="342900" indent="-342900">
              <a:buFont typeface="Arial" panose="020B0604020202020204" pitchFamily="34" charset="0"/>
              <a:buChar char="•"/>
            </a:pPr>
            <a:r>
              <a:rPr lang="en-US" sz="2400" dirty="0"/>
              <a:t>Works with the probate court to gather and inventory estate assets, settle estate debts and distribute assets.</a:t>
            </a:r>
          </a:p>
          <a:p>
            <a:pPr marL="342900" indent="-342900">
              <a:buFont typeface="Arial" panose="020B0604020202020204" pitchFamily="34" charset="0"/>
              <a:buChar char="•"/>
            </a:pPr>
            <a:r>
              <a:rPr lang="en-US" sz="2400" dirty="0"/>
              <a:t>Probate process is a legal process that takes place in a probate court in the county in which the deceased lived.</a:t>
            </a:r>
          </a:p>
          <a:p>
            <a:pPr marL="342900" indent="-342900">
              <a:buFont typeface="Arial" panose="020B0604020202020204" pitchFamily="34" charset="0"/>
              <a:buChar char="•"/>
            </a:pPr>
            <a:r>
              <a:rPr lang="en-US" sz="2400" dirty="0"/>
              <a:t>Executor works with the probate court during the process, including carrying out the terms of testator’s will.</a:t>
            </a:r>
          </a:p>
          <a:p>
            <a:pPr marL="342900" indent="-342900">
              <a:buFont typeface="Arial" panose="020B0604020202020204" pitchFamily="34" charset="0"/>
              <a:buChar char="•"/>
            </a:pPr>
            <a:r>
              <a:rPr lang="en-US" sz="2400" dirty="0"/>
              <a:t>It is IMPORTANT to include in the will a </a:t>
            </a:r>
            <a:r>
              <a:rPr lang="en-US" sz="2400" b="1" dirty="0"/>
              <a:t>waiver of the bond </a:t>
            </a:r>
            <a:r>
              <a:rPr lang="en-US" sz="2400" dirty="0"/>
              <a:t>for the executor, a </a:t>
            </a:r>
            <a:r>
              <a:rPr lang="en-US" sz="2400" b="1" dirty="0"/>
              <a:t>waiver of the inventory</a:t>
            </a:r>
            <a:r>
              <a:rPr lang="en-US" sz="2400" dirty="0"/>
              <a:t> and a </a:t>
            </a:r>
            <a:r>
              <a:rPr lang="en-US" sz="2400" b="1" dirty="0"/>
              <a:t>waiver of the annual retur</a:t>
            </a:r>
            <a:r>
              <a:rPr lang="en-US" sz="2400" dirty="0"/>
              <a:t>n to keep the involvement of the executor with the probate court to a minimum.</a:t>
            </a:r>
          </a:p>
          <a:p>
            <a:pPr marL="342900" indent="-342900">
              <a:buFont typeface="Arial" panose="020B0604020202020204" pitchFamily="34" charset="0"/>
              <a:buChar char="•"/>
            </a:pPr>
            <a:r>
              <a:rPr lang="en-US" sz="2400" dirty="0"/>
              <a:t>The entire process is done under the supervision of the probate court and settles the financial and other obligations of the the decease and distributes property. </a:t>
            </a:r>
          </a:p>
        </p:txBody>
      </p:sp>
    </p:spTree>
    <p:extLst>
      <p:ext uri="{BB962C8B-B14F-4D97-AF65-F5344CB8AC3E}">
        <p14:creationId xmlns:p14="http://schemas.microsoft.com/office/powerpoint/2010/main" val="1962945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A7BE02A-CC24-83DC-7ED8-BDBE8A1E0767}"/>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ose-up of hopscotch on a sidewalk">
            <a:extLst>
              <a:ext uri="{FF2B5EF4-FFF2-40B4-BE49-F238E27FC236}">
                <a16:creationId xmlns:a16="http://schemas.microsoft.com/office/drawing/2014/main" id="{9F1E63A5-0BA1-AAFE-3319-04CF29850D22}"/>
              </a:ext>
            </a:extLst>
          </p:cNvPr>
          <p:cNvPicPr>
            <a:picLocks noChangeAspect="1"/>
          </p:cNvPicPr>
          <p:nvPr/>
        </p:nvPicPr>
        <p:blipFill>
          <a:blip r:embed="rId2">
            <a:alphaModFix amt="40000"/>
          </a:blip>
          <a:srcRect t="7573" b="8157"/>
          <a:stretch>
            <a:fillRect/>
          </a:stretch>
        </p:blipFill>
        <p:spPr>
          <a:xfrm>
            <a:off x="20" y="10"/>
            <a:ext cx="12191979" cy="6857990"/>
          </a:xfrm>
          <a:prstGeom prst="rect">
            <a:avLst/>
          </a:prstGeom>
        </p:spPr>
      </p:pic>
      <p:sp>
        <p:nvSpPr>
          <p:cNvPr id="2" name="Title 1">
            <a:extLst>
              <a:ext uri="{FF2B5EF4-FFF2-40B4-BE49-F238E27FC236}">
                <a16:creationId xmlns:a16="http://schemas.microsoft.com/office/drawing/2014/main" id="{598A899C-796B-5674-7B55-50B42E61A2FC}"/>
              </a:ext>
            </a:extLst>
          </p:cNvPr>
          <p:cNvSpPr>
            <a:spLocks noGrp="1"/>
          </p:cNvSpPr>
          <p:nvPr>
            <p:ph type="ctrTitle"/>
          </p:nvPr>
        </p:nvSpPr>
        <p:spPr>
          <a:xfrm>
            <a:off x="838200" y="365125"/>
            <a:ext cx="10515600" cy="1325563"/>
          </a:xfrm>
        </p:spPr>
        <p:txBody>
          <a:bodyPr vert="horz" lIns="91440" tIns="45720" rIns="91440" bIns="45720" rtlCol="0" anchor="ctr">
            <a:normAutofit/>
          </a:bodyPr>
          <a:lstStyle/>
          <a:p>
            <a:pPr algn="l"/>
            <a:r>
              <a:rPr lang="en-US" sz="4200" dirty="0">
                <a:solidFill>
                  <a:schemeClr val="bg1"/>
                </a:solidFill>
              </a:rPr>
              <a:t>Scripture Speaks to Our Mortality……</a:t>
            </a:r>
          </a:p>
        </p:txBody>
      </p:sp>
      <p:sp>
        <p:nvSpPr>
          <p:cNvPr id="12"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5B70BEF6-5D50-28C6-B4D8-BF0E1120DB5E}"/>
              </a:ext>
            </a:extLst>
          </p:cNvPr>
          <p:cNvSpPr>
            <a:spLocks noGrp="1"/>
          </p:cNvSpPr>
          <p:nvPr>
            <p:ph type="subTitle" idx="1"/>
          </p:nvPr>
        </p:nvSpPr>
        <p:spPr>
          <a:xfrm>
            <a:off x="285009" y="2004446"/>
            <a:ext cx="11625942" cy="4176897"/>
          </a:xfrm>
        </p:spPr>
        <p:txBody>
          <a:bodyPr vert="horz" lIns="91440" tIns="45720" rIns="91440" bIns="45720" rtlCol="0">
            <a:normAutofit/>
          </a:bodyPr>
          <a:lstStyle/>
          <a:p>
            <a:pPr indent="-228600" algn="l">
              <a:buFont typeface="Arial" panose="020B0604020202020204" pitchFamily="34" charset="0"/>
              <a:buChar char="•"/>
            </a:pPr>
            <a:r>
              <a:rPr lang="en-US" sz="2800" b="1" dirty="0">
                <a:solidFill>
                  <a:schemeClr val="bg1"/>
                </a:solidFill>
              </a:rPr>
              <a:t>We all have a life that is measured in years, days, hours……</a:t>
            </a:r>
          </a:p>
          <a:p>
            <a:pPr algn="l"/>
            <a:r>
              <a:rPr lang="en-US" sz="2000" b="1" baseline="30000" dirty="0">
                <a:solidFill>
                  <a:schemeClr val="bg1"/>
                </a:solidFill>
              </a:rPr>
              <a:t>              </a:t>
            </a:r>
            <a:r>
              <a:rPr lang="en-US" i="1" dirty="0">
                <a:solidFill>
                  <a:schemeClr val="bg1"/>
                </a:solidFill>
              </a:rPr>
              <a:t>But even the hairs of your head are all numbered</a:t>
            </a:r>
            <a:r>
              <a:rPr lang="en-US" dirty="0">
                <a:solidFill>
                  <a:schemeClr val="bg1"/>
                </a:solidFill>
              </a:rPr>
              <a:t>.  </a:t>
            </a:r>
            <a:r>
              <a:rPr lang="en-US" i="1" dirty="0">
                <a:solidFill>
                  <a:schemeClr val="bg1"/>
                </a:solidFill>
              </a:rPr>
              <a:t>Matthew 10:30</a:t>
            </a:r>
            <a:endParaRPr lang="en-US" dirty="0">
              <a:solidFill>
                <a:schemeClr val="bg1"/>
              </a:solidFill>
            </a:endParaRPr>
          </a:p>
          <a:p>
            <a:pPr indent="-228600" algn="l">
              <a:buFont typeface="Arial" panose="020B0604020202020204" pitchFamily="34" charset="0"/>
              <a:buChar char="•"/>
            </a:pPr>
            <a:r>
              <a:rPr lang="en-US" sz="2800" b="1" dirty="0">
                <a:solidFill>
                  <a:schemeClr val="bg1"/>
                </a:solidFill>
              </a:rPr>
              <a:t>We do not know when we will be called home………</a:t>
            </a:r>
          </a:p>
          <a:p>
            <a:pPr algn="l"/>
            <a:r>
              <a:rPr lang="en-US" i="1" dirty="0">
                <a:solidFill>
                  <a:schemeClr val="bg1"/>
                </a:solidFill>
              </a:rPr>
              <a:t>But know this, that if the master of the house had known in what part of the night the thief was coming, he would have stayed awake and would not have let his house be broken into.  Matthew 24:23</a:t>
            </a:r>
            <a:endParaRPr lang="en-US" sz="2000" dirty="0">
              <a:solidFill>
                <a:schemeClr val="bg1"/>
              </a:solidFill>
            </a:endParaRPr>
          </a:p>
          <a:p>
            <a:pPr indent="-228600" algn="l">
              <a:buFont typeface="Arial" panose="020B0604020202020204" pitchFamily="34" charset="0"/>
              <a:buChar char="•"/>
            </a:pPr>
            <a:r>
              <a:rPr lang="en-US" sz="2800" b="1" dirty="0">
                <a:solidFill>
                  <a:schemeClr val="bg1"/>
                </a:solidFill>
              </a:rPr>
              <a:t>We are reminded to be ready………………</a:t>
            </a:r>
          </a:p>
          <a:p>
            <a:pPr algn="l"/>
            <a:r>
              <a:rPr lang="en-US" i="1" dirty="0">
                <a:solidFill>
                  <a:schemeClr val="bg1"/>
                </a:solidFill>
              </a:rPr>
              <a:t>Therefore you also must be ready for the Son of Man is coming at an hour you do not expect </a:t>
            </a:r>
            <a:r>
              <a:rPr lang="en-US" dirty="0">
                <a:solidFill>
                  <a:schemeClr val="bg1"/>
                </a:solidFill>
              </a:rPr>
              <a:t>Matthew 24:44</a:t>
            </a:r>
            <a:endParaRPr lang="en-US" i="1" dirty="0">
              <a:solidFill>
                <a:schemeClr val="bg1"/>
              </a:solidFill>
            </a:endParaRPr>
          </a:p>
          <a:p>
            <a:pPr indent="-228600" algn="l">
              <a:buFont typeface="Arial" panose="020B0604020202020204" pitchFamily="34" charset="0"/>
              <a:buChar char="•"/>
            </a:pPr>
            <a:endParaRPr lang="en-US" sz="2000" dirty="0">
              <a:solidFill>
                <a:schemeClr val="bg1"/>
              </a:solidFill>
            </a:endParaRPr>
          </a:p>
          <a:p>
            <a:pPr indent="-228600" algn="l">
              <a:buFont typeface="Arial" panose="020B0604020202020204" pitchFamily="34" charset="0"/>
              <a:buChar char="•"/>
            </a:pPr>
            <a:endParaRPr lang="en-US" sz="2000" dirty="0">
              <a:solidFill>
                <a:schemeClr val="bg1"/>
              </a:solidFill>
            </a:endParaRPr>
          </a:p>
        </p:txBody>
      </p:sp>
    </p:spTree>
    <p:extLst>
      <p:ext uri="{BB962C8B-B14F-4D97-AF65-F5344CB8AC3E}">
        <p14:creationId xmlns:p14="http://schemas.microsoft.com/office/powerpoint/2010/main" val="144451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10" presetClass="entr" presetSubtype="0" fill="hold" grpId="0" nodeType="withEffect">
                                  <p:stCondLst>
                                    <p:cond delay="2000"/>
                                  </p:stCondLst>
                                  <p:iterate type="lt">
                                    <p:tmPct val="10000"/>
                                  </p:iterate>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400"/>
                                        <p:tgtEl>
                                          <p:spTgt spid="3">
                                            <p:txEl>
                                              <p:pRg st="1" end="1"/>
                                            </p:txEl>
                                          </p:spTgt>
                                        </p:tgtEl>
                                      </p:cBhvr>
                                    </p:animEffect>
                                  </p:childTnLst>
                                </p:cTn>
                              </p:par>
                              <p:par>
                                <p:cTn id="14" presetID="10" presetClass="entr" presetSubtype="0" fill="hold" grpId="0" nodeType="withEffect">
                                  <p:stCondLst>
                                    <p:cond delay="2000"/>
                                  </p:stCondLst>
                                  <p:iterate type="lt">
                                    <p:tmPct val="10000"/>
                                  </p:iterate>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400"/>
                                        <p:tgtEl>
                                          <p:spTgt spid="3">
                                            <p:txEl>
                                              <p:pRg st="2" end="2"/>
                                            </p:txEl>
                                          </p:spTgt>
                                        </p:tgtEl>
                                      </p:cBhvr>
                                    </p:animEffect>
                                  </p:childTnLst>
                                </p:cTn>
                              </p:par>
                              <p:par>
                                <p:cTn id="17" presetID="10" presetClass="entr" presetSubtype="0" fill="hold" grpId="0" nodeType="withEffect">
                                  <p:stCondLst>
                                    <p:cond delay="2000"/>
                                  </p:stCondLst>
                                  <p:iterate type="lt">
                                    <p:tmPct val="10000"/>
                                  </p:iterate>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400"/>
                                        <p:tgtEl>
                                          <p:spTgt spid="3">
                                            <p:txEl>
                                              <p:pRg st="3" end="3"/>
                                            </p:txEl>
                                          </p:spTgt>
                                        </p:tgtEl>
                                      </p:cBhvr>
                                    </p:animEffect>
                                  </p:childTnLst>
                                </p:cTn>
                              </p:par>
                              <p:par>
                                <p:cTn id="20" presetID="10" presetClass="entr" presetSubtype="0" fill="hold" grpId="0" nodeType="withEffect">
                                  <p:stCondLst>
                                    <p:cond delay="2000"/>
                                  </p:stCondLst>
                                  <p:iterate type="lt">
                                    <p:tmPct val="10000"/>
                                  </p:iterate>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400"/>
                                        <p:tgtEl>
                                          <p:spTgt spid="3">
                                            <p:txEl>
                                              <p:pRg st="4" end="4"/>
                                            </p:txEl>
                                          </p:spTgt>
                                        </p:tgtEl>
                                      </p:cBhvr>
                                    </p:animEffect>
                                  </p:childTnLst>
                                </p:cTn>
                              </p:par>
                              <p:par>
                                <p:cTn id="23" presetID="10" presetClass="entr" presetSubtype="0" fill="hold" grpId="0" nodeType="withEffect">
                                  <p:stCondLst>
                                    <p:cond delay="2000"/>
                                  </p:stCondLst>
                                  <p:iterate type="lt">
                                    <p:tmPct val="10000"/>
                                  </p:iterate>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4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TextBox 4">
            <a:extLst>
              <a:ext uri="{FF2B5EF4-FFF2-40B4-BE49-F238E27FC236}">
                <a16:creationId xmlns:a16="http://schemas.microsoft.com/office/drawing/2014/main" id="{A25E1E7E-CE87-7278-8C5E-FA9C0BFB99FA}"/>
              </a:ext>
            </a:extLst>
          </p:cNvPr>
          <p:cNvSpPr txBox="1"/>
          <p:nvPr/>
        </p:nvSpPr>
        <p:spPr>
          <a:xfrm>
            <a:off x="4447308" y="591344"/>
            <a:ext cx="6906491" cy="5585619"/>
          </a:xfrm>
          <a:prstGeom prst="rect">
            <a:avLst/>
          </a:prstGeom>
        </p:spPr>
        <p:txBody>
          <a:bodyPr vert="horz" lIns="91440" tIns="45720" rIns="91440" bIns="45720" rtlCol="0" anchor="ctr">
            <a:normAutofit/>
          </a:bodyPr>
          <a:lstStyle/>
          <a:p>
            <a:pPr>
              <a:lnSpc>
                <a:spcPct val="90000"/>
              </a:lnSpc>
              <a:spcAft>
                <a:spcPts val="600"/>
              </a:spcAft>
            </a:pPr>
            <a:r>
              <a:rPr lang="en-US" sz="3200" b="1" u="sng" dirty="0"/>
              <a:t>Guardians</a:t>
            </a:r>
          </a:p>
          <a:p>
            <a:pPr indent="-228600">
              <a:lnSpc>
                <a:spcPct val="90000"/>
              </a:lnSpc>
              <a:spcAft>
                <a:spcPts val="600"/>
              </a:spcAft>
              <a:buFont typeface="Arial" panose="020B0604020202020204" pitchFamily="34" charset="0"/>
              <a:buChar char="•"/>
            </a:pPr>
            <a:r>
              <a:rPr lang="en-US" sz="2400" dirty="0"/>
              <a:t>Responsible for caring for a minor child if no parent is alive or able to do so.  There are two types.</a:t>
            </a:r>
          </a:p>
          <a:p>
            <a:pPr indent="-228600">
              <a:lnSpc>
                <a:spcPct val="90000"/>
              </a:lnSpc>
              <a:spcAft>
                <a:spcPts val="600"/>
              </a:spcAft>
              <a:buFont typeface="Arial" panose="020B0604020202020204" pitchFamily="34" charset="0"/>
              <a:buChar char="•"/>
            </a:pPr>
            <a:r>
              <a:rPr lang="en-US" sz="2400" b="1" dirty="0"/>
              <a:t>Personal Guardian:</a:t>
            </a:r>
            <a:r>
              <a:rPr lang="en-US" sz="2400" dirty="0"/>
              <a:t> Cares for and has custody of the minor child personally.  </a:t>
            </a:r>
          </a:p>
          <a:p>
            <a:pPr indent="-228600">
              <a:lnSpc>
                <a:spcPct val="90000"/>
              </a:lnSpc>
              <a:spcAft>
                <a:spcPts val="600"/>
              </a:spcAft>
              <a:buFont typeface="Arial" panose="020B0604020202020204" pitchFamily="34" charset="0"/>
              <a:buChar char="•"/>
            </a:pPr>
            <a:r>
              <a:rPr lang="en-US" sz="2400" b="1" dirty="0"/>
              <a:t>Property Guardian:</a:t>
            </a:r>
            <a:r>
              <a:rPr lang="en-US" sz="2400" dirty="0"/>
              <a:t> In charge of any property left to the minor child until the child becomes an adult or other conditions are met.</a:t>
            </a:r>
          </a:p>
          <a:p>
            <a:pPr indent="-228600">
              <a:lnSpc>
                <a:spcPct val="90000"/>
              </a:lnSpc>
              <a:spcAft>
                <a:spcPts val="600"/>
              </a:spcAft>
              <a:buFont typeface="Arial" panose="020B0604020202020204" pitchFamily="34" charset="0"/>
              <a:buChar char="•"/>
            </a:pPr>
            <a:r>
              <a:rPr lang="en-US" sz="2400" dirty="0"/>
              <a:t>They can be done by a single person or a guardian for each need.</a:t>
            </a:r>
          </a:p>
          <a:p>
            <a:pPr indent="-228600">
              <a:lnSpc>
                <a:spcPct val="90000"/>
              </a:lnSpc>
              <a:spcAft>
                <a:spcPts val="600"/>
              </a:spcAft>
              <a:buFont typeface="Arial" panose="020B0604020202020204" pitchFamily="34" charset="0"/>
              <a:buChar char="•"/>
            </a:pPr>
            <a:r>
              <a:rPr lang="en-US" sz="2400" dirty="0"/>
              <a:t>Strong wills specifies both and back ups. </a:t>
            </a:r>
          </a:p>
        </p:txBody>
      </p:sp>
    </p:spTree>
    <p:extLst>
      <p:ext uri="{BB962C8B-B14F-4D97-AF65-F5344CB8AC3E}">
        <p14:creationId xmlns:p14="http://schemas.microsoft.com/office/powerpoint/2010/main" val="11650834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8BA6E0D-B9A6-ECDB-4E91-0E196E57A27F}"/>
              </a:ext>
            </a:extLst>
          </p:cNvPr>
          <p:cNvSpPr txBox="1"/>
          <p:nvPr/>
        </p:nvSpPr>
        <p:spPr>
          <a:xfrm>
            <a:off x="450253" y="685264"/>
            <a:ext cx="7025535" cy="5314737"/>
          </a:xfrm>
          <a:prstGeom prst="rect">
            <a:avLst/>
          </a:prstGeom>
        </p:spPr>
        <p:txBody>
          <a:bodyPr vert="horz" lIns="91440" tIns="45720" rIns="91440" bIns="45720" rtlCol="0" anchor="ctr">
            <a:normAutofit/>
          </a:bodyPr>
          <a:lstStyle/>
          <a:p>
            <a:pPr>
              <a:lnSpc>
                <a:spcPct val="90000"/>
              </a:lnSpc>
              <a:spcAft>
                <a:spcPts val="600"/>
              </a:spcAft>
            </a:pPr>
            <a:r>
              <a:rPr lang="en-US" sz="3200" b="1" dirty="0">
                <a:solidFill>
                  <a:schemeClr val="tx2"/>
                </a:solidFill>
              </a:rPr>
              <a:t>Dying Without A Will</a:t>
            </a:r>
          </a:p>
          <a:p>
            <a:pPr marL="0" indent="-228600">
              <a:lnSpc>
                <a:spcPct val="90000"/>
              </a:lnSpc>
              <a:spcAft>
                <a:spcPts val="600"/>
              </a:spcAft>
              <a:buFont typeface="Arial" panose="020B0604020202020204" pitchFamily="34" charset="0"/>
              <a:buChar char="•"/>
            </a:pPr>
            <a:endParaRPr lang="en-US" u="sng" dirty="0">
              <a:solidFill>
                <a:schemeClr val="tx2"/>
              </a:solidFill>
            </a:endParaRPr>
          </a:p>
          <a:p>
            <a:pPr marL="457200" indent="-228600">
              <a:lnSpc>
                <a:spcPct val="90000"/>
              </a:lnSpc>
              <a:spcAft>
                <a:spcPts val="600"/>
              </a:spcAft>
              <a:buFont typeface="Arial" panose="020B0604020202020204" pitchFamily="34" charset="0"/>
              <a:buChar char="•"/>
            </a:pPr>
            <a:r>
              <a:rPr lang="en-US" sz="2400" dirty="0">
                <a:solidFill>
                  <a:schemeClr val="tx2"/>
                </a:solidFill>
              </a:rPr>
              <a:t>The government basically decides everything for you through a process called “Administration.”</a:t>
            </a:r>
          </a:p>
          <a:p>
            <a:pPr marL="457200" indent="-228600">
              <a:lnSpc>
                <a:spcPct val="90000"/>
              </a:lnSpc>
              <a:spcAft>
                <a:spcPts val="600"/>
              </a:spcAft>
              <a:buFont typeface="Arial" panose="020B0604020202020204" pitchFamily="34" charset="0"/>
              <a:buChar char="•"/>
            </a:pPr>
            <a:r>
              <a:rPr lang="en-US" sz="2400" dirty="0">
                <a:solidFill>
                  <a:schemeClr val="tx2"/>
                </a:solidFill>
              </a:rPr>
              <a:t>The state in which the property is located designates who will receive your property.</a:t>
            </a:r>
          </a:p>
          <a:p>
            <a:pPr marL="457200" indent="-228600">
              <a:lnSpc>
                <a:spcPct val="90000"/>
              </a:lnSpc>
              <a:spcAft>
                <a:spcPts val="600"/>
              </a:spcAft>
              <a:buFont typeface="Arial" panose="020B0604020202020204" pitchFamily="34" charset="0"/>
              <a:buChar char="•"/>
            </a:pPr>
            <a:r>
              <a:rPr lang="en-US" sz="2400" dirty="0">
                <a:solidFill>
                  <a:schemeClr val="tx2"/>
                </a:solidFill>
              </a:rPr>
              <a:t>A court through will determine who will care for minor children</a:t>
            </a:r>
            <a:r>
              <a:rPr lang="en-US" dirty="0">
                <a:solidFill>
                  <a:schemeClr val="tx2"/>
                </a:solidFill>
              </a:rPr>
              <a:t>.</a:t>
            </a:r>
          </a:p>
        </p:txBody>
      </p:sp>
      <p:grpSp>
        <p:nvGrpSpPr>
          <p:cNvPr id="16" name="Group 15">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7" name="Freeform: Shape 16">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Graphic 8" descr="Scales of Justice">
            <a:extLst>
              <a:ext uri="{FF2B5EF4-FFF2-40B4-BE49-F238E27FC236}">
                <a16:creationId xmlns:a16="http://schemas.microsoft.com/office/drawing/2014/main" id="{FB101404-D932-7902-2F23-46FDE433C8D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35263111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F138222-D274-4866-96E7-C3B1D6DA8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c 10">
            <a:extLst>
              <a:ext uri="{FF2B5EF4-FFF2-40B4-BE49-F238E27FC236}">
                <a16:creationId xmlns:a16="http://schemas.microsoft.com/office/drawing/2014/main" id="{5888E255-D20B-4F26-B9DA-3DF036797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45EFC17-D9F9-2607-E7A3-08F1CC0BBE3C}"/>
              </a:ext>
            </a:extLst>
          </p:cNvPr>
          <p:cNvSpPr>
            <a:spLocks noGrp="1"/>
          </p:cNvSpPr>
          <p:nvPr>
            <p:ph type="title"/>
          </p:nvPr>
        </p:nvSpPr>
        <p:spPr>
          <a:xfrm>
            <a:off x="841512" y="1122363"/>
            <a:ext cx="5087631" cy="2387600"/>
          </a:xfrm>
        </p:spPr>
        <p:txBody>
          <a:bodyPr vert="horz" lIns="91440" tIns="45720" rIns="91440" bIns="45720" rtlCol="0" anchor="b">
            <a:normAutofit/>
          </a:bodyPr>
          <a:lstStyle/>
          <a:p>
            <a:pPr algn="ctr"/>
            <a:r>
              <a:rPr lang="en-US" sz="6000" kern="1200" dirty="0">
                <a:solidFill>
                  <a:srgbClr val="FFFFFF"/>
                </a:solidFill>
                <a:latin typeface="+mj-lt"/>
                <a:ea typeface="+mj-ea"/>
                <a:cs typeface="+mj-cs"/>
              </a:rPr>
              <a:t>Finishing Well</a:t>
            </a:r>
            <a:br>
              <a:rPr lang="en-US" sz="6000" kern="1200" dirty="0">
                <a:solidFill>
                  <a:srgbClr val="FFFFFF"/>
                </a:solidFill>
                <a:latin typeface="+mj-lt"/>
                <a:ea typeface="+mj-ea"/>
                <a:cs typeface="+mj-cs"/>
              </a:rPr>
            </a:br>
            <a:r>
              <a:rPr lang="en-US" sz="6000" kern="1200" dirty="0">
                <a:solidFill>
                  <a:srgbClr val="FFFFFF"/>
                </a:solidFill>
                <a:latin typeface="+mj-lt"/>
                <a:ea typeface="+mj-ea"/>
                <a:cs typeface="+mj-cs"/>
              </a:rPr>
              <a:t>Celebrating Life</a:t>
            </a:r>
          </a:p>
        </p:txBody>
      </p:sp>
      <p:sp>
        <p:nvSpPr>
          <p:cNvPr id="13" name="Oval 12">
            <a:extLst>
              <a:ext uri="{FF2B5EF4-FFF2-40B4-BE49-F238E27FC236}">
                <a16:creationId xmlns:a16="http://schemas.microsoft.com/office/drawing/2014/main" id="{02AD46D6-02D6-45B3-921C-F4033826E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2790" y="5367348"/>
            <a:ext cx="616353" cy="59963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Online Media 3" descr="#civilwar">
            <a:hlinkClick r:id="" action="ppaction://media"/>
            <a:extLst>
              <a:ext uri="{FF2B5EF4-FFF2-40B4-BE49-F238E27FC236}">
                <a16:creationId xmlns:a16="http://schemas.microsoft.com/office/drawing/2014/main" id="{A9523AEE-47AB-3DFB-D4A2-A96006F006A4}"/>
              </a:ext>
            </a:extLst>
          </p:cNvPr>
          <p:cNvPicPr>
            <a:picLocks noGrp="1" noRot="1" noChangeAspect="1"/>
          </p:cNvPicPr>
          <p:nvPr>
            <p:ph idx="1"/>
            <a:videoFile r:link="rId1"/>
          </p:nvPr>
        </p:nvPicPr>
        <p:blipFill>
          <a:blip r:embed="rId3"/>
          <a:stretch>
            <a:fillRect/>
          </a:stretch>
        </p:blipFill>
        <p:spPr>
          <a:xfrm>
            <a:off x="7463566" y="669394"/>
            <a:ext cx="3109703" cy="5503900"/>
          </a:xfrm>
          <a:custGeom>
            <a:avLst/>
            <a:gdLst/>
            <a:ahLst/>
            <a:cxnLst/>
            <a:rect l="l" t="t" r="r" b="b"/>
            <a:pathLst>
              <a:path w="5051479" h="5503900">
                <a:moveTo>
                  <a:pt x="151948" y="0"/>
                </a:moveTo>
                <a:lnTo>
                  <a:pt x="4899531" y="0"/>
                </a:lnTo>
                <a:cubicBezTo>
                  <a:pt x="4983450" y="0"/>
                  <a:pt x="5051479" y="68029"/>
                  <a:pt x="5051479" y="151948"/>
                </a:cubicBezTo>
                <a:lnTo>
                  <a:pt x="5051479" y="5351952"/>
                </a:lnTo>
                <a:cubicBezTo>
                  <a:pt x="5051479" y="5435871"/>
                  <a:pt x="4983450" y="5503900"/>
                  <a:pt x="4899531" y="5503900"/>
                </a:cubicBezTo>
                <a:lnTo>
                  <a:pt x="151948" y="5503900"/>
                </a:lnTo>
                <a:cubicBezTo>
                  <a:pt x="68029" y="5503900"/>
                  <a:pt x="0" y="5435871"/>
                  <a:pt x="0" y="5351952"/>
                </a:cubicBezTo>
                <a:lnTo>
                  <a:pt x="0" y="151948"/>
                </a:lnTo>
                <a:cubicBezTo>
                  <a:pt x="0" y="68029"/>
                  <a:pt x="68029" y="0"/>
                  <a:pt x="151948" y="0"/>
                </a:cubicBezTo>
                <a:close/>
              </a:path>
            </a:pathLst>
          </a:custGeom>
        </p:spPr>
      </p:pic>
    </p:spTree>
    <p:extLst>
      <p:ext uri="{BB962C8B-B14F-4D97-AF65-F5344CB8AC3E}">
        <p14:creationId xmlns:p14="http://schemas.microsoft.com/office/powerpoint/2010/main" val="309102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8910E9-1204-8781-DC0A-4E0627066946}"/>
              </a:ext>
            </a:extLst>
          </p:cNvPr>
          <p:cNvSpPr>
            <a:spLocks noGrp="1"/>
          </p:cNvSpPr>
          <p:nvPr>
            <p:ph type="title"/>
          </p:nvPr>
        </p:nvSpPr>
        <p:spPr>
          <a:xfrm>
            <a:off x="686834" y="1153572"/>
            <a:ext cx="3200400" cy="4461163"/>
          </a:xfrm>
        </p:spPr>
        <p:txBody>
          <a:bodyPr>
            <a:normAutofit/>
          </a:bodyPr>
          <a:lstStyle/>
          <a:p>
            <a:r>
              <a:rPr lang="en-US">
                <a:solidFill>
                  <a:srgbClr val="FFFFFF"/>
                </a:solidFill>
              </a:rPr>
              <a:t>Celebration of Life</a:t>
            </a:r>
          </a:p>
        </p:txBody>
      </p:sp>
      <p:sp>
        <p:nvSpPr>
          <p:cNvPr id="31" name="Arc 3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 name="Content Placeholder 2">
            <a:extLst>
              <a:ext uri="{FF2B5EF4-FFF2-40B4-BE49-F238E27FC236}">
                <a16:creationId xmlns:a16="http://schemas.microsoft.com/office/drawing/2014/main" id="{E81A7FD9-B116-443B-FBAF-AEC72E6176EB}"/>
              </a:ext>
            </a:extLst>
          </p:cNvPr>
          <p:cNvSpPr>
            <a:spLocks noGrp="1"/>
          </p:cNvSpPr>
          <p:nvPr>
            <p:ph idx="1"/>
          </p:nvPr>
        </p:nvSpPr>
        <p:spPr>
          <a:xfrm>
            <a:off x="4447308" y="591344"/>
            <a:ext cx="6906491" cy="5585619"/>
          </a:xfrm>
        </p:spPr>
        <p:txBody>
          <a:bodyPr anchor="ctr">
            <a:normAutofit/>
          </a:bodyPr>
          <a:lstStyle/>
          <a:p>
            <a:pPr marL="0" indent="0">
              <a:buNone/>
            </a:pPr>
            <a:r>
              <a:rPr lang="en-US" sz="2600" dirty="0">
                <a:latin typeface="Aptos" panose="020B0004020202020204" pitchFamily="34" charset="0"/>
              </a:rPr>
              <a:t>For none of us lives to himself, and none of us dies to himself.  For if we live, we live to the Lord, and if we die, we die to the Lord.  So then, whether we live or whether we die, we are the Lord’s.  </a:t>
            </a:r>
            <a:r>
              <a:rPr lang="en-US" sz="2000" dirty="0">
                <a:latin typeface="Aptos" panose="020B0004020202020204" pitchFamily="34" charset="0"/>
              </a:rPr>
              <a:t>Romans 14:7-9</a:t>
            </a:r>
          </a:p>
          <a:p>
            <a:pPr marL="0" indent="0">
              <a:buNone/>
            </a:pPr>
            <a:endParaRPr lang="en-US" sz="2600" u="sng" dirty="0">
              <a:latin typeface="Garamond" panose="02020404030301010803" pitchFamily="18" charset="0"/>
            </a:endParaRPr>
          </a:p>
          <a:p>
            <a:pPr marL="0" indent="0">
              <a:buNone/>
            </a:pPr>
            <a:r>
              <a:rPr lang="en-US" sz="2600" dirty="0"/>
              <a:t>Therefore you also must be ready, for the Son of Man is coming at an hour you do not expect.  </a:t>
            </a:r>
            <a:r>
              <a:rPr lang="en-US" sz="2000" dirty="0"/>
              <a:t>Matthew 24:44</a:t>
            </a:r>
          </a:p>
          <a:p>
            <a:pPr marL="0" indent="0">
              <a:buNone/>
            </a:pPr>
            <a:endParaRPr lang="en-US" sz="2600" u="sng" dirty="0">
              <a:latin typeface="Garamond" panose="02020404030301010803" pitchFamily="18" charset="0"/>
            </a:endParaRPr>
          </a:p>
          <a:p>
            <a:pPr marL="0" indent="0">
              <a:buNone/>
            </a:pPr>
            <a:r>
              <a:rPr lang="en-US" sz="2600" u="sng" dirty="0"/>
              <a:t>The Key to Finishing Well is as in Living Well: Faithfulness, Preparation and Communication  </a:t>
            </a:r>
          </a:p>
          <a:p>
            <a:endParaRPr lang="en-US" sz="2600" dirty="0"/>
          </a:p>
        </p:txBody>
      </p:sp>
    </p:spTree>
    <p:extLst>
      <p:ext uri="{BB962C8B-B14F-4D97-AF65-F5344CB8AC3E}">
        <p14:creationId xmlns:p14="http://schemas.microsoft.com/office/powerpoint/2010/main" val="22726552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BCFA2-86E0-8074-94FC-732BD3A961A8}"/>
              </a:ext>
            </a:extLst>
          </p:cNvPr>
          <p:cNvSpPr>
            <a:spLocks noGrp="1"/>
          </p:cNvSpPr>
          <p:nvPr>
            <p:ph type="title"/>
          </p:nvPr>
        </p:nvSpPr>
        <p:spPr/>
        <p:txBody>
          <a:bodyPr/>
          <a:lstStyle/>
          <a:p>
            <a:r>
              <a:rPr lang="en-US" dirty="0"/>
              <a:t>Death of a Loved One</a:t>
            </a:r>
          </a:p>
        </p:txBody>
      </p:sp>
      <p:sp>
        <p:nvSpPr>
          <p:cNvPr id="3" name="Content Placeholder 2">
            <a:extLst>
              <a:ext uri="{FF2B5EF4-FFF2-40B4-BE49-F238E27FC236}">
                <a16:creationId xmlns:a16="http://schemas.microsoft.com/office/drawing/2014/main" id="{261E36D7-E126-2757-2170-1F0F2369424D}"/>
              </a:ext>
            </a:extLst>
          </p:cNvPr>
          <p:cNvSpPr>
            <a:spLocks noGrp="1"/>
          </p:cNvSpPr>
          <p:nvPr>
            <p:ph idx="1"/>
          </p:nvPr>
        </p:nvSpPr>
        <p:spPr/>
        <p:txBody>
          <a:bodyPr/>
          <a:lstStyle/>
          <a:p>
            <a:r>
              <a:rPr lang="en-US" dirty="0"/>
              <a:t>If the death occurs at home:  Call 911 or the hospice organization for pronouncement.</a:t>
            </a:r>
          </a:p>
          <a:p>
            <a:r>
              <a:rPr lang="en-US" dirty="0"/>
              <a:t>If the death occurs in the hospital the staff will notify the authorities and if you have given them the funeral home’s name they will contact them as well.</a:t>
            </a:r>
          </a:p>
          <a:p>
            <a:r>
              <a:rPr lang="en-US" dirty="0"/>
              <a:t>Registration of the death: medical certificate</a:t>
            </a:r>
          </a:p>
          <a:p>
            <a:r>
              <a:rPr lang="en-US" dirty="0"/>
              <a:t>Notifying Family and Friends: Designate someone to do that for you.</a:t>
            </a:r>
          </a:p>
          <a:p>
            <a:r>
              <a:rPr lang="en-US" dirty="0"/>
              <a:t>Notify Church Family and access plan documents on file.</a:t>
            </a:r>
          </a:p>
          <a:p>
            <a:endParaRPr lang="en-US" dirty="0"/>
          </a:p>
        </p:txBody>
      </p:sp>
    </p:spTree>
    <p:extLst>
      <p:ext uri="{BB962C8B-B14F-4D97-AF65-F5344CB8AC3E}">
        <p14:creationId xmlns:p14="http://schemas.microsoft.com/office/powerpoint/2010/main" val="28149792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5C9BA-577D-9DD9-0E8A-9C9F46432E4C}"/>
              </a:ext>
            </a:extLst>
          </p:cNvPr>
          <p:cNvSpPr>
            <a:spLocks noGrp="1"/>
          </p:cNvSpPr>
          <p:nvPr>
            <p:ph type="title"/>
          </p:nvPr>
        </p:nvSpPr>
        <p:spPr>
          <a:xfrm>
            <a:off x="838200" y="365125"/>
            <a:ext cx="10515600" cy="1460500"/>
          </a:xfrm>
        </p:spPr>
        <p:txBody>
          <a:bodyPr>
            <a:normAutofit fontScale="90000"/>
          </a:bodyPr>
          <a:lstStyle/>
          <a:p>
            <a:r>
              <a:rPr lang="en-US" dirty="0">
                <a:latin typeface="Aptos" panose="020B0004020202020204" pitchFamily="34" charset="0"/>
              </a:rPr>
              <a:t>If There Are No Prearrangements Loved Ones Must Choose:*</a:t>
            </a:r>
            <a:br>
              <a:rPr lang="en-US" dirty="0">
                <a:latin typeface="Aptos" panose="020B0004020202020204" pitchFamily="34" charset="0"/>
              </a:rPr>
            </a:br>
            <a:endParaRPr lang="en-US" dirty="0">
              <a:latin typeface="Aptos" panose="020B0004020202020204" pitchFamily="34" charset="0"/>
            </a:endParaRPr>
          </a:p>
        </p:txBody>
      </p:sp>
      <p:sp>
        <p:nvSpPr>
          <p:cNvPr id="3" name="Content Placeholder 2">
            <a:extLst>
              <a:ext uri="{FF2B5EF4-FFF2-40B4-BE49-F238E27FC236}">
                <a16:creationId xmlns:a16="http://schemas.microsoft.com/office/drawing/2014/main" id="{1E907AFE-9760-4ABE-1984-8BA617F15131}"/>
              </a:ext>
            </a:extLst>
          </p:cNvPr>
          <p:cNvSpPr>
            <a:spLocks noGrp="1"/>
          </p:cNvSpPr>
          <p:nvPr>
            <p:ph idx="1"/>
          </p:nvPr>
        </p:nvSpPr>
        <p:spPr/>
        <p:txBody>
          <a:bodyPr>
            <a:normAutofit fontScale="92500" lnSpcReduction="20000"/>
          </a:bodyPr>
          <a:lstStyle/>
          <a:p>
            <a:r>
              <a:rPr lang="en-US" sz="3500" dirty="0"/>
              <a:t>Should the deceased be embalmed?</a:t>
            </a:r>
          </a:p>
          <a:p>
            <a:r>
              <a:rPr lang="en-US" sz="3500" dirty="0"/>
              <a:t>Do I need to purchase a casket?</a:t>
            </a:r>
          </a:p>
          <a:p>
            <a:r>
              <a:rPr lang="en-US" sz="3500" dirty="0"/>
              <a:t>Will I care for loved one’s physical remains through burial or cremation?</a:t>
            </a:r>
          </a:p>
          <a:p>
            <a:r>
              <a:rPr lang="en-US" sz="3500" dirty="0"/>
              <a:t>What sort of funeral or memorial service should I plan?</a:t>
            </a:r>
          </a:p>
          <a:p>
            <a:r>
              <a:rPr lang="en-US" sz="3500" dirty="0"/>
              <a:t>Are there any religious traditions or customs I need to plan for? Should I engage the services of a clergy member?</a:t>
            </a:r>
          </a:p>
          <a:p>
            <a:r>
              <a:rPr lang="en-US" sz="3500" dirty="0"/>
              <a:t>Planning now can take the burden from your loved ones.</a:t>
            </a:r>
          </a:p>
          <a:p>
            <a:pPr lvl="1" algn="r"/>
            <a:r>
              <a:rPr lang="en-US" sz="1800" dirty="0">
                <a:latin typeface="Garamond" panose="02020404030301010803" pitchFamily="18" charset="0"/>
              </a:rPr>
              <a:t>Source: Mowell Funeral Home and Cremation services “When Death Occurs”</a:t>
            </a:r>
          </a:p>
          <a:p>
            <a:endParaRPr lang="en-US" dirty="0"/>
          </a:p>
        </p:txBody>
      </p:sp>
    </p:spTree>
    <p:extLst>
      <p:ext uri="{BB962C8B-B14F-4D97-AF65-F5344CB8AC3E}">
        <p14:creationId xmlns:p14="http://schemas.microsoft.com/office/powerpoint/2010/main" val="20797312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7D086-9F38-2C45-91D5-EE1432116204}"/>
              </a:ext>
            </a:extLst>
          </p:cNvPr>
          <p:cNvSpPr>
            <a:spLocks noGrp="1"/>
          </p:cNvSpPr>
          <p:nvPr>
            <p:ph type="title"/>
          </p:nvPr>
        </p:nvSpPr>
        <p:spPr>
          <a:xfrm>
            <a:off x="553192" y="329499"/>
            <a:ext cx="10515600" cy="1325563"/>
          </a:xfrm>
        </p:spPr>
        <p:txBody>
          <a:bodyPr>
            <a:normAutofit fontScale="90000"/>
          </a:bodyPr>
          <a:lstStyle/>
          <a:p>
            <a:r>
              <a:rPr lang="en-US" dirty="0">
                <a:latin typeface="+mn-lt"/>
              </a:rPr>
              <a:t>Plan or Prepay for Funeral Services While You Are Alive:</a:t>
            </a:r>
            <a:br>
              <a:rPr lang="en-US" u="sng" dirty="0">
                <a:latin typeface="Garamond" panose="02020404030301010803" pitchFamily="18" charset="0"/>
              </a:rPr>
            </a:br>
            <a:endParaRPr lang="en-US" dirty="0"/>
          </a:p>
        </p:txBody>
      </p:sp>
      <p:sp>
        <p:nvSpPr>
          <p:cNvPr id="3" name="Content Placeholder 2">
            <a:extLst>
              <a:ext uri="{FF2B5EF4-FFF2-40B4-BE49-F238E27FC236}">
                <a16:creationId xmlns:a16="http://schemas.microsoft.com/office/drawing/2014/main" id="{E8425374-D018-FB94-3CDF-69ECE81F0C9F}"/>
              </a:ext>
            </a:extLst>
          </p:cNvPr>
          <p:cNvSpPr>
            <a:spLocks noGrp="1"/>
          </p:cNvSpPr>
          <p:nvPr>
            <p:ph idx="1"/>
          </p:nvPr>
        </p:nvSpPr>
        <p:spPr/>
        <p:txBody>
          <a:bodyPr>
            <a:normAutofit/>
          </a:bodyPr>
          <a:lstStyle/>
          <a:p>
            <a:pPr marL="0" indent="0" algn="ctr">
              <a:buNone/>
            </a:pPr>
            <a:endParaRPr lang="en-US" sz="3500" u="sng" dirty="0">
              <a:latin typeface="Garamond" panose="02020404030301010803" pitchFamily="18" charset="0"/>
            </a:endParaRPr>
          </a:p>
          <a:p>
            <a:r>
              <a:rPr lang="en-US" sz="3500" dirty="0"/>
              <a:t>Ensures you will be given the care and service you wanted.</a:t>
            </a:r>
          </a:p>
          <a:p>
            <a:pPr lvl="1"/>
            <a:r>
              <a:rPr lang="en-US" sz="3100" dirty="0"/>
              <a:t>Number of death certificates</a:t>
            </a:r>
          </a:p>
          <a:p>
            <a:pPr lvl="1"/>
            <a:r>
              <a:rPr lang="en-US" sz="3100" dirty="0"/>
              <a:t>Accessibility of military documents</a:t>
            </a:r>
          </a:p>
          <a:p>
            <a:r>
              <a:rPr lang="en-US" sz="3500" dirty="0"/>
              <a:t>Takes the opportunity for anxiety and discord out of the planning discussions.</a:t>
            </a:r>
          </a:p>
        </p:txBody>
      </p:sp>
    </p:spTree>
    <p:extLst>
      <p:ext uri="{BB962C8B-B14F-4D97-AF65-F5344CB8AC3E}">
        <p14:creationId xmlns:p14="http://schemas.microsoft.com/office/powerpoint/2010/main" val="41636321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7478-EE1A-47E0-01F8-8D12A62CE694}"/>
              </a:ext>
            </a:extLst>
          </p:cNvPr>
          <p:cNvSpPr>
            <a:spLocks noGrp="1"/>
          </p:cNvSpPr>
          <p:nvPr>
            <p:ph type="title"/>
          </p:nvPr>
        </p:nvSpPr>
        <p:spPr/>
        <p:txBody>
          <a:bodyPr/>
          <a:lstStyle/>
          <a:p>
            <a:r>
              <a:rPr lang="en-US" dirty="0">
                <a:latin typeface="+mn-lt"/>
              </a:rPr>
              <a:t>Plan Your Burial While You Are Living:</a:t>
            </a:r>
          </a:p>
        </p:txBody>
      </p:sp>
      <p:sp>
        <p:nvSpPr>
          <p:cNvPr id="3" name="Content Placeholder 2">
            <a:extLst>
              <a:ext uri="{FF2B5EF4-FFF2-40B4-BE49-F238E27FC236}">
                <a16:creationId xmlns:a16="http://schemas.microsoft.com/office/drawing/2014/main" id="{56C88B1D-DB1E-A1F6-AA59-C2A5BFB61BA0}"/>
              </a:ext>
            </a:extLst>
          </p:cNvPr>
          <p:cNvSpPr>
            <a:spLocks noGrp="1"/>
          </p:cNvSpPr>
          <p:nvPr>
            <p:ph idx="1"/>
          </p:nvPr>
        </p:nvSpPr>
        <p:spPr>
          <a:xfrm>
            <a:off x="451262" y="1588119"/>
            <a:ext cx="11021291" cy="4351338"/>
          </a:xfrm>
        </p:spPr>
        <p:txBody>
          <a:bodyPr>
            <a:normAutofit fontScale="92500" lnSpcReduction="10000"/>
          </a:bodyPr>
          <a:lstStyle/>
          <a:p>
            <a:r>
              <a:rPr lang="en-US" dirty="0"/>
              <a:t>Loving and caring thing to do for those you love.</a:t>
            </a:r>
          </a:p>
          <a:p>
            <a:r>
              <a:rPr lang="en-US" dirty="0"/>
              <a:t>ASAC has a form to pre-plan your burial.  We will retain on file.</a:t>
            </a:r>
          </a:p>
          <a:p>
            <a:r>
              <a:rPr lang="en-US" dirty="0"/>
              <a:t>Designate and communicate your needs to all who should know.</a:t>
            </a:r>
          </a:p>
          <a:p>
            <a:r>
              <a:rPr lang="en-US" dirty="0"/>
              <a:t>Order of service can be found on page 249 of the 2019 BCP and on page 324 of the 1928 BCP.   (2019 BCP in handout)</a:t>
            </a:r>
          </a:p>
          <a:p>
            <a:r>
              <a:rPr lang="en-US" dirty="0"/>
              <a:t>Key is choosing the scripture that is meaningful to you and the hymns that speak to your spirit and journey with the Lord.</a:t>
            </a:r>
          </a:p>
          <a:p>
            <a:r>
              <a:rPr lang="en-US" dirty="0"/>
              <a:t>Choose meaningful sacred hymns</a:t>
            </a:r>
          </a:p>
          <a:p>
            <a:r>
              <a:rPr lang="en-US" dirty="0"/>
              <a:t>Holy Communion is encouraged.</a:t>
            </a:r>
          </a:p>
          <a:p>
            <a:r>
              <a:rPr lang="en-US" dirty="0"/>
              <a:t>Determine how memorials should be designated.</a:t>
            </a:r>
          </a:p>
          <a:p>
            <a:endParaRPr lang="en-US" dirty="0"/>
          </a:p>
        </p:txBody>
      </p:sp>
    </p:spTree>
    <p:extLst>
      <p:ext uri="{BB962C8B-B14F-4D97-AF65-F5344CB8AC3E}">
        <p14:creationId xmlns:p14="http://schemas.microsoft.com/office/powerpoint/2010/main" val="33061699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C95E61-24C9-081B-0FF5-DBEAA141BE2B}"/>
              </a:ext>
            </a:extLst>
          </p:cNvPr>
          <p:cNvSpPr>
            <a:spLocks noGrp="1"/>
          </p:cNvSpPr>
          <p:nvPr>
            <p:ph type="title"/>
          </p:nvPr>
        </p:nvSpPr>
        <p:spPr>
          <a:xfrm>
            <a:off x="686834" y="1153572"/>
            <a:ext cx="3200400" cy="4461163"/>
          </a:xfrm>
        </p:spPr>
        <p:txBody>
          <a:bodyPr>
            <a:normAutofit/>
          </a:bodyPr>
          <a:lstStyle/>
          <a:p>
            <a:r>
              <a:rPr lang="en-US">
                <a:solidFill>
                  <a:srgbClr val="FFFFFF"/>
                </a:solidFill>
              </a:rPr>
              <a:t>Finishing Well</a:t>
            </a:r>
            <a:br>
              <a:rPr lang="en-US">
                <a:solidFill>
                  <a:srgbClr val="FFFFFF"/>
                </a:solidFill>
              </a:rPr>
            </a:br>
            <a:r>
              <a:rPr lang="en-US">
                <a:solidFill>
                  <a:srgbClr val="FFFFFF"/>
                </a:solidFill>
              </a:rPr>
              <a:t>When everyone goes home……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24A8AA9-F357-DA4E-01CD-656F6956BFF1}"/>
              </a:ext>
            </a:extLst>
          </p:cNvPr>
          <p:cNvSpPr>
            <a:spLocks noGrp="1"/>
          </p:cNvSpPr>
          <p:nvPr>
            <p:ph idx="1"/>
          </p:nvPr>
        </p:nvSpPr>
        <p:spPr>
          <a:xfrm>
            <a:off x="4447308" y="591344"/>
            <a:ext cx="7439892" cy="5585619"/>
          </a:xfrm>
        </p:spPr>
        <p:txBody>
          <a:bodyPr anchor="ctr">
            <a:normAutofit/>
          </a:bodyPr>
          <a:lstStyle/>
          <a:p>
            <a:pPr marL="0" indent="0">
              <a:buNone/>
            </a:pPr>
            <a:r>
              <a:rPr lang="en-US" dirty="0">
                <a:latin typeface="Aptos" panose="020B0004020202020204" pitchFamily="34" charset="0"/>
              </a:rPr>
              <a:t>Be gracious to me, O Lord, for I am languishing;</a:t>
            </a:r>
            <a:br>
              <a:rPr lang="en-US" dirty="0">
                <a:latin typeface="Aptos" panose="020B0004020202020204" pitchFamily="34" charset="0"/>
              </a:rPr>
            </a:br>
            <a:r>
              <a:rPr lang="en-US" dirty="0">
                <a:latin typeface="Aptos" panose="020B0004020202020204" pitchFamily="34" charset="0"/>
              </a:rPr>
              <a:t>    heal me, O Lord, for my bones are troubled.</a:t>
            </a:r>
            <a:br>
              <a:rPr lang="en-US" dirty="0">
                <a:latin typeface="Aptos" panose="020B0004020202020204" pitchFamily="34" charset="0"/>
              </a:rPr>
            </a:br>
            <a:r>
              <a:rPr lang="en-US" b="1" baseline="30000" dirty="0">
                <a:latin typeface="Aptos" panose="020B0004020202020204" pitchFamily="34" charset="0"/>
              </a:rPr>
              <a:t> </a:t>
            </a:r>
            <a:r>
              <a:rPr lang="en-US" dirty="0">
                <a:latin typeface="Aptos" panose="020B0004020202020204" pitchFamily="34" charset="0"/>
              </a:rPr>
              <a:t>My soul also is greatly troubled.</a:t>
            </a:r>
            <a:br>
              <a:rPr lang="en-US" dirty="0">
                <a:latin typeface="Aptos" panose="020B0004020202020204" pitchFamily="34" charset="0"/>
              </a:rPr>
            </a:br>
            <a:r>
              <a:rPr lang="en-US" dirty="0">
                <a:latin typeface="Aptos" panose="020B0004020202020204" pitchFamily="34" charset="0"/>
              </a:rPr>
              <a:t>    But you, O Lord—how long?</a:t>
            </a:r>
          </a:p>
          <a:p>
            <a:pPr marL="0" indent="0">
              <a:buNone/>
            </a:pPr>
            <a:r>
              <a:rPr lang="en-US" i="1" dirty="0"/>
              <a:t>Psalm 6:2-3</a:t>
            </a:r>
          </a:p>
          <a:p>
            <a:pPr marL="0" indent="0">
              <a:buNone/>
            </a:pPr>
            <a:endParaRPr lang="en-US" i="1" dirty="0"/>
          </a:p>
          <a:p>
            <a:pPr marL="0" indent="0">
              <a:buNone/>
            </a:pPr>
            <a:r>
              <a:rPr lang="en-US" sz="3200" i="1" dirty="0"/>
              <a:t>Grief becomes a constant companion for many……</a:t>
            </a:r>
          </a:p>
          <a:p>
            <a:endParaRPr lang="en-US" dirty="0"/>
          </a:p>
        </p:txBody>
      </p:sp>
    </p:spTree>
    <p:extLst>
      <p:ext uri="{BB962C8B-B14F-4D97-AF65-F5344CB8AC3E}">
        <p14:creationId xmlns:p14="http://schemas.microsoft.com/office/powerpoint/2010/main" val="14051767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337940BB-FBC4-492E-BD92-3B7B914D0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B145B4-07FB-CEF4-CBDE-8E5B65F85D63}"/>
              </a:ext>
            </a:extLst>
          </p:cNvPr>
          <p:cNvSpPr>
            <a:spLocks noGrp="1"/>
          </p:cNvSpPr>
          <p:nvPr>
            <p:ph type="title"/>
          </p:nvPr>
        </p:nvSpPr>
        <p:spPr>
          <a:xfrm>
            <a:off x="4853988" y="320041"/>
            <a:ext cx="6707084" cy="3892668"/>
          </a:xfrm>
        </p:spPr>
        <p:txBody>
          <a:bodyPr vert="horz" lIns="91440" tIns="45720" rIns="91440" bIns="45720" rtlCol="0" anchor="b">
            <a:normAutofit/>
          </a:bodyPr>
          <a:lstStyle/>
          <a:p>
            <a:r>
              <a:rPr lang="en-US" sz="6600" kern="1200">
                <a:solidFill>
                  <a:schemeClr val="tx1"/>
                </a:solidFill>
                <a:latin typeface="+mj-lt"/>
                <a:ea typeface="+mj-ea"/>
                <a:cs typeface="+mj-cs"/>
              </a:rPr>
              <a:t>A Perspective on Grief</a:t>
            </a:r>
          </a:p>
        </p:txBody>
      </p:sp>
      <p:pic>
        <p:nvPicPr>
          <p:cNvPr id="4" name="Online Media 3" descr="How to Process GRIEF.">
            <a:hlinkClick r:id="" action="ppaction://media"/>
            <a:extLst>
              <a:ext uri="{FF2B5EF4-FFF2-40B4-BE49-F238E27FC236}">
                <a16:creationId xmlns:a16="http://schemas.microsoft.com/office/drawing/2014/main" id="{CAF9B054-784B-04D0-6793-93077EE10A9F}"/>
              </a:ext>
            </a:extLst>
          </p:cNvPr>
          <p:cNvPicPr>
            <a:picLocks noRot="1" noChangeAspect="1"/>
          </p:cNvPicPr>
          <p:nvPr>
            <a:videoFile r:link="rId1"/>
          </p:nvPr>
        </p:nvPicPr>
        <p:blipFill>
          <a:blip r:embed="rId3"/>
          <a:stretch>
            <a:fillRect/>
          </a:stretch>
        </p:blipFill>
        <p:spPr>
          <a:xfrm>
            <a:off x="697035" y="320040"/>
            <a:ext cx="3333378" cy="5899785"/>
          </a:xfrm>
          <a:prstGeom prst="rect">
            <a:avLst/>
          </a:prstGeom>
        </p:spPr>
      </p:pic>
      <p:sp>
        <p:nvSpPr>
          <p:cNvPr id="29"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3987"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5657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9718476-B31A-0FDE-0CB0-D1B351CE405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58048B4-3F65-4EB9-ABA8-099353BE87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AE2FDE4-8ECB-4D0B-B871-D4EE52606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813768-6181-629C-2171-81D71CAAD7C9}"/>
              </a:ext>
            </a:extLst>
          </p:cNvPr>
          <p:cNvSpPr>
            <a:spLocks noGrp="1"/>
          </p:cNvSpPr>
          <p:nvPr>
            <p:ph type="ctrTitle"/>
          </p:nvPr>
        </p:nvSpPr>
        <p:spPr>
          <a:xfrm>
            <a:off x="732567" y="606179"/>
            <a:ext cx="10530318" cy="1383212"/>
          </a:xfrm>
        </p:spPr>
        <p:txBody>
          <a:bodyPr vert="horz" lIns="91440" tIns="45720" rIns="91440" bIns="45720" rtlCol="0" anchor="b">
            <a:normAutofit/>
          </a:bodyPr>
          <a:lstStyle/>
          <a:p>
            <a:pPr algn="l"/>
            <a:r>
              <a:rPr lang="en-US" sz="3600" dirty="0">
                <a:solidFill>
                  <a:schemeClr val="tx2"/>
                </a:solidFill>
              </a:rPr>
              <a:t>Don’t let anxiety around the subject keep you from Finishing Well</a:t>
            </a:r>
          </a:p>
        </p:txBody>
      </p:sp>
      <p:sp>
        <p:nvSpPr>
          <p:cNvPr id="3" name="Subtitle 2">
            <a:extLst>
              <a:ext uri="{FF2B5EF4-FFF2-40B4-BE49-F238E27FC236}">
                <a16:creationId xmlns:a16="http://schemas.microsoft.com/office/drawing/2014/main" id="{B3B9FDBD-176E-FD1B-033C-B004CC6BC543}"/>
              </a:ext>
            </a:extLst>
          </p:cNvPr>
          <p:cNvSpPr>
            <a:spLocks noGrp="1"/>
          </p:cNvSpPr>
          <p:nvPr>
            <p:ph type="subTitle" idx="1"/>
          </p:nvPr>
        </p:nvSpPr>
        <p:spPr>
          <a:xfrm>
            <a:off x="732566" y="2595570"/>
            <a:ext cx="11154633" cy="3656241"/>
          </a:xfrm>
        </p:spPr>
        <p:txBody>
          <a:bodyPr vert="horz" lIns="91440" tIns="45720" rIns="91440" bIns="45720" rtlCol="0" anchor="t">
            <a:normAutofit fontScale="92500" lnSpcReduction="10000"/>
          </a:bodyPr>
          <a:lstStyle/>
          <a:p>
            <a:pPr algn="l" fontAlgn="base"/>
            <a:r>
              <a:rPr lang="en-US" sz="2800" b="1" dirty="0">
                <a:solidFill>
                  <a:schemeClr val="tx2"/>
                </a:solidFill>
              </a:rPr>
              <a:t>Anticipatory grief</a:t>
            </a:r>
            <a:r>
              <a:rPr lang="en-US" sz="2800" dirty="0">
                <a:solidFill>
                  <a:schemeClr val="tx2"/>
                </a:solidFill>
              </a:rPr>
              <a:t> is the “beginning of the end” in our minds. We now operate in two worlds; the safe world that we are used to and the unsafe world where a loved one might die. We feel that sadness and the unconscious need to prepare our psyche.</a:t>
            </a:r>
          </a:p>
          <a:p>
            <a:pPr algn="l" fontAlgn="base"/>
            <a:r>
              <a:rPr lang="en-US" sz="2800" b="1" dirty="0">
                <a:solidFill>
                  <a:schemeClr val="tx2"/>
                </a:solidFill>
              </a:rPr>
              <a:t>Anticipatory grief is generally more silent than grief after a loss. </a:t>
            </a:r>
            <a:r>
              <a:rPr lang="en-US" sz="2800" dirty="0">
                <a:solidFill>
                  <a:schemeClr val="tx2"/>
                </a:solidFill>
              </a:rPr>
              <a:t>We are often not as verbal. It’s a grief we keep to ourselves. We want little active intervention. There is little or no needs for words, it is much more of a feeling that can be comforted by the touch of a hand or a silently sitting together. Most of the time in grief we are focused on the loss in the past, but in anticipatory grief we occupy ourselves with the loss ahead.</a:t>
            </a:r>
          </a:p>
          <a:p>
            <a:pPr indent="-228600" algn="l">
              <a:buFont typeface="Arial" panose="020B0604020202020204" pitchFamily="34" charset="0"/>
              <a:buChar char="•"/>
            </a:pPr>
            <a:endParaRPr lang="en-US" sz="1700" dirty="0">
              <a:solidFill>
                <a:schemeClr val="tx2"/>
              </a:solidFill>
            </a:endParaRPr>
          </a:p>
        </p:txBody>
      </p:sp>
      <p:cxnSp>
        <p:nvCxnSpPr>
          <p:cNvPr id="14" name="Straight Connector 13">
            <a:extLst>
              <a:ext uri="{FF2B5EF4-FFF2-40B4-BE49-F238E27FC236}">
                <a16:creationId xmlns:a16="http://schemas.microsoft.com/office/drawing/2014/main" id="{3C86DB23-FEFE-4C3A-88FA-8E855AB1EE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2568" y="246028"/>
            <a:ext cx="255495" cy="54655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BB22FAF-4B4F-40B1-97FF-67CD036C89D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0441" y="6522756"/>
            <a:ext cx="10717187" cy="0"/>
          </a:xfrm>
          <a:prstGeom prst="line">
            <a:avLst/>
          </a:prstGeom>
          <a:ln w="12700" cap="sq">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18488D89-E3BB-4E60-BF44-5F0BE92E3F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829917" y="6400800"/>
            <a:ext cx="338328" cy="240175"/>
            <a:chOff x="4089400" y="933450"/>
            <a:chExt cx="338328" cy="341938"/>
          </a:xfrm>
        </p:grpSpPr>
        <p:cxnSp>
          <p:nvCxnSpPr>
            <p:cNvPr id="19" name="Straight Connector 18">
              <a:extLst>
                <a:ext uri="{FF2B5EF4-FFF2-40B4-BE49-F238E27FC236}">
                  <a16:creationId xmlns:a16="http://schemas.microsoft.com/office/drawing/2014/main" id="{98FA7B87-C151-46CF-9E07-DD4FD97175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258564" y="933450"/>
              <a:ext cx="0" cy="34193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99EB480-500C-4A3E-BED3-513B88DB01E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089400" y="1104419"/>
              <a:ext cx="33832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3C30DA0D-317F-68A3-704D-AFDA92B43834}"/>
              </a:ext>
            </a:extLst>
          </p:cNvPr>
          <p:cNvSpPr txBox="1"/>
          <p:nvPr/>
        </p:nvSpPr>
        <p:spPr>
          <a:xfrm>
            <a:off x="10258266" y="6064119"/>
            <a:ext cx="1628933" cy="646331"/>
          </a:xfrm>
          <a:prstGeom prst="rect">
            <a:avLst/>
          </a:prstGeom>
          <a:noFill/>
        </p:spPr>
        <p:txBody>
          <a:bodyPr wrap="square" rtlCol="0">
            <a:spAutoFit/>
          </a:bodyPr>
          <a:lstStyle/>
          <a:p>
            <a:r>
              <a:rPr lang="en-US" sz="1800" dirty="0" err="1">
                <a:latin typeface="Garamond" panose="02020404030301010803" pitchFamily="18" charset="0"/>
              </a:rPr>
              <a:t>www</a:t>
            </a:r>
            <a:r>
              <a:rPr lang="en-US" dirty="0" err="1"/>
              <a:t>.</a:t>
            </a:r>
            <a:r>
              <a:rPr lang="en-US" sz="1800" dirty="0" err="1">
                <a:latin typeface="Garamond" panose="02020404030301010803" pitchFamily="18" charset="0"/>
              </a:rPr>
              <a:t>grief.com</a:t>
            </a:r>
            <a:endParaRPr lang="en-US" sz="1800" dirty="0">
              <a:latin typeface="Garamond" panose="02020404030301010803" pitchFamily="18" charset="0"/>
            </a:endParaRPr>
          </a:p>
          <a:p>
            <a:endParaRPr lang="en-US" dirty="0"/>
          </a:p>
        </p:txBody>
      </p:sp>
    </p:spTree>
    <p:extLst>
      <p:ext uri="{BB962C8B-B14F-4D97-AF65-F5344CB8AC3E}">
        <p14:creationId xmlns:p14="http://schemas.microsoft.com/office/powerpoint/2010/main" val="313515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E2587-F09C-D544-FB72-AA1B0B81F4C1}"/>
              </a:ext>
            </a:extLst>
          </p:cNvPr>
          <p:cNvSpPr>
            <a:spLocks noGrp="1"/>
          </p:cNvSpPr>
          <p:nvPr>
            <p:ph type="title"/>
          </p:nvPr>
        </p:nvSpPr>
        <p:spPr>
          <a:xfrm>
            <a:off x="388176" y="268464"/>
            <a:ext cx="6175485" cy="872461"/>
          </a:xfrm>
        </p:spPr>
        <p:txBody>
          <a:bodyPr anchor="b">
            <a:normAutofit/>
          </a:bodyPr>
          <a:lstStyle/>
          <a:p>
            <a:r>
              <a:rPr lang="en-US" sz="3200" b="1" dirty="0">
                <a:latin typeface="+mn-lt"/>
              </a:rPr>
              <a:t>THE SIX STAGES OF GRIEF: </a:t>
            </a:r>
            <a:r>
              <a:rPr lang="en-US" sz="2200" b="1" dirty="0">
                <a:latin typeface="+mn-lt"/>
              </a:rPr>
              <a:t>*Shelley </a:t>
            </a:r>
            <a:r>
              <a:rPr lang="en-US" sz="2200" b="1" dirty="0" err="1">
                <a:latin typeface="+mn-lt"/>
              </a:rPr>
              <a:t>Klammer@ShelleyKlammer.com</a:t>
            </a:r>
            <a:endParaRPr lang="en-US" sz="2200" dirty="0">
              <a:latin typeface="+mn-lt"/>
            </a:endParaRPr>
          </a:p>
        </p:txBody>
      </p:sp>
      <p:sp>
        <p:nvSpPr>
          <p:cNvPr id="3" name="Content Placeholder 2">
            <a:extLst>
              <a:ext uri="{FF2B5EF4-FFF2-40B4-BE49-F238E27FC236}">
                <a16:creationId xmlns:a16="http://schemas.microsoft.com/office/drawing/2014/main" id="{3FE6DAF2-DF16-6F67-EC2B-8A0AF8573090}"/>
              </a:ext>
            </a:extLst>
          </p:cNvPr>
          <p:cNvSpPr>
            <a:spLocks noGrp="1"/>
          </p:cNvSpPr>
          <p:nvPr>
            <p:ph idx="1"/>
          </p:nvPr>
        </p:nvSpPr>
        <p:spPr>
          <a:xfrm>
            <a:off x="237995" y="1364536"/>
            <a:ext cx="8968635" cy="5048790"/>
          </a:xfrm>
        </p:spPr>
        <p:txBody>
          <a:bodyPr anchor="t">
            <a:normAutofit fontScale="85000" lnSpcReduction="10000"/>
          </a:bodyPr>
          <a:lstStyle/>
          <a:p>
            <a:pPr marL="0" indent="0" fontAlgn="base">
              <a:buNone/>
            </a:pPr>
            <a:br>
              <a:rPr lang="en-US" sz="1000" dirty="0">
                <a:latin typeface="Garamond" panose="02020404030301010803" pitchFamily="18" charset="0"/>
              </a:rPr>
            </a:br>
            <a:endParaRPr lang="en-US" sz="1000" dirty="0">
              <a:latin typeface="Garamond" panose="02020404030301010803" pitchFamily="18" charset="0"/>
            </a:endParaRPr>
          </a:p>
          <a:p>
            <a:pPr marL="0" indent="0" fontAlgn="base">
              <a:buNone/>
            </a:pPr>
            <a:r>
              <a:rPr lang="en-US" sz="2400" b="1" dirty="0"/>
              <a:t>1. NUMBNESS AND DENIAL </a:t>
            </a:r>
            <a:endParaRPr lang="en-US" sz="2400" dirty="0"/>
          </a:p>
          <a:p>
            <a:pPr marL="0" indent="0" fontAlgn="base">
              <a:buNone/>
            </a:pPr>
            <a:r>
              <a:rPr lang="en-US" sz="2400" dirty="0"/>
              <a:t>To initially cope with loss it is common to go in a state of shock and denial. Denial helps you to pace your feelings of grief but it also makes you feel numb, hard and frozen. As you proceed through the grieving process, all the feelings you have been denying about your loss will eventually need to surface.</a:t>
            </a:r>
          </a:p>
          <a:p>
            <a:pPr marL="0" indent="0" fontAlgn="base">
              <a:buNone/>
            </a:pPr>
            <a:r>
              <a:rPr lang="en-US" sz="2400" b="1" dirty="0"/>
              <a:t>2. ANXIETY AND PANIC *</a:t>
            </a:r>
            <a:endParaRPr lang="en-US" sz="2400" dirty="0"/>
          </a:p>
          <a:p>
            <a:pPr marL="0" indent="0" fontAlgn="base">
              <a:buNone/>
            </a:pPr>
            <a:r>
              <a:rPr lang="en-US" sz="2400" dirty="0"/>
              <a:t>When you feel anxiety, deeper feelings about your loss will be piercing through your denial. Anxiety and panic will chip away at your emotional numbness, hardness or frozenness to indicate that you need to go into the deeper stages of grief so that it can be resolved. </a:t>
            </a:r>
          </a:p>
          <a:p>
            <a:pPr marL="0" indent="0" fontAlgn="base">
              <a:buNone/>
            </a:pPr>
            <a:r>
              <a:rPr lang="en-US" sz="2400" b="1" dirty="0"/>
              <a:t>3. BARGAINING AND CONTROL</a:t>
            </a:r>
            <a:endParaRPr lang="en-US" sz="2400" dirty="0"/>
          </a:p>
          <a:p>
            <a:pPr marL="0" indent="0" fontAlgn="base">
              <a:buNone/>
            </a:pPr>
            <a:r>
              <a:rPr lang="en-US" sz="2400" dirty="0"/>
              <a:t>The normal reaction to feelings of helplessness and vulnerability is to try to regain control through a series of “If only” statements. This is an attempt to bargain. Guilt often accompanies bargaining. You might believe there was something you could have done differently to avoid your loss. You might become lost in a maze of “If only…” or “What if…” statements. </a:t>
            </a:r>
          </a:p>
          <a:p>
            <a:endParaRPr lang="en-US" sz="1000" dirty="0"/>
          </a:p>
        </p:txBody>
      </p:sp>
      <p:pic>
        <p:nvPicPr>
          <p:cNvPr id="5" name="Picture 4" descr="Snowflake">
            <a:extLst>
              <a:ext uri="{FF2B5EF4-FFF2-40B4-BE49-F238E27FC236}">
                <a16:creationId xmlns:a16="http://schemas.microsoft.com/office/drawing/2014/main" id="{B4AAF502-B332-8645-D59A-E4203ABD7018}"/>
              </a:ext>
            </a:extLst>
          </p:cNvPr>
          <p:cNvPicPr>
            <a:picLocks noChangeAspect="1"/>
          </p:cNvPicPr>
          <p:nvPr/>
        </p:nvPicPr>
        <p:blipFill>
          <a:blip r:embed="rId2"/>
          <a:srcRect l="6976" r="40365" b="-2"/>
          <a:stretch>
            <a:fillRect/>
          </a:stretch>
        </p:blipFill>
        <p:spPr>
          <a:xfrm>
            <a:off x="9081370" y="904605"/>
            <a:ext cx="2980848" cy="5048790"/>
          </a:xfrm>
          <a:prstGeom prst="rect">
            <a:avLst/>
          </a:prstGeom>
        </p:spPr>
      </p:pic>
      <p:grpSp>
        <p:nvGrpSpPr>
          <p:cNvPr id="24" name="Group 23">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25" name="Rectangle 24">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426536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05616D-6D4B-BD81-0A54-57FA15B87753}"/>
              </a:ext>
            </a:extLst>
          </p:cNvPr>
          <p:cNvSpPr>
            <a:spLocks noGrp="1"/>
          </p:cNvSpPr>
          <p:nvPr>
            <p:ph idx="1"/>
          </p:nvPr>
        </p:nvSpPr>
        <p:spPr>
          <a:xfrm>
            <a:off x="399788" y="159663"/>
            <a:ext cx="11575093" cy="4351338"/>
          </a:xfrm>
        </p:spPr>
        <p:txBody>
          <a:bodyPr>
            <a:noAutofit/>
          </a:bodyPr>
          <a:lstStyle/>
          <a:p>
            <a:pPr marL="0" indent="0" fontAlgn="base">
              <a:buNone/>
            </a:pPr>
            <a:r>
              <a:rPr lang="en-US" sz="2400" b="1"/>
              <a:t>4. FRUSTRATION AND ANGER</a:t>
            </a:r>
            <a:endParaRPr lang="en-US" sz="2400"/>
          </a:p>
          <a:p>
            <a:pPr marL="0" indent="0" fontAlgn="base">
              <a:buNone/>
            </a:pPr>
            <a:r>
              <a:rPr lang="en-US" sz="2400"/>
              <a:t>Intense emotion deflected from your vulnerable core most often gets redirected and expressed as anger. After bargaining and your attempts to control do not work, you will likely get frustrated and you will have to face your loss at a deeper level. </a:t>
            </a:r>
          </a:p>
          <a:p>
            <a:pPr marL="0" indent="0" fontAlgn="base">
              <a:buNone/>
            </a:pPr>
            <a:r>
              <a:rPr lang="en-US" sz="2400"/>
              <a:t>You might resent a person for causing you pain or for leaving you. Your anger and frustration might be aimed at inanimate objects, complete strangers, friends or family. Anger, most especially, might be directed toward the person you have lost.</a:t>
            </a:r>
          </a:p>
          <a:p>
            <a:pPr marL="0" indent="0" fontAlgn="base">
              <a:buNone/>
            </a:pPr>
            <a:r>
              <a:rPr lang="en-US" sz="2400" b="1"/>
              <a:t>5. DEPRESSION AND DESPAIR</a:t>
            </a:r>
            <a:endParaRPr lang="en-US" sz="2400"/>
          </a:p>
          <a:p>
            <a:pPr marL="0" indent="0" fontAlgn="base">
              <a:buNone/>
            </a:pPr>
            <a:r>
              <a:rPr lang="en-US" sz="2400"/>
              <a:t>After bargaining and attempts to control, grief enters into a much deeper level. You might want to withdraw from life for a time to truly process what you have lost. You might feel intense heartbreak and sadness. You might wonder despairingly if there is any point in going on. When a loss fully settles into your being there will be a deep realization that your life will not continue on as it as before.</a:t>
            </a:r>
          </a:p>
          <a:p>
            <a:pPr marL="0" indent="0" fontAlgn="base">
              <a:buNone/>
            </a:pPr>
            <a:r>
              <a:rPr lang="en-US" sz="2400" b="1"/>
              <a:t>6. ACCEPTANCE AND PEACE</a:t>
            </a:r>
            <a:endParaRPr lang="en-US" sz="2400"/>
          </a:p>
          <a:p>
            <a:pPr marL="0" indent="0" fontAlgn="base">
              <a:buNone/>
            </a:pPr>
            <a:r>
              <a:rPr lang="en-US" sz="2400"/>
              <a:t>Eventually, you will learn to live with your loss. You must now live in a world where your loved one is missing. You might need to give up your hope that your emotional needs from the past will be met. Or you might need to accept that your cherished dreams for your future will not come to fruition.</a:t>
            </a:r>
            <a:endParaRPr lang="en-US" sz="2400" dirty="0"/>
          </a:p>
        </p:txBody>
      </p:sp>
    </p:spTree>
    <p:extLst>
      <p:ext uri="{BB962C8B-B14F-4D97-AF65-F5344CB8AC3E}">
        <p14:creationId xmlns:p14="http://schemas.microsoft.com/office/powerpoint/2010/main" val="38912658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756792-3359-9666-92DE-5A2B579DC725}"/>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Finishing Well</a:t>
            </a:r>
          </a:p>
        </p:txBody>
      </p:sp>
      <p:graphicFrame>
        <p:nvGraphicFramePr>
          <p:cNvPr id="5" name="Content Placeholder 2">
            <a:extLst>
              <a:ext uri="{FF2B5EF4-FFF2-40B4-BE49-F238E27FC236}">
                <a16:creationId xmlns:a16="http://schemas.microsoft.com/office/drawing/2014/main" id="{E55BFC8E-86B2-5399-6042-DDCB59635753}"/>
              </a:ext>
            </a:extLst>
          </p:cNvPr>
          <p:cNvGraphicFramePr>
            <a:graphicFrameLocks noGrp="1"/>
          </p:cNvGraphicFramePr>
          <p:nvPr>
            <p:ph idx="1"/>
            <p:extLst>
              <p:ext uri="{D42A27DB-BD31-4B8C-83A1-F6EECF244321}">
                <p14:modId xmlns:p14="http://schemas.microsoft.com/office/powerpoint/2010/main" val="1751569862"/>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42198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A332D0-2F85-AE0E-88A6-630556118438}"/>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latin typeface="Garamond" panose="02020404030301010803" pitchFamily="18" charset="0"/>
              </a:rPr>
              <a:t>Emotions Experienced in Grief:</a:t>
            </a:r>
            <a:br>
              <a:rPr lang="en-US" sz="4000">
                <a:solidFill>
                  <a:srgbClr val="FFFFFF"/>
                </a:solidFill>
                <a:latin typeface="Garamond" panose="02020404030301010803" pitchFamily="18" charset="0"/>
              </a:rPr>
            </a:br>
            <a:endParaRPr lang="en-US" sz="4000">
              <a:solidFill>
                <a:srgbClr val="FFFFFF"/>
              </a:solidFill>
            </a:endParaRPr>
          </a:p>
        </p:txBody>
      </p:sp>
      <p:graphicFrame>
        <p:nvGraphicFramePr>
          <p:cNvPr id="25" name="Content Placeholder 2">
            <a:extLst>
              <a:ext uri="{FF2B5EF4-FFF2-40B4-BE49-F238E27FC236}">
                <a16:creationId xmlns:a16="http://schemas.microsoft.com/office/drawing/2014/main" id="{0DE6C74F-47CA-2965-CF58-CE85AB733A60}"/>
              </a:ext>
            </a:extLst>
          </p:cNvPr>
          <p:cNvGraphicFramePr>
            <a:graphicFrameLocks noGrp="1"/>
          </p:cNvGraphicFramePr>
          <p:nvPr>
            <p:ph idx="1"/>
            <p:extLst>
              <p:ext uri="{D42A27DB-BD31-4B8C-83A1-F6EECF244321}">
                <p14:modId xmlns:p14="http://schemas.microsoft.com/office/powerpoint/2010/main" val="1164218266"/>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16488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36717F-7C90-A699-36F2-1A566F86A81E}"/>
              </a:ext>
            </a:extLst>
          </p:cNvPr>
          <p:cNvSpPr>
            <a:spLocks noGrp="1"/>
          </p:cNvSpPr>
          <p:nvPr>
            <p:ph type="title"/>
          </p:nvPr>
        </p:nvSpPr>
        <p:spPr>
          <a:xfrm>
            <a:off x="1136397" y="502020"/>
            <a:ext cx="5323715" cy="1642970"/>
          </a:xfrm>
        </p:spPr>
        <p:txBody>
          <a:bodyPr anchor="b">
            <a:normAutofit/>
          </a:bodyPr>
          <a:lstStyle/>
          <a:p>
            <a:r>
              <a:rPr lang="en-US" sz="4000" dirty="0"/>
              <a:t>Finish Well with Him……………….</a:t>
            </a:r>
          </a:p>
        </p:txBody>
      </p:sp>
      <p:sp>
        <p:nvSpPr>
          <p:cNvPr id="3" name="Content Placeholder 2">
            <a:extLst>
              <a:ext uri="{FF2B5EF4-FFF2-40B4-BE49-F238E27FC236}">
                <a16:creationId xmlns:a16="http://schemas.microsoft.com/office/drawing/2014/main" id="{5F35DC4F-055D-0618-88C0-E884882A33FF}"/>
              </a:ext>
            </a:extLst>
          </p:cNvPr>
          <p:cNvSpPr>
            <a:spLocks noGrp="1"/>
          </p:cNvSpPr>
          <p:nvPr>
            <p:ph idx="1"/>
          </p:nvPr>
        </p:nvSpPr>
        <p:spPr>
          <a:xfrm>
            <a:off x="1144923" y="2405894"/>
            <a:ext cx="5315189" cy="3535083"/>
          </a:xfrm>
        </p:spPr>
        <p:txBody>
          <a:bodyPr anchor="t">
            <a:normAutofit/>
          </a:bodyPr>
          <a:lstStyle/>
          <a:p>
            <a:pPr marL="0" indent="0">
              <a:buNone/>
            </a:pPr>
            <a:r>
              <a:rPr lang="en-US" dirty="0"/>
              <a:t>He heals the brokenhearted</a:t>
            </a:r>
            <a:br>
              <a:rPr lang="en-US" dirty="0"/>
            </a:br>
            <a:r>
              <a:rPr lang="en-US" dirty="0"/>
              <a:t>    and binds up their wounds.</a:t>
            </a:r>
          </a:p>
          <a:p>
            <a:pPr marL="0" indent="0">
              <a:buNone/>
            </a:pPr>
            <a:r>
              <a:rPr lang="en-US" sz="2000" i="1" dirty="0"/>
              <a:t>Psalm 147:3</a:t>
            </a:r>
          </a:p>
          <a:p>
            <a:endParaRPr lang="en-US" sz="2000" dirty="0"/>
          </a:p>
        </p:txBody>
      </p:sp>
      <p:sp>
        <p:nvSpPr>
          <p:cNvPr id="1033" name="Rectangle 103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7" name="Rectangle 103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9" name="Rectangle 103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A religious figure with a heart&#10;&#10;AI-generated content may be incorrect.">
            <a:extLst>
              <a:ext uri="{FF2B5EF4-FFF2-40B4-BE49-F238E27FC236}">
                <a16:creationId xmlns:a16="http://schemas.microsoft.com/office/drawing/2014/main" id="{0E9428DB-027F-86DC-3778-E8CD9FCDA0D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225521" y="909081"/>
            <a:ext cx="3871421" cy="5071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02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0D843E-7F80-937F-4B0A-D8ABB8B6FCC7}"/>
              </a:ext>
            </a:extLst>
          </p:cNvPr>
          <p:cNvSpPr>
            <a:spLocks noGrp="1"/>
          </p:cNvSpPr>
          <p:nvPr>
            <p:ph type="title"/>
          </p:nvPr>
        </p:nvSpPr>
        <p:spPr>
          <a:xfrm>
            <a:off x="586478" y="1683756"/>
            <a:ext cx="3115265" cy="2396359"/>
          </a:xfrm>
        </p:spPr>
        <p:txBody>
          <a:bodyPr anchor="b">
            <a:normAutofit/>
          </a:bodyPr>
          <a:lstStyle/>
          <a:p>
            <a:pPr algn="r"/>
            <a:r>
              <a:rPr lang="en-US" sz="4000" b="1">
                <a:solidFill>
                  <a:srgbClr val="FFFFFF"/>
                </a:solidFill>
                <a:latin typeface="+mn-lt"/>
              </a:rPr>
              <a:t>Take Care of Yourself:</a:t>
            </a:r>
            <a:br>
              <a:rPr lang="en-US" sz="4000" b="1">
                <a:solidFill>
                  <a:srgbClr val="FFFFFF"/>
                </a:solidFill>
                <a:latin typeface="+mn-lt"/>
              </a:rPr>
            </a:br>
            <a:endParaRPr lang="en-US" sz="4000">
              <a:solidFill>
                <a:srgbClr val="FFFFFF"/>
              </a:solidFill>
              <a:latin typeface="+mn-lt"/>
            </a:endParaRPr>
          </a:p>
        </p:txBody>
      </p:sp>
      <p:graphicFrame>
        <p:nvGraphicFramePr>
          <p:cNvPr id="5" name="Content Placeholder 2">
            <a:extLst>
              <a:ext uri="{FF2B5EF4-FFF2-40B4-BE49-F238E27FC236}">
                <a16:creationId xmlns:a16="http://schemas.microsoft.com/office/drawing/2014/main" id="{3226D09B-98F3-61F5-C851-D0479A09E74B}"/>
              </a:ext>
            </a:extLst>
          </p:cNvPr>
          <p:cNvGraphicFramePr>
            <a:graphicFrameLocks noGrp="1"/>
          </p:cNvGraphicFramePr>
          <p:nvPr>
            <p:ph idx="1"/>
            <p:extLst>
              <p:ext uri="{D42A27DB-BD31-4B8C-83A1-F6EECF244321}">
                <p14:modId xmlns:p14="http://schemas.microsoft.com/office/powerpoint/2010/main" val="1976693334"/>
              </p:ext>
            </p:extLst>
          </p:nvPr>
        </p:nvGraphicFramePr>
        <p:xfrm>
          <a:off x="4905052" y="415637"/>
          <a:ext cx="7053400" cy="61870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07219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6EC04DF-4C0B-2C42-F3E9-50CECAD21447}"/>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Myths About Grief:</a:t>
            </a:r>
          </a:p>
        </p:txBody>
      </p:sp>
      <p:graphicFrame>
        <p:nvGraphicFramePr>
          <p:cNvPr id="5" name="Content Placeholder 2">
            <a:extLst>
              <a:ext uri="{FF2B5EF4-FFF2-40B4-BE49-F238E27FC236}">
                <a16:creationId xmlns:a16="http://schemas.microsoft.com/office/drawing/2014/main" id="{5F6E2E04-54DB-54C1-FA80-A1307AC01FC3}"/>
              </a:ext>
            </a:extLst>
          </p:cNvPr>
          <p:cNvGraphicFramePr>
            <a:graphicFrameLocks noGrp="1"/>
          </p:cNvGraphicFramePr>
          <p:nvPr>
            <p:ph idx="1"/>
            <p:extLst>
              <p:ext uri="{D42A27DB-BD31-4B8C-83A1-F6EECF244321}">
                <p14:modId xmlns:p14="http://schemas.microsoft.com/office/powerpoint/2010/main" val="3810713875"/>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27162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541B87-CA00-3DA7-E379-993C93AF5766}"/>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Myths About Grief </a:t>
            </a:r>
          </a:p>
        </p:txBody>
      </p:sp>
      <p:graphicFrame>
        <p:nvGraphicFramePr>
          <p:cNvPr id="5" name="Content Placeholder 2">
            <a:extLst>
              <a:ext uri="{FF2B5EF4-FFF2-40B4-BE49-F238E27FC236}">
                <a16:creationId xmlns:a16="http://schemas.microsoft.com/office/drawing/2014/main" id="{D35A5248-48F7-77D8-23D3-406158F7157D}"/>
              </a:ext>
            </a:extLst>
          </p:cNvPr>
          <p:cNvGraphicFramePr>
            <a:graphicFrameLocks noGrp="1"/>
          </p:cNvGraphicFramePr>
          <p:nvPr>
            <p:ph idx="1"/>
            <p:extLst>
              <p:ext uri="{D42A27DB-BD31-4B8C-83A1-F6EECF244321}">
                <p14:modId xmlns:p14="http://schemas.microsoft.com/office/powerpoint/2010/main" val="1751328384"/>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85573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6CEC77-3369-F04B-0F73-D737368FBC16}"/>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latin typeface="Garamond" panose="02020404030301010803" pitchFamily="18" charset="0"/>
              </a:rPr>
              <a:t>Find Coping Methods That Work for You</a:t>
            </a:r>
            <a:br>
              <a:rPr lang="en-US" sz="4000">
                <a:solidFill>
                  <a:srgbClr val="FFFFFF"/>
                </a:solidFill>
                <a:latin typeface="Garamond" panose="02020404030301010803" pitchFamily="18" charset="0"/>
              </a:rPr>
            </a:br>
            <a:endParaRPr lang="en-US" sz="4000">
              <a:solidFill>
                <a:srgbClr val="FFFFFF"/>
              </a:solidFill>
            </a:endParaRPr>
          </a:p>
        </p:txBody>
      </p:sp>
      <p:graphicFrame>
        <p:nvGraphicFramePr>
          <p:cNvPr id="5" name="Content Placeholder 2">
            <a:extLst>
              <a:ext uri="{FF2B5EF4-FFF2-40B4-BE49-F238E27FC236}">
                <a16:creationId xmlns:a16="http://schemas.microsoft.com/office/drawing/2014/main" id="{B22571D4-5A4B-7945-844D-DF2310BFAFFC}"/>
              </a:ext>
            </a:extLst>
          </p:cNvPr>
          <p:cNvGraphicFramePr>
            <a:graphicFrameLocks noGrp="1"/>
          </p:cNvGraphicFramePr>
          <p:nvPr>
            <p:ph idx="1"/>
            <p:extLst>
              <p:ext uri="{D42A27DB-BD31-4B8C-83A1-F6EECF244321}">
                <p14:modId xmlns:p14="http://schemas.microsoft.com/office/powerpoint/2010/main" val="501054377"/>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18896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B375D2-28C7-107A-9941-82A438CDDAEF}"/>
              </a:ext>
            </a:extLst>
          </p:cNvPr>
          <p:cNvSpPr>
            <a:spLocks noGrp="1"/>
          </p:cNvSpPr>
          <p:nvPr>
            <p:ph type="title"/>
          </p:nvPr>
        </p:nvSpPr>
        <p:spPr>
          <a:xfrm>
            <a:off x="1371599" y="294538"/>
            <a:ext cx="9895951" cy="1033669"/>
          </a:xfrm>
        </p:spPr>
        <p:txBody>
          <a:bodyPr>
            <a:normAutofit/>
          </a:bodyPr>
          <a:lstStyle/>
          <a:p>
            <a:r>
              <a:rPr lang="en-US" sz="3400">
                <a:solidFill>
                  <a:srgbClr val="FFFFFF"/>
                </a:solidFill>
                <a:latin typeface="Garamond" panose="02020404030301010803" pitchFamily="18" charset="0"/>
              </a:rPr>
              <a:t>If God Seems Far Away</a:t>
            </a:r>
            <a:br>
              <a:rPr lang="en-US" sz="3400">
                <a:solidFill>
                  <a:srgbClr val="FFFFFF"/>
                </a:solidFill>
                <a:latin typeface="Garamond" panose="02020404030301010803" pitchFamily="18" charset="0"/>
              </a:rPr>
            </a:br>
            <a:endParaRPr lang="en-US" sz="3400">
              <a:solidFill>
                <a:srgbClr val="FFFFFF"/>
              </a:solidFill>
            </a:endParaRPr>
          </a:p>
        </p:txBody>
      </p:sp>
      <p:sp>
        <p:nvSpPr>
          <p:cNvPr id="3" name="Content Placeholder 2">
            <a:extLst>
              <a:ext uri="{FF2B5EF4-FFF2-40B4-BE49-F238E27FC236}">
                <a16:creationId xmlns:a16="http://schemas.microsoft.com/office/drawing/2014/main" id="{914AABFC-B7C1-05FB-45B7-4866E03957D1}"/>
              </a:ext>
            </a:extLst>
          </p:cNvPr>
          <p:cNvSpPr>
            <a:spLocks noGrp="1"/>
          </p:cNvSpPr>
          <p:nvPr>
            <p:ph idx="1"/>
          </p:nvPr>
        </p:nvSpPr>
        <p:spPr>
          <a:xfrm>
            <a:off x="379829" y="1793630"/>
            <a:ext cx="10715802" cy="4769831"/>
          </a:xfrm>
        </p:spPr>
        <p:txBody>
          <a:bodyPr anchor="ctr">
            <a:normAutofit/>
          </a:bodyPr>
          <a:lstStyle/>
          <a:p>
            <a:r>
              <a:rPr lang="en-US" dirty="0"/>
              <a:t>Be yourself with God</a:t>
            </a:r>
          </a:p>
          <a:p>
            <a:r>
              <a:rPr lang="en-US" dirty="0"/>
              <a:t>Be honest with God</a:t>
            </a:r>
          </a:p>
          <a:p>
            <a:r>
              <a:rPr lang="en-US" dirty="0"/>
              <a:t>Don’t mistake </a:t>
            </a:r>
            <a:r>
              <a:rPr lang="en-US" b="1" dirty="0"/>
              <a:t>feeling</a:t>
            </a:r>
            <a:r>
              <a:rPr lang="en-US" dirty="0"/>
              <a:t> abandoned by God for being abandoned by God</a:t>
            </a:r>
          </a:p>
          <a:p>
            <a:r>
              <a:rPr lang="en-US" dirty="0"/>
              <a:t>God is there grieving and suffering with you</a:t>
            </a:r>
          </a:p>
          <a:p>
            <a:endParaRPr lang="en-US" sz="2000" dirty="0">
              <a:latin typeface="Garamond" panose="02020404030301010803" pitchFamily="18" charset="0"/>
            </a:endParaRPr>
          </a:p>
          <a:p>
            <a:pPr marL="0" indent="0">
              <a:buNone/>
            </a:pPr>
            <a:r>
              <a:rPr lang="en-US" sz="2000" i="1" dirty="0"/>
              <a:t>What God does is not always immediately evident to human eyes.</a:t>
            </a:r>
          </a:p>
          <a:p>
            <a:pPr marL="0" indent="0">
              <a:buNone/>
            </a:pPr>
            <a:r>
              <a:rPr lang="en-US" sz="2000" i="1" dirty="0">
                <a:latin typeface="Garamond" panose="02020404030301010803" pitchFamily="18" charset="0"/>
              </a:rPr>
              <a:t> </a:t>
            </a:r>
            <a:r>
              <a:rPr lang="en-US" sz="2000" dirty="0"/>
              <a:t>Rev. John Claypool, “Tracks of a Fellow Struggler”                                                                                                                                                              source: </a:t>
            </a:r>
            <a:r>
              <a:rPr lang="en-US" sz="2000" dirty="0" err="1"/>
              <a:t>Haugk</a:t>
            </a:r>
            <a:r>
              <a:rPr lang="en-US" sz="2000" dirty="0"/>
              <a:t>, 38-41</a:t>
            </a:r>
          </a:p>
          <a:p>
            <a:endParaRPr lang="en-US" sz="2000" dirty="0"/>
          </a:p>
        </p:txBody>
      </p:sp>
    </p:spTree>
    <p:extLst>
      <p:ext uri="{BB962C8B-B14F-4D97-AF65-F5344CB8AC3E}">
        <p14:creationId xmlns:p14="http://schemas.microsoft.com/office/powerpoint/2010/main" val="2849311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DAB13AC-423C-AD03-365A-56EA1357A135}"/>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75CC5FF6-C911-4883-B5F7-F5F3E29A8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4E2200F-ED39-40A1-A6F7-65A45ED6D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3726E6E6-780F-4A0A-A5F4-00A5D98CD9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22" name="Oval 21">
              <a:extLst>
                <a:ext uri="{FF2B5EF4-FFF2-40B4-BE49-F238E27FC236}">
                  <a16:creationId xmlns:a16="http://schemas.microsoft.com/office/drawing/2014/main" id="{D0CE67C6-550F-4926-A0C6-3B04D1356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FE779B0-F7A5-4CC4-866E-BE631E4936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A0C0F8B-0FF1-48AC-AAFF-ADE67F5D3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E933A1D7-4610-4093-8383-604286D8C3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CF812992-42FB-42E1-BDF9-82281909A8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0B7AC02-CE8D-437F-AC5D-838D3B45D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A4AE5E3E-9489-4D5A-A458-72C3E481C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DE06513A-997E-439F-88F7-33C92E7454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200000">
            <a:off x="7037257" y="2562815"/>
            <a:ext cx="3065910" cy="3065910"/>
          </a:xfrm>
          <a:prstGeom prst="ellipse">
            <a:avLst/>
          </a:prstGeom>
          <a:gradFill>
            <a:gsLst>
              <a:gs pos="0">
                <a:schemeClr val="tx2">
                  <a:lumMod val="75000"/>
                  <a:alpha val="10000"/>
                </a:schemeClr>
              </a:gs>
              <a:gs pos="100000">
                <a:schemeClr val="tx2">
                  <a:lumMod val="75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163B796-84D7-4069-93D0-7A496A03AA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87A77F8F-E829-4314-9F44-36169F7548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36" name="Straight Connector 35">
              <a:extLst>
                <a:ext uri="{FF2B5EF4-FFF2-40B4-BE49-F238E27FC236}">
                  <a16:creationId xmlns:a16="http://schemas.microsoft.com/office/drawing/2014/main" id="{E8D18253-A2A5-4168-A077-5A4A9C532B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DAC9C54-D328-4591-AE19-1C4E335C79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74A6996-7D92-4A5D-B88C-3B3E56C691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0F18B95-9F0D-423C-9242-0FBEC72769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41" name="Oval 40">
            <a:extLst>
              <a:ext uri="{FF2B5EF4-FFF2-40B4-BE49-F238E27FC236}">
                <a16:creationId xmlns:a16="http://schemas.microsoft.com/office/drawing/2014/main" id="{D410E918-5C84-4D9A-9CFE-CD3CCB173E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9460608" y="2568069"/>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nline Media 3" descr="Live this life/big and rich">
            <a:hlinkClick r:id="" action="ppaction://media"/>
            <a:extLst>
              <a:ext uri="{FF2B5EF4-FFF2-40B4-BE49-F238E27FC236}">
                <a16:creationId xmlns:a16="http://schemas.microsoft.com/office/drawing/2014/main" id="{968A81F8-D547-0547-B693-F7961223D867}"/>
              </a:ext>
            </a:extLst>
          </p:cNvPr>
          <p:cNvPicPr>
            <a:picLocks noRot="1" noChangeAspect="1"/>
          </p:cNvPicPr>
          <p:nvPr>
            <a:videoFile r:link="rId1"/>
          </p:nvPr>
        </p:nvPicPr>
        <p:blipFill>
          <a:blip r:embed="rId3"/>
          <a:stretch>
            <a:fillRect/>
          </a:stretch>
        </p:blipFill>
        <p:spPr>
          <a:xfrm>
            <a:off x="5587936" y="1398231"/>
            <a:ext cx="6588250" cy="4941188"/>
          </a:xfrm>
          <a:prstGeom prst="rect">
            <a:avLst/>
          </a:prstGeom>
        </p:spPr>
      </p:pic>
      <p:grpSp>
        <p:nvGrpSpPr>
          <p:cNvPr id="43" name="Group 42">
            <a:extLst>
              <a:ext uri="{FF2B5EF4-FFF2-40B4-BE49-F238E27FC236}">
                <a16:creationId xmlns:a16="http://schemas.microsoft.com/office/drawing/2014/main" id="{B138BDDD-D054-4F0A-BB1F-9D016848D6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6693313" y="774915"/>
            <a:ext cx="304800" cy="429768"/>
            <a:chOff x="215328" y="-46937"/>
            <a:chExt cx="304800" cy="2773841"/>
          </a:xfrm>
        </p:grpSpPr>
        <p:cxnSp>
          <p:nvCxnSpPr>
            <p:cNvPr id="44" name="Straight Connector 43">
              <a:extLst>
                <a:ext uri="{FF2B5EF4-FFF2-40B4-BE49-F238E27FC236}">
                  <a16:creationId xmlns:a16="http://schemas.microsoft.com/office/drawing/2014/main" id="{3CB9B538-BCFF-41C2-87A8-28853C3998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D34C8C8-72AB-40F5-87DE-E7AE196F7D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DA1E9C3-A70A-49DD-AD8F-5E768B24FA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C92A81C-B9D6-4A1C-BE78-377104DBEC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85AC4472-E842-4CF4-BD50-983305EDB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77278" y="4945279"/>
            <a:ext cx="1285875" cy="549007"/>
            <a:chOff x="7029447" y="3514725"/>
            <a:chExt cx="1285875" cy="549007"/>
          </a:xfrm>
        </p:grpSpPr>
        <p:cxnSp>
          <p:nvCxnSpPr>
            <p:cNvPr id="50" name="Straight Connector 49">
              <a:extLst>
                <a:ext uri="{FF2B5EF4-FFF2-40B4-BE49-F238E27FC236}">
                  <a16:creationId xmlns:a16="http://schemas.microsoft.com/office/drawing/2014/main" id="{C2EE92C3-E117-4FC2-A305-586C89CA7B2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20000"/>
                    </a:schemeClr>
                  </a:gs>
                  <a:gs pos="100000">
                    <a:schemeClr val="tx2">
                      <a:lumMod val="50000"/>
                      <a:alpha val="2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A6FE6FB-7083-4B79-B1FD-B08855376F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20000"/>
                    </a:schemeClr>
                  </a:gs>
                  <a:gs pos="100000">
                    <a:schemeClr val="tx2">
                      <a:lumMod val="50000"/>
                      <a:alpha val="2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6D5D4DA-BEE4-4C4F-9CA9-0D068AAB838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20000"/>
                    </a:schemeClr>
                  </a:gs>
                  <a:gs pos="100000">
                    <a:schemeClr val="tx2">
                      <a:lumMod val="50000"/>
                      <a:alpha val="2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EB1644A-A3F6-44EF-AC1D-F2CB55C9F6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20000"/>
                    </a:schemeClr>
                  </a:gs>
                  <a:gs pos="100000">
                    <a:schemeClr val="tx2">
                      <a:lumMod val="50000"/>
                      <a:alpha val="2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grpSp>
        <p:nvGrpSpPr>
          <p:cNvPr id="55" name="Group 54">
            <a:extLst>
              <a:ext uri="{FF2B5EF4-FFF2-40B4-BE49-F238E27FC236}">
                <a16:creationId xmlns:a16="http://schemas.microsoft.com/office/drawing/2014/main" id="{0E88FC08-D56F-45D4-AC54-B89F64697B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56" name="Straight Connector 55">
              <a:extLst>
                <a:ext uri="{FF2B5EF4-FFF2-40B4-BE49-F238E27FC236}">
                  <a16:creationId xmlns:a16="http://schemas.microsoft.com/office/drawing/2014/main" id="{DA9CDF2D-7A78-4571-B1C1-857192D4A99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2E46C3A6-A8E2-4FBB-B6F8-FBEA0D905D8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D35E17C-3C3F-401E-875C-1BA82BBA5A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8C01EF9-F43C-4B12-BBF9-A20421C7550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 name="Subtitle 2">
            <a:extLst>
              <a:ext uri="{FF2B5EF4-FFF2-40B4-BE49-F238E27FC236}">
                <a16:creationId xmlns:a16="http://schemas.microsoft.com/office/drawing/2014/main" id="{CE8CBA53-B0AF-15CE-CE14-AD6CC973331D}"/>
              </a:ext>
            </a:extLst>
          </p:cNvPr>
          <p:cNvSpPr>
            <a:spLocks noGrp="1"/>
          </p:cNvSpPr>
          <p:nvPr>
            <p:ph type="subTitle" idx="1"/>
          </p:nvPr>
        </p:nvSpPr>
        <p:spPr>
          <a:xfrm>
            <a:off x="127728" y="3264365"/>
            <a:ext cx="5815651" cy="2627978"/>
          </a:xfrm>
          <a:noFill/>
        </p:spPr>
        <p:txBody>
          <a:bodyPr anchor="t">
            <a:normAutofit/>
          </a:bodyPr>
          <a:lstStyle/>
          <a:p>
            <a:pPr algn="l"/>
            <a:r>
              <a:rPr lang="en-US" sz="2200" dirty="0">
                <a:solidFill>
                  <a:schemeClr val="bg1"/>
                </a:solidFill>
              </a:rPr>
              <a:t>Well, I live this life</a:t>
            </a:r>
          </a:p>
          <a:p>
            <a:pPr algn="l"/>
            <a:r>
              <a:rPr lang="en-US" sz="2200" dirty="0">
                <a:solidFill>
                  <a:schemeClr val="bg1"/>
                </a:solidFill>
              </a:rPr>
              <a:t>Until this life won’t let me live here anymore.</a:t>
            </a:r>
          </a:p>
          <a:p>
            <a:pPr algn="l"/>
            <a:r>
              <a:rPr lang="en-US" sz="2200" dirty="0">
                <a:solidFill>
                  <a:schemeClr val="bg1"/>
                </a:solidFill>
              </a:rPr>
              <a:t>Then I will walk, yes I will walk </a:t>
            </a:r>
          </a:p>
          <a:p>
            <a:pPr algn="l"/>
            <a:r>
              <a:rPr lang="en-US" sz="2200" dirty="0">
                <a:solidFill>
                  <a:schemeClr val="bg1"/>
                </a:solidFill>
              </a:rPr>
              <a:t>With patience through that open door.  </a:t>
            </a:r>
          </a:p>
          <a:p>
            <a:pPr algn="l"/>
            <a:r>
              <a:rPr lang="en-US" sz="2200" dirty="0">
                <a:solidFill>
                  <a:schemeClr val="bg1"/>
                </a:solidFill>
              </a:rPr>
              <a:t>I have no fears…….</a:t>
            </a:r>
          </a:p>
          <a:p>
            <a:pPr algn="l"/>
            <a:r>
              <a:rPr lang="en-US" sz="2200" dirty="0">
                <a:solidFill>
                  <a:schemeClr val="bg1"/>
                </a:solidFill>
              </a:rPr>
              <a:t>Live this Life, </a:t>
            </a:r>
            <a:r>
              <a:rPr lang="en-US" sz="2200" i="1" dirty="0">
                <a:solidFill>
                  <a:schemeClr val="bg1"/>
                </a:solidFill>
              </a:rPr>
              <a:t>John Rich and Big Kenny</a:t>
            </a:r>
          </a:p>
          <a:p>
            <a:pPr algn="l"/>
            <a:endParaRPr lang="en-US" sz="2200" dirty="0">
              <a:solidFill>
                <a:schemeClr val="bg1"/>
              </a:solidFill>
            </a:endParaRPr>
          </a:p>
        </p:txBody>
      </p:sp>
      <p:pic>
        <p:nvPicPr>
          <p:cNvPr id="5" name="Picture 4" descr="A close up view of a track and field lane in the dark">
            <a:extLst>
              <a:ext uri="{FF2B5EF4-FFF2-40B4-BE49-F238E27FC236}">
                <a16:creationId xmlns:a16="http://schemas.microsoft.com/office/drawing/2014/main" id="{A2F73CB8-B3E5-4D9E-CC50-8558EE5EDB16}"/>
              </a:ext>
            </a:extLst>
          </p:cNvPr>
          <p:cNvPicPr>
            <a:picLocks noChangeAspect="1"/>
          </p:cNvPicPr>
          <p:nvPr/>
        </p:nvPicPr>
        <p:blipFill>
          <a:blip r:embed="rId4"/>
          <a:srcRect t="15730"/>
          <a:stretch>
            <a:fillRect/>
          </a:stretch>
        </p:blipFill>
        <p:spPr>
          <a:xfrm>
            <a:off x="586083" y="719055"/>
            <a:ext cx="4633410" cy="2606304"/>
          </a:xfrm>
          <a:prstGeom prst="rect">
            <a:avLst/>
          </a:prstGeom>
        </p:spPr>
      </p:pic>
    </p:spTree>
    <p:extLst>
      <p:ext uri="{BB962C8B-B14F-4D97-AF65-F5344CB8AC3E}">
        <p14:creationId xmlns:p14="http://schemas.microsoft.com/office/powerpoint/2010/main" val="254641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8" fill="hold" display="0">
                  <p:stCondLst>
                    <p:cond delay="indefinite"/>
                  </p:stCondLst>
                </p:cTn>
                <p:tgtEl>
                  <p:spTgt spid="4"/>
                </p:tgtEl>
              </p:cMediaNode>
            </p:video>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clickEffect">
                                  <p:stCondLst>
                                    <p:cond delay="0"/>
                                  </p:stCondLst>
                                  <p:childTnLst>
                                    <p:cmd type="call" cmd="togglePause">
                                      <p:cBhvr>
                                        <p:cTn id="13" dur="1" fill="hold"/>
                                        <p:tgtEl>
                                          <p:spTgt spid="4"/>
                                        </p:tgtEl>
                                      </p:cBhvr>
                                    </p:cmd>
                                  </p:childTnLst>
                                </p:cTn>
                              </p:par>
                            </p:childTnLst>
                          </p:cTn>
                        </p:par>
                      </p:childTnLst>
                    </p:cTn>
                  </p:par>
                </p:childTnLst>
              </p:cTn>
              <p:nextCondLst>
                <p:cond evt="onClick" delay="0">
                  <p:tgtEl>
                    <p:spTgt spid="4"/>
                  </p:tgtEl>
                </p:cond>
              </p:nextCondLst>
            </p:seq>
          </p:childTnLst>
        </p:cTn>
      </p:par>
    </p:tnLst>
    <p:bldLst>
      <p:bldP spid="3"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632EBF-AE93-99E9-ADD8-C260A4FF0BDF}"/>
              </a:ext>
            </a:extLst>
          </p:cNvPr>
          <p:cNvSpPr>
            <a:spLocks noGrp="1"/>
          </p:cNvSpPr>
          <p:nvPr>
            <p:ph type="title"/>
          </p:nvPr>
        </p:nvSpPr>
        <p:spPr>
          <a:xfrm>
            <a:off x="1136397" y="502020"/>
            <a:ext cx="5323715" cy="1642970"/>
          </a:xfrm>
        </p:spPr>
        <p:txBody>
          <a:bodyPr vert="horz" lIns="91440" tIns="45720" rIns="91440" bIns="45720" rtlCol="0" anchor="b">
            <a:normAutofit/>
          </a:bodyPr>
          <a:lstStyle/>
          <a:p>
            <a:r>
              <a:rPr lang="en-US" sz="4000" kern="1200" dirty="0">
                <a:solidFill>
                  <a:schemeClr val="tx1"/>
                </a:solidFill>
                <a:latin typeface="+mj-lt"/>
                <a:ea typeface="+mj-ea"/>
                <a:cs typeface="+mj-cs"/>
              </a:rPr>
              <a:t>Live the Life God Has Given You….</a:t>
            </a:r>
          </a:p>
        </p:txBody>
      </p:sp>
      <p:sp>
        <p:nvSpPr>
          <p:cNvPr id="5" name="TextBox 4">
            <a:extLst>
              <a:ext uri="{FF2B5EF4-FFF2-40B4-BE49-F238E27FC236}">
                <a16:creationId xmlns:a16="http://schemas.microsoft.com/office/drawing/2014/main" id="{A5DF0853-8ABE-73D3-D999-F041EA8E6459}"/>
              </a:ext>
            </a:extLst>
          </p:cNvPr>
          <p:cNvSpPr txBox="1"/>
          <p:nvPr/>
        </p:nvSpPr>
        <p:spPr>
          <a:xfrm>
            <a:off x="1144923" y="2405894"/>
            <a:ext cx="5315189" cy="3535083"/>
          </a:xfrm>
          <a:prstGeom prst="rect">
            <a:avLst/>
          </a:prstGeom>
        </p:spPr>
        <p:txBody>
          <a:bodyPr vert="horz" lIns="91440" tIns="45720" rIns="91440" bIns="45720" rtlCol="0" anchor="t">
            <a:normAutofit/>
          </a:bodyPr>
          <a:lstStyle/>
          <a:p>
            <a:pPr>
              <a:lnSpc>
                <a:spcPct val="90000"/>
              </a:lnSpc>
              <a:spcAft>
                <a:spcPts val="600"/>
              </a:spcAft>
            </a:pPr>
            <a:r>
              <a:rPr lang="en-US" sz="2800" dirty="0"/>
              <a:t>You make known to me the path of life;</a:t>
            </a:r>
            <a:br>
              <a:rPr lang="en-US" sz="2800" dirty="0"/>
            </a:br>
            <a:r>
              <a:rPr lang="en-US" sz="2800" dirty="0"/>
              <a:t>    in your presence there is fullness of joy;</a:t>
            </a:r>
            <a:br>
              <a:rPr lang="en-US" sz="2800" dirty="0"/>
            </a:br>
            <a:r>
              <a:rPr lang="en-US" sz="2800" dirty="0"/>
              <a:t>    at your right hand are pleasures forevermore.</a:t>
            </a:r>
          </a:p>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en-US" i="1" dirty="0"/>
              <a:t>Psalm 16:11</a:t>
            </a:r>
          </a:p>
        </p:txBody>
      </p:sp>
      <p:sp>
        <p:nvSpPr>
          <p:cNvPr id="17" name="Rectangle 16">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Online Media 3" descr="Carl Jung Explains How to Live Life">
            <a:hlinkClick r:id="" action="ppaction://media"/>
            <a:extLst>
              <a:ext uri="{FF2B5EF4-FFF2-40B4-BE49-F238E27FC236}">
                <a16:creationId xmlns:a16="http://schemas.microsoft.com/office/drawing/2014/main" id="{AE1227AB-4145-8389-E6C2-84E14A44AA14}"/>
              </a:ext>
            </a:extLst>
          </p:cNvPr>
          <p:cNvPicPr>
            <a:picLocks noGrp="1" noRot="1" noChangeAspect="1"/>
          </p:cNvPicPr>
          <p:nvPr>
            <p:ph idx="1"/>
            <a:videoFile r:link="rId1"/>
          </p:nvPr>
        </p:nvPicPr>
        <p:blipFill>
          <a:blip r:embed="rId3"/>
          <a:stretch>
            <a:fillRect/>
          </a:stretch>
        </p:blipFill>
        <p:spPr>
          <a:xfrm>
            <a:off x="7422078" y="366798"/>
            <a:ext cx="3336966" cy="5906134"/>
          </a:xfrm>
          <a:prstGeom prst="rect">
            <a:avLst/>
          </a:prstGeom>
        </p:spPr>
      </p:pic>
    </p:spTree>
    <p:extLst>
      <p:ext uri="{BB962C8B-B14F-4D97-AF65-F5344CB8AC3E}">
        <p14:creationId xmlns:p14="http://schemas.microsoft.com/office/powerpoint/2010/main" val="217197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D55072C-9787-7898-5932-5725F9718B0A}"/>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ose-up of hopscotch on a sidewalk">
            <a:extLst>
              <a:ext uri="{FF2B5EF4-FFF2-40B4-BE49-F238E27FC236}">
                <a16:creationId xmlns:a16="http://schemas.microsoft.com/office/drawing/2014/main" id="{04AA2C38-8A7A-F60D-CDB2-4D49B320A040}"/>
              </a:ext>
            </a:extLst>
          </p:cNvPr>
          <p:cNvPicPr>
            <a:picLocks noChangeAspect="1"/>
          </p:cNvPicPr>
          <p:nvPr/>
        </p:nvPicPr>
        <p:blipFill>
          <a:blip r:embed="rId2">
            <a:alphaModFix amt="50000"/>
          </a:blip>
          <a:srcRect t="8329" r="-1" b="7379"/>
          <a:stretch>
            <a:fillRect/>
          </a:stretch>
        </p:blipFill>
        <p:spPr>
          <a:xfrm>
            <a:off x="20" y="10"/>
            <a:ext cx="12188930" cy="6857990"/>
          </a:xfrm>
          <a:prstGeom prst="rect">
            <a:avLst/>
          </a:prstGeom>
        </p:spPr>
      </p:pic>
      <p:sp>
        <p:nvSpPr>
          <p:cNvPr id="2" name="Title 1">
            <a:extLst>
              <a:ext uri="{FF2B5EF4-FFF2-40B4-BE49-F238E27FC236}">
                <a16:creationId xmlns:a16="http://schemas.microsoft.com/office/drawing/2014/main" id="{BBA9730C-6B20-1018-3AB1-BB20B159B914}"/>
              </a:ext>
            </a:extLst>
          </p:cNvPr>
          <p:cNvSpPr>
            <a:spLocks noGrp="1"/>
          </p:cNvSpPr>
          <p:nvPr>
            <p:ph type="ctrTitle"/>
          </p:nvPr>
        </p:nvSpPr>
        <p:spPr>
          <a:xfrm>
            <a:off x="1524000" y="1122363"/>
            <a:ext cx="9144000" cy="3063240"/>
          </a:xfrm>
        </p:spPr>
        <p:txBody>
          <a:bodyPr>
            <a:normAutofit/>
          </a:bodyPr>
          <a:lstStyle/>
          <a:p>
            <a:r>
              <a:rPr lang="en-US" sz="6600">
                <a:solidFill>
                  <a:schemeClr val="bg1"/>
                </a:solidFill>
              </a:rPr>
              <a:t>Finishing Well</a:t>
            </a:r>
            <a:br>
              <a:rPr lang="en-US" sz="6600">
                <a:solidFill>
                  <a:schemeClr val="bg1"/>
                </a:solidFill>
              </a:rPr>
            </a:br>
            <a:r>
              <a:rPr lang="en-US" sz="6600">
                <a:solidFill>
                  <a:schemeClr val="bg1"/>
                </a:solidFill>
              </a:rPr>
              <a:t>2025</a:t>
            </a:r>
          </a:p>
        </p:txBody>
      </p:sp>
      <p:sp>
        <p:nvSpPr>
          <p:cNvPr id="3" name="Subtitle 2">
            <a:extLst>
              <a:ext uri="{FF2B5EF4-FFF2-40B4-BE49-F238E27FC236}">
                <a16:creationId xmlns:a16="http://schemas.microsoft.com/office/drawing/2014/main" id="{83B346D4-32D9-7757-2131-4AC2C2187BC7}"/>
              </a:ext>
            </a:extLst>
          </p:cNvPr>
          <p:cNvSpPr>
            <a:spLocks noGrp="1"/>
          </p:cNvSpPr>
          <p:nvPr>
            <p:ph type="subTitle" idx="1"/>
          </p:nvPr>
        </p:nvSpPr>
        <p:spPr>
          <a:xfrm>
            <a:off x="1527048" y="4599432"/>
            <a:ext cx="9144000" cy="1536192"/>
          </a:xfrm>
        </p:spPr>
        <p:txBody>
          <a:bodyPr>
            <a:normAutofit/>
          </a:bodyPr>
          <a:lstStyle/>
          <a:p>
            <a:r>
              <a:rPr lang="en-US">
                <a:solidFill>
                  <a:schemeClr val="bg1"/>
                </a:solidFill>
              </a:rPr>
              <a:t>“…I have fought the good fight, I have finished the race , I have kept the faith.”</a:t>
            </a:r>
          </a:p>
        </p:txBody>
      </p:sp>
      <p:sp>
        <p:nvSpPr>
          <p:cNvPr id="12"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355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C5B7B30-89F4-18FF-4B10-284BE784746B}"/>
            </a:ext>
          </a:extLst>
        </p:cNvPr>
        <p:cNvGrpSpPr/>
        <p:nvPr/>
      </p:nvGrpSpPr>
      <p:grpSpPr>
        <a:xfrm>
          <a:off x="0" y="0"/>
          <a:ext cx="0" cy="0"/>
          <a:chOff x="0" y="0"/>
          <a:chExt cx="0" cy="0"/>
        </a:xfrm>
      </p:grpSpPr>
      <p:sp>
        <p:nvSpPr>
          <p:cNvPr id="10" name="!!Rectangle">
            <a:extLst>
              <a:ext uri="{FF2B5EF4-FFF2-40B4-BE49-F238E27FC236}">
                <a16:creationId xmlns:a16="http://schemas.microsoft.com/office/drawing/2014/main" id="{362810D9-2C5A-477D-949C-C19189547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Close-up of hopscotch on a sidewalk">
            <a:extLst>
              <a:ext uri="{FF2B5EF4-FFF2-40B4-BE49-F238E27FC236}">
                <a16:creationId xmlns:a16="http://schemas.microsoft.com/office/drawing/2014/main" id="{9CAD1E8F-B10D-9D78-84FA-CC315D8B10BD}"/>
              </a:ext>
            </a:extLst>
          </p:cNvPr>
          <p:cNvPicPr>
            <a:picLocks noChangeAspect="1"/>
          </p:cNvPicPr>
          <p:nvPr/>
        </p:nvPicPr>
        <p:blipFill>
          <a:blip r:embed="rId2">
            <a:alphaModFix amt="55000"/>
          </a:blip>
          <a:srcRect t="7573" b="8157"/>
          <a:stretch>
            <a:fillRect/>
          </a:stretch>
        </p:blipFill>
        <p:spPr>
          <a:xfrm>
            <a:off x="20" y="-9107"/>
            <a:ext cx="12191980" cy="6858000"/>
          </a:xfrm>
          <a:prstGeom prst="rect">
            <a:avLst/>
          </a:prstGeom>
        </p:spPr>
      </p:pic>
      <p:sp>
        <p:nvSpPr>
          <p:cNvPr id="2" name="Title 1">
            <a:extLst>
              <a:ext uri="{FF2B5EF4-FFF2-40B4-BE49-F238E27FC236}">
                <a16:creationId xmlns:a16="http://schemas.microsoft.com/office/drawing/2014/main" id="{B18316EA-4708-27AD-5F89-A5FC82123A36}"/>
              </a:ext>
            </a:extLst>
          </p:cNvPr>
          <p:cNvSpPr>
            <a:spLocks noGrp="1"/>
          </p:cNvSpPr>
          <p:nvPr>
            <p:ph type="ctrTitle"/>
          </p:nvPr>
        </p:nvSpPr>
        <p:spPr>
          <a:xfrm>
            <a:off x="686834" y="591344"/>
            <a:ext cx="3200400" cy="5585619"/>
          </a:xfrm>
        </p:spPr>
        <p:txBody>
          <a:bodyPr vert="horz" lIns="91440" tIns="45720" rIns="91440" bIns="45720" rtlCol="0" anchor="ctr">
            <a:normAutofit/>
          </a:bodyPr>
          <a:lstStyle/>
          <a:p>
            <a:pPr algn="l"/>
            <a:r>
              <a:rPr lang="en-US" sz="4400" dirty="0">
                <a:solidFill>
                  <a:srgbClr val="FFFFFF"/>
                </a:solidFill>
              </a:rPr>
              <a:t>We are called to live our life and Finish Well……</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8953E40E-EBCD-2CA3-CB91-153D6B219DB9}"/>
              </a:ext>
            </a:extLst>
          </p:cNvPr>
          <p:cNvSpPr>
            <a:spLocks noGrp="1"/>
          </p:cNvSpPr>
          <p:nvPr>
            <p:ph type="subTitle" idx="1"/>
          </p:nvPr>
        </p:nvSpPr>
        <p:spPr>
          <a:xfrm>
            <a:off x="4447308" y="591344"/>
            <a:ext cx="6906491" cy="5585619"/>
          </a:xfrm>
        </p:spPr>
        <p:txBody>
          <a:bodyPr vert="horz" lIns="91440" tIns="45720" rIns="91440" bIns="45720" rtlCol="0" anchor="ctr">
            <a:normAutofit/>
          </a:bodyPr>
          <a:lstStyle/>
          <a:p>
            <a:pPr algn="l"/>
            <a:r>
              <a:rPr lang="en-US" sz="2800" dirty="0">
                <a:solidFill>
                  <a:srgbClr val="FFFFFF"/>
                </a:solidFill>
              </a:rPr>
              <a:t>We are people who have hope …..John 3:16</a:t>
            </a:r>
          </a:p>
          <a:p>
            <a:pPr algn="l"/>
            <a:r>
              <a:rPr lang="en-US" sz="2800" dirty="0">
                <a:solidFill>
                  <a:srgbClr val="FFFFFF"/>
                </a:solidFill>
              </a:rPr>
              <a:t>                            This is a time of preparation……</a:t>
            </a:r>
          </a:p>
          <a:p>
            <a:pPr indent="-228600" algn="l">
              <a:buFont typeface="Arial" panose="020B0604020202020204" pitchFamily="34" charset="0"/>
              <a:buChar char="•"/>
            </a:pPr>
            <a:endParaRPr lang="en-US" sz="2800" dirty="0">
              <a:solidFill>
                <a:srgbClr val="FFFFFF"/>
              </a:solidFill>
            </a:endParaRPr>
          </a:p>
          <a:p>
            <a:pPr indent="-228600" algn="l">
              <a:buFont typeface="Arial" panose="020B0604020202020204" pitchFamily="34" charset="0"/>
              <a:buChar char="•"/>
            </a:pPr>
            <a:r>
              <a:rPr lang="en-US" sz="2800" dirty="0">
                <a:solidFill>
                  <a:srgbClr val="FFFFFF"/>
                </a:solidFill>
              </a:rPr>
              <a:t>Spiritual Examination</a:t>
            </a:r>
          </a:p>
          <a:p>
            <a:pPr indent="-228600" algn="l">
              <a:buFont typeface="Arial" panose="020B0604020202020204" pitchFamily="34" charset="0"/>
              <a:buChar char="•"/>
            </a:pPr>
            <a:r>
              <a:rPr lang="en-US" sz="2800" dirty="0">
                <a:solidFill>
                  <a:srgbClr val="FFFFFF"/>
                </a:solidFill>
              </a:rPr>
              <a:t>Health Examination</a:t>
            </a:r>
          </a:p>
          <a:p>
            <a:pPr indent="-228600" algn="l">
              <a:buFont typeface="Arial" panose="020B0604020202020204" pitchFamily="34" charset="0"/>
              <a:buChar char="•"/>
            </a:pPr>
            <a:r>
              <a:rPr lang="en-US" sz="2800" dirty="0">
                <a:solidFill>
                  <a:srgbClr val="FFFFFF"/>
                </a:solidFill>
              </a:rPr>
              <a:t>Legal Affairs</a:t>
            </a:r>
          </a:p>
          <a:p>
            <a:pPr indent="-228600" algn="l">
              <a:buFont typeface="Arial" panose="020B0604020202020204" pitchFamily="34" charset="0"/>
              <a:buChar char="•"/>
            </a:pPr>
            <a:r>
              <a:rPr lang="en-US" sz="2800" dirty="0">
                <a:solidFill>
                  <a:srgbClr val="FFFFFF"/>
                </a:solidFill>
              </a:rPr>
              <a:t>Funeral Plans</a:t>
            </a:r>
          </a:p>
          <a:p>
            <a:pPr indent="-228600" algn="l">
              <a:buFont typeface="Arial" panose="020B0604020202020204" pitchFamily="34" charset="0"/>
              <a:buChar char="•"/>
            </a:pPr>
            <a:r>
              <a:rPr lang="en-US" sz="2800" dirty="0">
                <a:solidFill>
                  <a:srgbClr val="FFFFFF"/>
                </a:solidFill>
              </a:rPr>
              <a:t>Comfort and Faithfulness</a:t>
            </a:r>
          </a:p>
          <a:p>
            <a:pPr indent="-228600" algn="l">
              <a:buFont typeface="Arial" panose="020B0604020202020204" pitchFamily="34" charset="0"/>
              <a:buChar char="•"/>
            </a:pPr>
            <a:endParaRPr lang="en-US" dirty="0">
              <a:solidFill>
                <a:srgbClr val="FFFFFF"/>
              </a:solidFill>
            </a:endParaRPr>
          </a:p>
          <a:p>
            <a:pPr indent="-228600" algn="l">
              <a:buFont typeface="Arial" panose="020B0604020202020204" pitchFamily="34" charset="0"/>
              <a:buChar char="•"/>
            </a:pPr>
            <a:endParaRPr lang="en-US" dirty="0">
              <a:solidFill>
                <a:srgbClr val="FFFFFF"/>
              </a:solidFill>
            </a:endParaRPr>
          </a:p>
        </p:txBody>
      </p:sp>
    </p:spTree>
    <p:extLst>
      <p:ext uri="{BB962C8B-B14F-4D97-AF65-F5344CB8AC3E}">
        <p14:creationId xmlns:p14="http://schemas.microsoft.com/office/powerpoint/2010/main" val="2847127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FCD12BD-1996-513D-24FA-831C68D09437}"/>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Close-up of hopscotch on a sidewalk">
            <a:extLst>
              <a:ext uri="{FF2B5EF4-FFF2-40B4-BE49-F238E27FC236}">
                <a16:creationId xmlns:a16="http://schemas.microsoft.com/office/drawing/2014/main" id="{CA7E3169-3215-F8C6-FF78-3EE9DF49F73E}"/>
              </a:ext>
            </a:extLst>
          </p:cNvPr>
          <p:cNvPicPr>
            <a:picLocks noChangeAspect="1"/>
          </p:cNvPicPr>
          <p:nvPr/>
        </p:nvPicPr>
        <p:blipFill>
          <a:blip r:embed="rId3"/>
          <a:srcRect l="2420" r="3462" b="-1"/>
          <a:stretch>
            <a:fillRect/>
          </a:stretch>
        </p:blipFill>
        <p:spPr>
          <a:xfrm>
            <a:off x="1" y="10"/>
            <a:ext cx="9669642" cy="6857990"/>
          </a:xfrm>
          <a:prstGeom prst="rect">
            <a:avLst/>
          </a:prstGeom>
        </p:spPr>
      </p:pic>
      <p:sp>
        <p:nvSpPr>
          <p:cNvPr id="16" name="Rectangle 15">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tx1"/>
              </a:gs>
              <a:gs pos="35000">
                <a:schemeClr val="tx1">
                  <a:alpha val="77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Subtitle 5">
            <a:extLst>
              <a:ext uri="{FF2B5EF4-FFF2-40B4-BE49-F238E27FC236}">
                <a16:creationId xmlns:a16="http://schemas.microsoft.com/office/drawing/2014/main" id="{8ADC7331-942E-CA4E-D558-8DE65D59709A}"/>
              </a:ext>
            </a:extLst>
          </p:cNvPr>
          <p:cNvSpPr>
            <a:spLocks noGrp="1"/>
          </p:cNvSpPr>
          <p:nvPr>
            <p:ph type="subTitle" idx="1"/>
          </p:nvPr>
        </p:nvSpPr>
        <p:spPr>
          <a:xfrm>
            <a:off x="5914279" y="2202983"/>
            <a:ext cx="5850577" cy="2504454"/>
          </a:xfrm>
          <a:noFill/>
        </p:spPr>
        <p:txBody>
          <a:bodyPr>
            <a:normAutofit fontScale="92500" lnSpcReduction="20000"/>
          </a:bodyPr>
          <a:lstStyle/>
          <a:p>
            <a:r>
              <a:rPr lang="en-US" sz="4300" dirty="0">
                <a:solidFill>
                  <a:schemeClr val="bg1"/>
                </a:solidFill>
              </a:rPr>
              <a:t>Running the laps in the medical arena</a:t>
            </a:r>
          </a:p>
          <a:p>
            <a:pPr marL="457200" indent="-457200" algn="l">
              <a:buFont typeface="Wingdings" pitchFamily="2" charset="2"/>
              <a:buChar char="v"/>
            </a:pPr>
            <a:r>
              <a:rPr lang="en-US" sz="3200" dirty="0">
                <a:solidFill>
                  <a:schemeClr val="bg1"/>
                </a:solidFill>
              </a:rPr>
              <a:t>Prepare</a:t>
            </a:r>
          </a:p>
          <a:p>
            <a:pPr marL="457200" indent="-457200" algn="l">
              <a:buFont typeface="Wingdings" pitchFamily="2" charset="2"/>
              <a:buChar char="v"/>
            </a:pPr>
            <a:r>
              <a:rPr lang="en-US" sz="3200" dirty="0">
                <a:solidFill>
                  <a:schemeClr val="bg1"/>
                </a:solidFill>
              </a:rPr>
              <a:t>Communicate</a:t>
            </a:r>
          </a:p>
          <a:p>
            <a:pPr marL="457200" indent="-457200" algn="l">
              <a:buFont typeface="Wingdings" pitchFamily="2" charset="2"/>
              <a:buChar char="v"/>
            </a:pPr>
            <a:r>
              <a:rPr lang="en-US" sz="3200" dirty="0">
                <a:solidFill>
                  <a:schemeClr val="bg1"/>
                </a:solidFill>
              </a:rPr>
              <a:t>Manage Expectations</a:t>
            </a:r>
          </a:p>
          <a:p>
            <a:pPr algn="l"/>
            <a:endParaRPr lang="en-US" sz="1500" dirty="0">
              <a:solidFill>
                <a:schemeClr val="bg1"/>
              </a:solidFill>
            </a:endParaRPr>
          </a:p>
        </p:txBody>
      </p:sp>
      <p:pic>
        <p:nvPicPr>
          <p:cNvPr id="9" name="Online Media 8" descr="Be prepared for anything and nothing will surprise you.">
            <a:hlinkClick r:id="" action="ppaction://media"/>
            <a:extLst>
              <a:ext uri="{FF2B5EF4-FFF2-40B4-BE49-F238E27FC236}">
                <a16:creationId xmlns:a16="http://schemas.microsoft.com/office/drawing/2014/main" id="{78ADC455-9C93-2099-84B6-A66F9A5CD90E}"/>
              </a:ext>
            </a:extLst>
          </p:cNvPr>
          <p:cNvPicPr>
            <a:picLocks noRot="1" noChangeAspect="1"/>
          </p:cNvPicPr>
          <p:nvPr>
            <a:videoFile r:link="rId1"/>
          </p:nvPr>
        </p:nvPicPr>
        <p:blipFill>
          <a:blip r:embed="rId4"/>
          <a:stretch>
            <a:fillRect/>
          </a:stretch>
        </p:blipFill>
        <p:spPr>
          <a:xfrm>
            <a:off x="417717" y="132548"/>
            <a:ext cx="3754608" cy="6645324"/>
          </a:xfrm>
          <a:prstGeom prst="rect">
            <a:avLst/>
          </a:prstGeom>
        </p:spPr>
      </p:pic>
      <p:sp>
        <p:nvSpPr>
          <p:cNvPr id="2" name="TextBox 1">
            <a:extLst>
              <a:ext uri="{FF2B5EF4-FFF2-40B4-BE49-F238E27FC236}">
                <a16:creationId xmlns:a16="http://schemas.microsoft.com/office/drawing/2014/main" id="{A0095DC7-19CF-82F0-DEE1-7043CF0C7800}"/>
              </a:ext>
            </a:extLst>
          </p:cNvPr>
          <p:cNvSpPr txBox="1"/>
          <p:nvPr/>
        </p:nvSpPr>
        <p:spPr>
          <a:xfrm>
            <a:off x="6975823" y="5627801"/>
            <a:ext cx="4506024" cy="646331"/>
          </a:xfrm>
          <a:prstGeom prst="rect">
            <a:avLst/>
          </a:prstGeom>
          <a:noFill/>
        </p:spPr>
        <p:txBody>
          <a:bodyPr wrap="square" rtlCol="0">
            <a:spAutoFit/>
          </a:bodyPr>
          <a:lstStyle/>
          <a:p>
            <a:r>
              <a:rPr lang="en-US" dirty="0">
                <a:solidFill>
                  <a:srgbClr val="FFFFFF"/>
                </a:solidFill>
              </a:rPr>
              <a:t>We are people who have hope …..John 3:16</a:t>
            </a:r>
          </a:p>
          <a:p>
            <a:r>
              <a:rPr lang="en-US" dirty="0">
                <a:solidFill>
                  <a:srgbClr val="FFFFFF"/>
                </a:solidFill>
              </a:rPr>
              <a:t>                       This is a time of preparation……</a:t>
            </a:r>
          </a:p>
        </p:txBody>
      </p:sp>
    </p:spTree>
    <p:extLst>
      <p:ext uri="{BB962C8B-B14F-4D97-AF65-F5344CB8AC3E}">
        <p14:creationId xmlns:p14="http://schemas.microsoft.com/office/powerpoint/2010/main" val="132163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E971D3C6-A2AC-6582-AE41-79CBA5F8096E}"/>
              </a:ext>
            </a:extLst>
          </p:cNvPr>
          <p:cNvSpPr>
            <a:spLocks noGrp="1"/>
          </p:cNvSpPr>
          <p:nvPr>
            <p:ph type="title"/>
          </p:nvPr>
        </p:nvSpPr>
        <p:spPr>
          <a:xfrm>
            <a:off x="285007" y="100941"/>
            <a:ext cx="5393361" cy="1325563"/>
          </a:xfrm>
        </p:spPr>
        <p:txBody>
          <a:bodyPr>
            <a:normAutofit/>
          </a:bodyPr>
          <a:lstStyle/>
          <a:p>
            <a:r>
              <a:rPr lang="en-US" dirty="0"/>
              <a:t>Be Prepared</a:t>
            </a:r>
          </a:p>
        </p:txBody>
      </p:sp>
      <p:sp>
        <p:nvSpPr>
          <p:cNvPr id="20" name="Freeform: Shape 19">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Content Placeholder 2">
            <a:extLst>
              <a:ext uri="{FF2B5EF4-FFF2-40B4-BE49-F238E27FC236}">
                <a16:creationId xmlns:a16="http://schemas.microsoft.com/office/drawing/2014/main" id="{02DC301B-618B-748C-6A3D-76008270A6B4}"/>
              </a:ext>
            </a:extLst>
          </p:cNvPr>
          <p:cNvSpPr>
            <a:spLocks noGrp="1"/>
          </p:cNvSpPr>
          <p:nvPr>
            <p:ph idx="1"/>
          </p:nvPr>
        </p:nvSpPr>
        <p:spPr>
          <a:xfrm>
            <a:off x="285008" y="1216486"/>
            <a:ext cx="6282047" cy="5540574"/>
          </a:xfrm>
        </p:spPr>
        <p:txBody>
          <a:bodyPr>
            <a:normAutofit fontScale="77500" lnSpcReduction="20000"/>
          </a:bodyPr>
          <a:lstStyle/>
          <a:p>
            <a:r>
              <a:rPr lang="en-US" dirty="0"/>
              <a:t>Have a list of all current medications to include drug, dosage and frequency</a:t>
            </a:r>
          </a:p>
          <a:p>
            <a:r>
              <a:rPr lang="en-US" dirty="0"/>
              <a:t>List of contacts if necessary</a:t>
            </a:r>
          </a:p>
          <a:p>
            <a:r>
              <a:rPr lang="en-US" dirty="0"/>
              <a:t>Have a current Advance Directives (Included in handout)</a:t>
            </a:r>
          </a:p>
          <a:p>
            <a:r>
              <a:rPr lang="en-US" dirty="0"/>
              <a:t>Be ready to articulate accurate information about present complaints, past illnesses, hospitalizations, medical matters relating to one’s health</a:t>
            </a:r>
          </a:p>
          <a:p>
            <a:r>
              <a:rPr lang="en-US" dirty="0"/>
              <a:t>Assertively ask questions when unclear about your healthcare or expectations of you in regard to treatment</a:t>
            </a:r>
          </a:p>
          <a:p>
            <a:r>
              <a:rPr lang="en-US" dirty="0"/>
              <a:t>Set pride aside and assume the responsibility for following the treatment plan</a:t>
            </a:r>
          </a:p>
          <a:p>
            <a:r>
              <a:rPr lang="en-US" dirty="0"/>
              <a:t>Know the patient’s rights (Included in handout)</a:t>
            </a:r>
          </a:p>
          <a:p>
            <a:r>
              <a:rPr lang="en-US" dirty="0"/>
              <a:t>Communication is key – listen closely or have someone with you to listen</a:t>
            </a:r>
          </a:p>
          <a:p>
            <a:r>
              <a:rPr lang="en-US" dirty="0"/>
              <a:t>Do not self-diagnose based on Google </a:t>
            </a:r>
          </a:p>
          <a:p>
            <a:endParaRPr lang="en-US" sz="1500" dirty="0"/>
          </a:p>
        </p:txBody>
      </p:sp>
      <p:sp>
        <p:nvSpPr>
          <p:cNvPr id="22" name="Oval 21">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Medicine">
            <a:extLst>
              <a:ext uri="{FF2B5EF4-FFF2-40B4-BE49-F238E27FC236}">
                <a16:creationId xmlns:a16="http://schemas.microsoft.com/office/drawing/2014/main" id="{734F4A41-B833-512A-3710-144166C4AF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24" name="Freeform: Shape 23">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6" name="Straight Connector 25">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8" name="Freeform: Shape 27">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0481771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12118</TotalTime>
  <Words>5135</Words>
  <Application>Microsoft Macintosh PowerPoint</Application>
  <PresentationFormat>Widescreen</PresentationFormat>
  <Paragraphs>371</Paragraphs>
  <Slides>61</Slides>
  <Notes>0</Notes>
  <HiddenSlides>0</HiddenSlides>
  <MMClips>6</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61</vt:i4>
      </vt:variant>
    </vt:vector>
  </HeadingPairs>
  <TitlesOfParts>
    <vt:vector size="68" baseType="lpstr">
      <vt:lpstr>Aptos</vt:lpstr>
      <vt:lpstr>Aptos Display</vt:lpstr>
      <vt:lpstr>Arial</vt:lpstr>
      <vt:lpstr>Calibri</vt:lpstr>
      <vt:lpstr>Garamond</vt:lpstr>
      <vt:lpstr>Wingdings</vt:lpstr>
      <vt:lpstr>Office Theme</vt:lpstr>
      <vt:lpstr>Finishing Well 2025</vt:lpstr>
      <vt:lpstr>Session One – We are but mortal…….</vt:lpstr>
      <vt:lpstr>Finishing Well 2025</vt:lpstr>
      <vt:lpstr>Scripture Speaks to Our Mortality……</vt:lpstr>
      <vt:lpstr>Don’t let anxiety around the subject keep you from Finishing Well</vt:lpstr>
      <vt:lpstr>PowerPoint Presentation</vt:lpstr>
      <vt:lpstr>We are called to live our life and Finish Well……</vt:lpstr>
      <vt:lpstr>PowerPoint Presentation</vt:lpstr>
      <vt:lpstr>Be Prepared</vt:lpstr>
      <vt:lpstr>PowerPoint Presentation</vt:lpstr>
      <vt:lpstr>PowerPoint Presentation</vt:lpstr>
      <vt:lpstr>How the Rules Apply to You?</vt:lpstr>
      <vt:lpstr>Communication Is Important In All Arenas </vt:lpstr>
      <vt:lpstr>Communication Is Important In All Arenas </vt:lpstr>
      <vt:lpstr>Communication Is Important In All Arenas </vt:lpstr>
      <vt:lpstr>Communication Is Important In All Arenas </vt:lpstr>
      <vt:lpstr>Communication Is Important In All Arenas </vt:lpstr>
      <vt:lpstr>PowerPoint Presentation</vt:lpstr>
      <vt:lpstr>PowerPoint Presentation</vt:lpstr>
      <vt:lpstr>PowerPoint Presentation</vt:lpstr>
      <vt:lpstr>PowerPoint Presentation</vt:lpstr>
      <vt:lpstr>Code Status</vt:lpstr>
      <vt:lpstr>  “…I have fought the good fight, I have finished the race , I have kept the faith.”  </vt:lpstr>
      <vt:lpstr>PowerPoint Presentation</vt:lpstr>
      <vt:lpstr>Care for All – Hospice – The Caring Alternative </vt:lpstr>
      <vt:lpstr>PowerPoint Presentation</vt:lpstr>
      <vt:lpstr>PowerPoint Presentation</vt:lpstr>
      <vt:lpstr>PowerPoint Presentation</vt:lpstr>
      <vt:lpstr>PowerPoint Presentation</vt:lpstr>
      <vt:lpstr>Jousting In The Legal Issues in a Litigious World </vt:lpstr>
      <vt:lpstr>Advance Directives</vt:lpstr>
      <vt:lpstr>PowerPoint Presentation</vt:lpstr>
      <vt:lpstr>Legal Requirements of a Will</vt:lpstr>
      <vt:lpstr>PowerPoint Presentation</vt:lpstr>
      <vt:lpstr>Self Proving Affidavit </vt:lpstr>
      <vt:lpstr>How a ”Will” Works </vt:lpstr>
      <vt:lpstr>PowerPoint Presentation</vt:lpstr>
      <vt:lpstr>PowerPoint Presentation</vt:lpstr>
      <vt:lpstr>PowerPoint Presentation</vt:lpstr>
      <vt:lpstr>PowerPoint Presentation</vt:lpstr>
      <vt:lpstr>PowerPoint Presentation</vt:lpstr>
      <vt:lpstr>Finishing Well Celebrating Life</vt:lpstr>
      <vt:lpstr>Celebration of Life</vt:lpstr>
      <vt:lpstr>Death of a Loved One</vt:lpstr>
      <vt:lpstr>If There Are No Prearrangements Loved Ones Must Choose:* </vt:lpstr>
      <vt:lpstr>Plan or Prepay for Funeral Services While You Are Alive: </vt:lpstr>
      <vt:lpstr>Plan Your Burial While You Are Living:</vt:lpstr>
      <vt:lpstr>Finishing Well When everyone goes home……</vt:lpstr>
      <vt:lpstr>A Perspective on Grief</vt:lpstr>
      <vt:lpstr>THE SIX STAGES OF GRIEF: *Shelley Klammer@ShelleyKlammer.com</vt:lpstr>
      <vt:lpstr>PowerPoint Presentation</vt:lpstr>
      <vt:lpstr>Finishing Well</vt:lpstr>
      <vt:lpstr>Emotions Experienced in Grief: </vt:lpstr>
      <vt:lpstr>Finish Well with Him……………….</vt:lpstr>
      <vt:lpstr>Take Care of Yourself: </vt:lpstr>
      <vt:lpstr>Myths About Grief:</vt:lpstr>
      <vt:lpstr>Myths About Grief </vt:lpstr>
      <vt:lpstr>Find Coping Methods That Work for You </vt:lpstr>
      <vt:lpstr>If God Seems Far Away </vt:lpstr>
      <vt:lpstr>Live the Life God Has Given You….</vt:lpstr>
      <vt:lpstr>Finishing Well 2025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The Rev. Canon Don Hutchens</dc:creator>
  <cp:lastModifiedBy>The Rev. Canon Don Hutchens</cp:lastModifiedBy>
  <cp:revision>26</cp:revision>
  <cp:lastPrinted>2025-07-01T14:41:53Z</cp:lastPrinted>
  <dcterms:created xsi:type="dcterms:W3CDTF">2025-06-06T17:24:09Z</dcterms:created>
  <dcterms:modified xsi:type="dcterms:W3CDTF">2025-07-20T09:57:42Z</dcterms:modified>
</cp:coreProperties>
</file>