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4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2"/>
    <p:restoredTop sz="94436"/>
  </p:normalViewPr>
  <p:slideViewPr>
    <p:cSldViewPr snapToGrid="0" snapToObjects="1">
      <p:cViewPr>
        <p:scale>
          <a:sx n="84" d="100"/>
          <a:sy n="84" d="100"/>
        </p:scale>
        <p:origin x="24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0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5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0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8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2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3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6740A6-7B2C-F745-B0AD-6996D006C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B44A1E-6F14-7D4C-B825-ABB981A53CDF}"/>
              </a:ext>
            </a:extLst>
          </p:cNvPr>
          <p:cNvSpPr txBox="1"/>
          <p:nvPr/>
        </p:nvSpPr>
        <p:spPr>
          <a:xfrm>
            <a:off x="785066" y="362877"/>
            <a:ext cx="6392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Practical Living for Christians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In a World of Chaos</a:t>
            </a:r>
          </a:p>
        </p:txBody>
      </p:sp>
    </p:spTree>
    <p:extLst>
      <p:ext uri="{BB962C8B-B14F-4D97-AF65-F5344CB8AC3E}">
        <p14:creationId xmlns:p14="http://schemas.microsoft.com/office/powerpoint/2010/main" val="121016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7266" y="1001487"/>
            <a:ext cx="8024734" cy="89739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Christ Must Be Your Foundation!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978" y="2943274"/>
            <a:ext cx="11116491" cy="391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Menlo Regular" panose="020B0609030804020204" pitchFamily="49" charset="0"/>
              <a:buChar char="☨"/>
            </a:pP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First and foremost </a:t>
            </a:r>
            <a:r>
              <a:rPr lang="en-US" sz="24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Love Jesus Christ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Menlo Regular" panose="020B0609030804020204" pitchFamily="49" charset="0"/>
              <a:buChar char="☨"/>
            </a:pP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Second, Have a </a:t>
            </a:r>
            <a:r>
              <a:rPr lang="en-US" sz="24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desire</a:t>
            </a:r>
            <a:r>
              <a:rPr lang="en-US" sz="2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 to be a disciple 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and follow Jesus in </a:t>
            </a:r>
            <a:r>
              <a:rPr lang="en-US" sz="24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obedience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to His teachings.</a:t>
            </a:r>
          </a:p>
          <a:p>
            <a:pPr marL="342900" indent="-342900">
              <a:lnSpc>
                <a:spcPct val="150000"/>
              </a:lnSpc>
              <a:buFont typeface="Menlo Regular" panose="020B0609030804020204" pitchFamily="49" charset="0"/>
              <a:buChar char="☨"/>
            </a:pP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Third, Be in </a:t>
            </a:r>
            <a:r>
              <a:rPr lang="en-US" sz="24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constant</a:t>
            </a:r>
            <a:r>
              <a:rPr lang="en-US" sz="2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 communication 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with Him</a:t>
            </a:r>
          </a:p>
          <a:p>
            <a:pPr marL="342900" indent="-342900">
              <a:lnSpc>
                <a:spcPct val="150000"/>
              </a:lnSpc>
              <a:buFont typeface="Menlo Regular" panose="020B0609030804020204" pitchFamily="49" charset="0"/>
              <a:buChar char="☨"/>
            </a:pP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Fourth, </a:t>
            </a:r>
            <a:r>
              <a:rPr lang="en-US" sz="2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Live in </a:t>
            </a:r>
            <a:r>
              <a:rPr lang="en-US" sz="24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Grace</a:t>
            </a:r>
            <a:r>
              <a:rPr lang="en-US" sz="2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always willing to acknowledge failings and ask for forgiveness</a:t>
            </a:r>
          </a:p>
          <a:p>
            <a:pPr marL="342900" indent="-342900">
              <a:lnSpc>
                <a:spcPct val="150000"/>
              </a:lnSpc>
              <a:buFont typeface="Menlo Regular" panose="020B0609030804020204" pitchFamily="49" charset="0"/>
              <a:buChar char="☨"/>
            </a:pP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Fifth, </a:t>
            </a:r>
            <a:r>
              <a:rPr lang="en-US" sz="2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Be a risk-taker 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and willing to be </a:t>
            </a:r>
            <a:r>
              <a:rPr lang="en-US" sz="24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different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58A6D-DC63-A94D-99A6-8AAA4C48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2" y="0"/>
            <a:ext cx="3749254" cy="2900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7690B0-99BF-744B-8CC8-A935F6CB28ED}"/>
              </a:ext>
            </a:extLst>
          </p:cNvPr>
          <p:cNvSpPr txBox="1"/>
          <p:nvPr/>
        </p:nvSpPr>
        <p:spPr>
          <a:xfrm>
            <a:off x="-105787" y="1699260"/>
            <a:ext cx="479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This Is Hard!</a:t>
            </a:r>
          </a:p>
        </p:txBody>
      </p:sp>
    </p:spTree>
    <p:extLst>
      <p:ext uri="{BB962C8B-B14F-4D97-AF65-F5344CB8AC3E}">
        <p14:creationId xmlns:p14="http://schemas.microsoft.com/office/powerpoint/2010/main" val="12783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4244" y="0"/>
            <a:ext cx="9144000" cy="8451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Practical Living for Christians: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21" y="845140"/>
            <a:ext cx="11742821" cy="5533152"/>
          </a:xfrm>
        </p:spPr>
        <p:txBody>
          <a:bodyPr>
            <a:noAutofit/>
          </a:bodyPr>
          <a:lstStyle/>
          <a:p>
            <a:pPr marL="342900" indent="-342900" algn="l">
              <a:buFont typeface="Menlo Regular" panose="020B0609030804020204" pitchFamily="49" charset="0"/>
              <a:buChar char="☨"/>
            </a:pPr>
            <a:r>
              <a:rPr lang="en-US" sz="36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Stay in Character</a:t>
            </a:r>
          </a:p>
          <a:p>
            <a:pPr marL="800100" lvl="1" indent="-342900" algn="l">
              <a:buFont typeface="Menlo Regular" panose="020B0609030804020204" pitchFamily="49" charset="0"/>
              <a:buChar char="☨"/>
            </a:pPr>
            <a:r>
              <a:rPr lang="en-US" sz="2400" i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For we are not, like so many, peddlers of God’s word; but as men of sincerity, as commissioned by God , in the sight of God we speak of Christ.  2 Cor.  2:17</a:t>
            </a:r>
          </a:p>
          <a:p>
            <a:pPr marL="342900" indent="-342900" algn="l">
              <a:buFont typeface="Menlo Regular" panose="020B0609030804020204" pitchFamily="49" charset="0"/>
              <a:buChar char="☨"/>
            </a:pPr>
            <a:r>
              <a:rPr lang="en-US" sz="36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Please only Christ</a:t>
            </a:r>
          </a:p>
          <a:p>
            <a:pPr marL="800100" lvl="1" indent="-342900" algn="l">
              <a:buFont typeface="Menlo Regular" panose="020B0609030804020204" pitchFamily="49" charset="0"/>
              <a:buChar char="☨"/>
            </a:pPr>
            <a:r>
              <a:rPr lang="en-US" sz="2400" i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No one can serve two masters; for either he will hate the one and love the other, or he will be devoted to the one and despise the other</a:t>
            </a:r>
            <a:r>
              <a:rPr lang="is-IS" sz="24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…Matt 6:24</a:t>
            </a:r>
            <a:endParaRPr lang="en-US" sz="2400" dirty="0">
              <a:solidFill>
                <a:srgbClr val="FFFF00"/>
              </a:solidFill>
              <a:latin typeface="American Typewriter" panose="02090604020004020304" pitchFamily="18" charset="77"/>
            </a:endParaRPr>
          </a:p>
          <a:p>
            <a:pPr marL="342900" indent="-342900" algn="l">
              <a:buFont typeface="Menlo Regular" panose="020B0609030804020204" pitchFamily="49" charset="0"/>
              <a:buChar char="☨"/>
            </a:pPr>
            <a:r>
              <a:rPr lang="en-US" sz="36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Avoid the trap of the ism’s</a:t>
            </a:r>
          </a:p>
          <a:p>
            <a:pPr marL="800100" lvl="1" indent="-342900" algn="l">
              <a:buFont typeface="Menlo Regular" panose="020B0609030804020204" pitchFamily="49" charset="0"/>
              <a:buChar char="☨"/>
            </a:pPr>
            <a:r>
              <a:rPr lang="en-US" sz="2400" i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Solomon learned the hard way.. </a:t>
            </a:r>
            <a:r>
              <a:rPr lang="en-US" sz="24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1 Kings 11</a:t>
            </a:r>
          </a:p>
          <a:p>
            <a:pPr marL="342900" indent="-342900" algn="l">
              <a:buFont typeface="Menlo Regular" panose="020B0609030804020204" pitchFamily="49" charset="0"/>
              <a:buChar char="☨"/>
            </a:pPr>
            <a:r>
              <a:rPr lang="en-US" sz="36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Christian Living is not ”situational”</a:t>
            </a:r>
          </a:p>
          <a:p>
            <a:pPr marL="800100" lvl="1" indent="-342900" algn="l">
              <a:buFont typeface="Menlo Regular" panose="020B0609030804020204" pitchFamily="49" charset="0"/>
              <a:buChar char="☨"/>
            </a:pPr>
            <a:r>
              <a:rPr lang="en-US" sz="2400" i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For the love of Christ controls us, because we are convinced that one died for all; therefore all have died.   And he died for all, </a:t>
            </a:r>
            <a:r>
              <a:rPr lang="en-US" sz="2400" i="1" u="sng" dirty="0">
                <a:solidFill>
                  <a:srgbClr val="FFFF00"/>
                </a:solidFill>
                <a:latin typeface="American Typewriter" panose="02090604020004020304" pitchFamily="18" charset="77"/>
              </a:rPr>
              <a:t>that those who live might no longer live for themselves but for him who for their sake died and was raised</a:t>
            </a:r>
            <a:r>
              <a:rPr lang="en-US" sz="24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.   1 Cor. 5:14-15</a:t>
            </a:r>
          </a:p>
        </p:txBody>
      </p:sp>
    </p:spTree>
    <p:extLst>
      <p:ext uri="{BB962C8B-B14F-4D97-AF65-F5344CB8AC3E}">
        <p14:creationId xmlns:p14="http://schemas.microsoft.com/office/powerpoint/2010/main" val="18092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76" y="248195"/>
            <a:ext cx="10598333" cy="101890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Live Like You’re Dying </a:t>
            </a:r>
            <a:r>
              <a:rPr lang="en-US" sz="2700" dirty="0">
                <a:solidFill>
                  <a:schemeClr val="bg1"/>
                </a:solidFill>
                <a:latin typeface="American Typewriter" panose="02090604020004020304" pitchFamily="18" charset="77"/>
              </a:rPr>
              <a:t>sorry Tim McGraw</a:t>
            </a:r>
            <a:r>
              <a:rPr lang="en-US" sz="4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:</a:t>
            </a:r>
            <a:r>
              <a:rPr lang="en-US" sz="4400" dirty="0">
                <a:latin typeface="American Typewriter" panose="02090604020004020304" pitchFamily="18" charset="77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776" y="1606731"/>
            <a:ext cx="11717383" cy="4297680"/>
          </a:xfrm>
        </p:spPr>
        <p:txBody>
          <a:bodyPr>
            <a:normAutofit fontScale="47500" lnSpcReduction="20000"/>
          </a:bodyPr>
          <a:lstStyle/>
          <a:p>
            <a:pPr marL="914400" lvl="1" indent="-457200" algn="l">
              <a:lnSpc>
                <a:spcPct val="150000"/>
              </a:lnSpc>
              <a:buFont typeface="Menlo Regular" panose="020B0609030804020204" pitchFamily="49" charset="0"/>
              <a:buChar char="☨"/>
            </a:pPr>
            <a:r>
              <a:rPr lang="en-US" sz="59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Carpe’ Diem </a:t>
            </a:r>
            <a:r>
              <a:rPr lang="en-US" sz="5900" dirty="0">
                <a:solidFill>
                  <a:schemeClr val="bg1"/>
                </a:solidFill>
                <a:latin typeface="American Typewriter" panose="02090604020004020304" pitchFamily="18" charset="77"/>
              </a:rPr>
              <a:t>– </a:t>
            </a:r>
            <a:r>
              <a:rPr lang="en-US" sz="59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Seize the day for the Lord</a:t>
            </a:r>
            <a:r>
              <a:rPr lang="en-US" sz="5900" dirty="0">
                <a:solidFill>
                  <a:schemeClr val="bg1"/>
                </a:solidFill>
                <a:latin typeface="American Typewriter" panose="02090604020004020304" pitchFamily="18" charset="77"/>
              </a:rPr>
              <a:t>!</a:t>
            </a:r>
          </a:p>
          <a:p>
            <a:pPr marL="914400" lvl="1" indent="-457200" algn="l">
              <a:lnSpc>
                <a:spcPct val="150000"/>
              </a:lnSpc>
              <a:buFont typeface="Menlo Regular" panose="020B0609030804020204" pitchFamily="49" charset="0"/>
              <a:buChar char="☨"/>
            </a:pPr>
            <a:r>
              <a:rPr lang="en-US" sz="51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This</a:t>
            </a:r>
            <a:r>
              <a:rPr lang="en-US" sz="51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51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is</a:t>
            </a:r>
            <a:r>
              <a:rPr lang="en-US" sz="51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51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the</a:t>
            </a:r>
            <a:r>
              <a:rPr lang="en-US" sz="51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51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day</a:t>
            </a:r>
            <a:r>
              <a:rPr lang="en-US" sz="51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51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the</a:t>
            </a:r>
            <a:r>
              <a:rPr lang="en-US" sz="51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Lord has brought about. We will be happy and rejoice in it.  Psalm 118:24</a:t>
            </a:r>
          </a:p>
          <a:p>
            <a:pPr marL="914400" lvl="1" indent="-457200" algn="l">
              <a:lnSpc>
                <a:spcPct val="150000"/>
              </a:lnSpc>
              <a:buFont typeface="Menlo Regular" panose="020B0609030804020204" pitchFamily="49" charset="0"/>
              <a:buChar char="☨"/>
            </a:pPr>
            <a:r>
              <a:rPr lang="en-US" sz="51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Come now, you who say, “Today or tomorrow we will go into this or that town and spend a year there and do business and make a profit.” </a:t>
            </a:r>
            <a:r>
              <a:rPr lang="en-US" sz="51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You do not know about tomorrow</a:t>
            </a:r>
            <a:r>
              <a:rPr lang="en-US" sz="51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. What is your life like? For you are a puff of smoke that appears for a short time and then vanishes. James 4:13-14</a:t>
            </a:r>
          </a:p>
          <a:p>
            <a:pPr marL="914400" lvl="1" indent="-457200" algn="l">
              <a:lnSpc>
                <a:spcPct val="150000"/>
              </a:lnSpc>
              <a:buFont typeface="Menlo Regular" panose="020B0609030804020204" pitchFamily="49" charset="0"/>
              <a:buChar char="☨"/>
            </a:pPr>
            <a:endParaRPr lang="en-US" sz="51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marL="1257300" lvl="2" indent="-342900" algn="l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0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340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American Typewriter</vt:lpstr>
      <vt:lpstr>Arial</vt:lpstr>
      <vt:lpstr>Calibri</vt:lpstr>
      <vt:lpstr>Calibri Light</vt:lpstr>
      <vt:lpstr>Menlo Regular</vt:lpstr>
      <vt:lpstr>Office Theme</vt:lpstr>
      <vt:lpstr>PowerPoint Presentation</vt:lpstr>
      <vt:lpstr>Christ Must Be Your Foundation!</vt:lpstr>
      <vt:lpstr>Practical Living for Christians:</vt:lpstr>
      <vt:lpstr>Live Like You’re Dying sorry Tim McGraw: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as a disciple of Christ in a secular world</dc:title>
  <dc:creator>The Very Rev. Donald Hutchens</dc:creator>
  <cp:lastModifiedBy>Microsoft Office User</cp:lastModifiedBy>
  <cp:revision>47</cp:revision>
  <cp:lastPrinted>2016-09-03T14:29:09Z</cp:lastPrinted>
  <dcterms:created xsi:type="dcterms:W3CDTF">2016-08-09T13:10:28Z</dcterms:created>
  <dcterms:modified xsi:type="dcterms:W3CDTF">2023-09-07T11:03:59Z</dcterms:modified>
</cp:coreProperties>
</file>