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1513" r:id="rId2"/>
    <p:sldId id="1515" r:id="rId3"/>
    <p:sldId id="1514" r:id="rId4"/>
    <p:sldId id="1391" r:id="rId5"/>
    <p:sldId id="1518" r:id="rId6"/>
    <p:sldId id="1519" r:id="rId7"/>
    <p:sldId id="1521" r:id="rId8"/>
    <p:sldId id="141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704E2A-DE05-41EE-AAC3-5924DC9595BF}" type="datetimeFigureOut">
              <a:rPr lang="en-US" smtClean="0"/>
              <a:t>12/29/2019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B059F9-7695-41F1-9098-BA82A5DDD3C9}" type="slidenum">
              <a:rPr lang="en-US" smtClean="0"/>
              <a:t>‹#›</a:t>
            </a:fld>
            <a:endParaRPr lang="en-US"/>
          </a:p>
        </p:txBody>
      </p:sp>
    </p:spTree>
    <p:extLst>
      <p:ext uri="{BB962C8B-B14F-4D97-AF65-F5344CB8AC3E}">
        <p14:creationId xmlns:p14="http://schemas.microsoft.com/office/powerpoint/2010/main" val="19593745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A7B6AA-3470-4A26-AB2D-2185BE01B5B3}" type="slidenum">
              <a:rPr lang="en-US" smtClean="0"/>
              <a:t>1</a:t>
            </a:fld>
            <a:endParaRPr lang="en-US"/>
          </a:p>
        </p:txBody>
      </p:sp>
    </p:spTree>
    <p:extLst>
      <p:ext uri="{BB962C8B-B14F-4D97-AF65-F5344CB8AC3E}">
        <p14:creationId xmlns:p14="http://schemas.microsoft.com/office/powerpoint/2010/main" val="3852330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2</a:t>
            </a:fld>
            <a:endParaRPr lang="en-US"/>
          </a:p>
        </p:txBody>
      </p:sp>
    </p:spTree>
    <p:extLst>
      <p:ext uri="{BB962C8B-B14F-4D97-AF65-F5344CB8AC3E}">
        <p14:creationId xmlns:p14="http://schemas.microsoft.com/office/powerpoint/2010/main" val="3834187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3</a:t>
            </a:fld>
            <a:endParaRPr lang="en-US"/>
          </a:p>
        </p:txBody>
      </p:sp>
    </p:spTree>
    <p:extLst>
      <p:ext uri="{BB962C8B-B14F-4D97-AF65-F5344CB8AC3E}">
        <p14:creationId xmlns:p14="http://schemas.microsoft.com/office/powerpoint/2010/main" val="36672754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1F80C582-6487-4790-89B7-F49A4183323A}" type="slidenum">
              <a:rPr lang="en-US" smtClean="0"/>
              <a:t>4</a:t>
            </a:fld>
            <a:endParaRPr lang="en-US"/>
          </a:p>
        </p:txBody>
      </p:sp>
    </p:spTree>
    <p:extLst>
      <p:ext uri="{BB962C8B-B14F-4D97-AF65-F5344CB8AC3E}">
        <p14:creationId xmlns:p14="http://schemas.microsoft.com/office/powerpoint/2010/main" val="1927953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5</a:t>
            </a:fld>
            <a:endParaRPr lang="en-US"/>
          </a:p>
        </p:txBody>
      </p:sp>
    </p:spTree>
    <p:extLst>
      <p:ext uri="{BB962C8B-B14F-4D97-AF65-F5344CB8AC3E}">
        <p14:creationId xmlns:p14="http://schemas.microsoft.com/office/powerpoint/2010/main" val="1348882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6</a:t>
            </a:fld>
            <a:endParaRPr lang="en-US"/>
          </a:p>
        </p:txBody>
      </p:sp>
    </p:spTree>
    <p:extLst>
      <p:ext uri="{BB962C8B-B14F-4D97-AF65-F5344CB8AC3E}">
        <p14:creationId xmlns:p14="http://schemas.microsoft.com/office/powerpoint/2010/main" val="16510888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7</a:t>
            </a:fld>
            <a:endParaRPr lang="en-US"/>
          </a:p>
        </p:txBody>
      </p:sp>
    </p:spTree>
    <p:extLst>
      <p:ext uri="{BB962C8B-B14F-4D97-AF65-F5344CB8AC3E}">
        <p14:creationId xmlns:p14="http://schemas.microsoft.com/office/powerpoint/2010/main" val="29331159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8</a:t>
            </a:fld>
            <a:endParaRPr lang="en-US"/>
          </a:p>
        </p:txBody>
      </p:sp>
    </p:spTree>
    <p:extLst>
      <p:ext uri="{BB962C8B-B14F-4D97-AF65-F5344CB8AC3E}">
        <p14:creationId xmlns:p14="http://schemas.microsoft.com/office/powerpoint/2010/main" val="3065326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707D4-CBA3-4008-A3CA-338038A86D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12F9C79-2B9B-4ABA-9E02-717EEB813F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BF5A8A-B60F-41B2-8A19-54CAD03ADF9D}"/>
              </a:ext>
            </a:extLst>
          </p:cNvPr>
          <p:cNvSpPr>
            <a:spLocks noGrp="1"/>
          </p:cNvSpPr>
          <p:nvPr>
            <p:ph type="dt" sz="half" idx="10"/>
          </p:nvPr>
        </p:nvSpPr>
        <p:spPr/>
        <p:txBody>
          <a:bodyPr/>
          <a:lstStyle/>
          <a:p>
            <a:fld id="{DB1CD321-92BE-479A-A533-6B98E9A23CA1}" type="datetimeFigureOut">
              <a:rPr lang="en-US" smtClean="0"/>
              <a:t>12/29/2019</a:t>
            </a:fld>
            <a:endParaRPr lang="en-US"/>
          </a:p>
        </p:txBody>
      </p:sp>
      <p:sp>
        <p:nvSpPr>
          <p:cNvPr id="5" name="Footer Placeholder 4">
            <a:extLst>
              <a:ext uri="{FF2B5EF4-FFF2-40B4-BE49-F238E27FC236}">
                <a16:creationId xmlns:a16="http://schemas.microsoft.com/office/drawing/2014/main" id="{1F0BBACE-F15A-4366-93A4-C438322098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ECE8FF-4F1D-4053-8459-6D3668A31527}"/>
              </a:ext>
            </a:extLst>
          </p:cNvPr>
          <p:cNvSpPr>
            <a:spLocks noGrp="1"/>
          </p:cNvSpPr>
          <p:nvPr>
            <p:ph type="sldNum" sz="quarter" idx="12"/>
          </p:nvPr>
        </p:nvSpPr>
        <p:spPr/>
        <p:txBody>
          <a:bodyPr/>
          <a:lstStyle/>
          <a:p>
            <a:fld id="{5E2C7806-7A4F-4DF4-9CEF-6FC4BFB4DE8A}" type="slidenum">
              <a:rPr lang="en-US" smtClean="0"/>
              <a:t>‹#›</a:t>
            </a:fld>
            <a:endParaRPr lang="en-US"/>
          </a:p>
        </p:txBody>
      </p:sp>
    </p:spTree>
    <p:extLst>
      <p:ext uri="{BB962C8B-B14F-4D97-AF65-F5344CB8AC3E}">
        <p14:creationId xmlns:p14="http://schemas.microsoft.com/office/powerpoint/2010/main" val="579729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5B449-BA3E-4AC1-9944-9E7CF2CF271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E6ACC8D-3EC1-45E0-BFB5-AE71C8A774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BE6CF7-0402-4DC0-99C4-392647E306C6}"/>
              </a:ext>
            </a:extLst>
          </p:cNvPr>
          <p:cNvSpPr>
            <a:spLocks noGrp="1"/>
          </p:cNvSpPr>
          <p:nvPr>
            <p:ph type="dt" sz="half" idx="10"/>
          </p:nvPr>
        </p:nvSpPr>
        <p:spPr/>
        <p:txBody>
          <a:bodyPr/>
          <a:lstStyle/>
          <a:p>
            <a:fld id="{DB1CD321-92BE-479A-A533-6B98E9A23CA1}" type="datetimeFigureOut">
              <a:rPr lang="en-US" smtClean="0"/>
              <a:t>12/29/2019</a:t>
            </a:fld>
            <a:endParaRPr lang="en-US"/>
          </a:p>
        </p:txBody>
      </p:sp>
      <p:sp>
        <p:nvSpPr>
          <p:cNvPr id="5" name="Footer Placeholder 4">
            <a:extLst>
              <a:ext uri="{FF2B5EF4-FFF2-40B4-BE49-F238E27FC236}">
                <a16:creationId xmlns:a16="http://schemas.microsoft.com/office/drawing/2014/main" id="{1D8238E4-3D36-48EC-B1FA-F77ED088C1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300F19-1809-4113-974B-FECA4F7CB302}"/>
              </a:ext>
            </a:extLst>
          </p:cNvPr>
          <p:cNvSpPr>
            <a:spLocks noGrp="1"/>
          </p:cNvSpPr>
          <p:nvPr>
            <p:ph type="sldNum" sz="quarter" idx="12"/>
          </p:nvPr>
        </p:nvSpPr>
        <p:spPr/>
        <p:txBody>
          <a:bodyPr/>
          <a:lstStyle/>
          <a:p>
            <a:fld id="{5E2C7806-7A4F-4DF4-9CEF-6FC4BFB4DE8A}" type="slidenum">
              <a:rPr lang="en-US" smtClean="0"/>
              <a:t>‹#›</a:t>
            </a:fld>
            <a:endParaRPr lang="en-US"/>
          </a:p>
        </p:txBody>
      </p:sp>
    </p:spTree>
    <p:extLst>
      <p:ext uri="{BB962C8B-B14F-4D97-AF65-F5344CB8AC3E}">
        <p14:creationId xmlns:p14="http://schemas.microsoft.com/office/powerpoint/2010/main" val="1596607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DF682D-454B-41F0-B6DD-E88A147F48B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0E4F1C4-F8DA-4D7B-8252-235EADC3DCB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7958DC-61BA-48CC-9D88-7142555C254E}"/>
              </a:ext>
            </a:extLst>
          </p:cNvPr>
          <p:cNvSpPr>
            <a:spLocks noGrp="1"/>
          </p:cNvSpPr>
          <p:nvPr>
            <p:ph type="dt" sz="half" idx="10"/>
          </p:nvPr>
        </p:nvSpPr>
        <p:spPr/>
        <p:txBody>
          <a:bodyPr/>
          <a:lstStyle/>
          <a:p>
            <a:fld id="{DB1CD321-92BE-479A-A533-6B98E9A23CA1}" type="datetimeFigureOut">
              <a:rPr lang="en-US" smtClean="0"/>
              <a:t>12/29/2019</a:t>
            </a:fld>
            <a:endParaRPr lang="en-US"/>
          </a:p>
        </p:txBody>
      </p:sp>
      <p:sp>
        <p:nvSpPr>
          <p:cNvPr id="5" name="Footer Placeholder 4">
            <a:extLst>
              <a:ext uri="{FF2B5EF4-FFF2-40B4-BE49-F238E27FC236}">
                <a16:creationId xmlns:a16="http://schemas.microsoft.com/office/drawing/2014/main" id="{7EE3FD02-D812-4476-932A-1C438B8DFD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9FBF5C-02B8-40EC-91BB-3D70EDC237DA}"/>
              </a:ext>
            </a:extLst>
          </p:cNvPr>
          <p:cNvSpPr>
            <a:spLocks noGrp="1"/>
          </p:cNvSpPr>
          <p:nvPr>
            <p:ph type="sldNum" sz="quarter" idx="12"/>
          </p:nvPr>
        </p:nvSpPr>
        <p:spPr/>
        <p:txBody>
          <a:bodyPr/>
          <a:lstStyle/>
          <a:p>
            <a:fld id="{5E2C7806-7A4F-4DF4-9CEF-6FC4BFB4DE8A}" type="slidenum">
              <a:rPr lang="en-US" smtClean="0"/>
              <a:t>‹#›</a:t>
            </a:fld>
            <a:endParaRPr lang="en-US"/>
          </a:p>
        </p:txBody>
      </p:sp>
    </p:spTree>
    <p:extLst>
      <p:ext uri="{BB962C8B-B14F-4D97-AF65-F5344CB8AC3E}">
        <p14:creationId xmlns:p14="http://schemas.microsoft.com/office/powerpoint/2010/main" val="2062295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05CB7-D08B-4131-B52B-7FE15A5898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3E303C-727D-4F03-B1BE-13CCB5926F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F9CA37-D5CA-4CF3-887E-847774400376}"/>
              </a:ext>
            </a:extLst>
          </p:cNvPr>
          <p:cNvSpPr>
            <a:spLocks noGrp="1"/>
          </p:cNvSpPr>
          <p:nvPr>
            <p:ph type="dt" sz="half" idx="10"/>
          </p:nvPr>
        </p:nvSpPr>
        <p:spPr/>
        <p:txBody>
          <a:bodyPr/>
          <a:lstStyle/>
          <a:p>
            <a:fld id="{DB1CD321-92BE-479A-A533-6B98E9A23CA1}" type="datetimeFigureOut">
              <a:rPr lang="en-US" smtClean="0"/>
              <a:t>12/29/2019</a:t>
            </a:fld>
            <a:endParaRPr lang="en-US"/>
          </a:p>
        </p:txBody>
      </p:sp>
      <p:sp>
        <p:nvSpPr>
          <p:cNvPr id="5" name="Footer Placeholder 4">
            <a:extLst>
              <a:ext uri="{FF2B5EF4-FFF2-40B4-BE49-F238E27FC236}">
                <a16:creationId xmlns:a16="http://schemas.microsoft.com/office/drawing/2014/main" id="{29AD4FE9-6ACA-4657-BE77-0F35900E50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AAD140-6EDF-4A71-B234-9E2E84DBEA98}"/>
              </a:ext>
            </a:extLst>
          </p:cNvPr>
          <p:cNvSpPr>
            <a:spLocks noGrp="1"/>
          </p:cNvSpPr>
          <p:nvPr>
            <p:ph type="sldNum" sz="quarter" idx="12"/>
          </p:nvPr>
        </p:nvSpPr>
        <p:spPr/>
        <p:txBody>
          <a:bodyPr/>
          <a:lstStyle/>
          <a:p>
            <a:fld id="{5E2C7806-7A4F-4DF4-9CEF-6FC4BFB4DE8A}" type="slidenum">
              <a:rPr lang="en-US" smtClean="0"/>
              <a:t>‹#›</a:t>
            </a:fld>
            <a:endParaRPr lang="en-US"/>
          </a:p>
        </p:txBody>
      </p:sp>
    </p:spTree>
    <p:extLst>
      <p:ext uri="{BB962C8B-B14F-4D97-AF65-F5344CB8AC3E}">
        <p14:creationId xmlns:p14="http://schemas.microsoft.com/office/powerpoint/2010/main" val="1501014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82332-372E-4ADB-B37F-0103CC9F8AA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439A1B6-4EEE-4877-BB93-632716E0E4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8622F90-88F0-4AB8-BED3-948C946970B0}"/>
              </a:ext>
            </a:extLst>
          </p:cNvPr>
          <p:cNvSpPr>
            <a:spLocks noGrp="1"/>
          </p:cNvSpPr>
          <p:nvPr>
            <p:ph type="dt" sz="half" idx="10"/>
          </p:nvPr>
        </p:nvSpPr>
        <p:spPr/>
        <p:txBody>
          <a:bodyPr/>
          <a:lstStyle/>
          <a:p>
            <a:fld id="{DB1CD321-92BE-479A-A533-6B98E9A23CA1}" type="datetimeFigureOut">
              <a:rPr lang="en-US" smtClean="0"/>
              <a:t>12/29/2019</a:t>
            </a:fld>
            <a:endParaRPr lang="en-US"/>
          </a:p>
        </p:txBody>
      </p:sp>
      <p:sp>
        <p:nvSpPr>
          <p:cNvPr id="5" name="Footer Placeholder 4">
            <a:extLst>
              <a:ext uri="{FF2B5EF4-FFF2-40B4-BE49-F238E27FC236}">
                <a16:creationId xmlns:a16="http://schemas.microsoft.com/office/drawing/2014/main" id="{BB0E405B-A20C-4744-B3C4-5920EBEA78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5448F4-C8EC-4D30-B913-B2538CCCD289}"/>
              </a:ext>
            </a:extLst>
          </p:cNvPr>
          <p:cNvSpPr>
            <a:spLocks noGrp="1"/>
          </p:cNvSpPr>
          <p:nvPr>
            <p:ph type="sldNum" sz="quarter" idx="12"/>
          </p:nvPr>
        </p:nvSpPr>
        <p:spPr/>
        <p:txBody>
          <a:bodyPr/>
          <a:lstStyle/>
          <a:p>
            <a:fld id="{5E2C7806-7A4F-4DF4-9CEF-6FC4BFB4DE8A}" type="slidenum">
              <a:rPr lang="en-US" smtClean="0"/>
              <a:t>‹#›</a:t>
            </a:fld>
            <a:endParaRPr lang="en-US"/>
          </a:p>
        </p:txBody>
      </p:sp>
    </p:spTree>
    <p:extLst>
      <p:ext uri="{BB962C8B-B14F-4D97-AF65-F5344CB8AC3E}">
        <p14:creationId xmlns:p14="http://schemas.microsoft.com/office/powerpoint/2010/main" val="601746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E858E-8797-45F0-8B21-394DF823BD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5E4DAE-CE7C-48D1-8386-0A68149CA1B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493EFDD-7F62-4577-BB27-BEA21581FD3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FEC9D4-5579-40F4-8265-C5D4CF61B728}"/>
              </a:ext>
            </a:extLst>
          </p:cNvPr>
          <p:cNvSpPr>
            <a:spLocks noGrp="1"/>
          </p:cNvSpPr>
          <p:nvPr>
            <p:ph type="dt" sz="half" idx="10"/>
          </p:nvPr>
        </p:nvSpPr>
        <p:spPr/>
        <p:txBody>
          <a:bodyPr/>
          <a:lstStyle/>
          <a:p>
            <a:fld id="{DB1CD321-92BE-479A-A533-6B98E9A23CA1}" type="datetimeFigureOut">
              <a:rPr lang="en-US" smtClean="0"/>
              <a:t>12/29/2019</a:t>
            </a:fld>
            <a:endParaRPr lang="en-US"/>
          </a:p>
        </p:txBody>
      </p:sp>
      <p:sp>
        <p:nvSpPr>
          <p:cNvPr id="6" name="Footer Placeholder 5">
            <a:extLst>
              <a:ext uri="{FF2B5EF4-FFF2-40B4-BE49-F238E27FC236}">
                <a16:creationId xmlns:a16="http://schemas.microsoft.com/office/drawing/2014/main" id="{84A8F930-157F-4AA0-8E1D-0FE9567855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4D6BED-1824-494F-BB83-9991B7383CEF}"/>
              </a:ext>
            </a:extLst>
          </p:cNvPr>
          <p:cNvSpPr>
            <a:spLocks noGrp="1"/>
          </p:cNvSpPr>
          <p:nvPr>
            <p:ph type="sldNum" sz="quarter" idx="12"/>
          </p:nvPr>
        </p:nvSpPr>
        <p:spPr/>
        <p:txBody>
          <a:bodyPr/>
          <a:lstStyle/>
          <a:p>
            <a:fld id="{5E2C7806-7A4F-4DF4-9CEF-6FC4BFB4DE8A}" type="slidenum">
              <a:rPr lang="en-US" smtClean="0"/>
              <a:t>‹#›</a:t>
            </a:fld>
            <a:endParaRPr lang="en-US"/>
          </a:p>
        </p:txBody>
      </p:sp>
    </p:spTree>
    <p:extLst>
      <p:ext uri="{BB962C8B-B14F-4D97-AF65-F5344CB8AC3E}">
        <p14:creationId xmlns:p14="http://schemas.microsoft.com/office/powerpoint/2010/main" val="1660245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63FA-4F1E-43E9-8958-B1D0E627BE2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F72CA2A-DA2F-41D8-A3F2-618AB02357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6BDD09-5D70-48F2-940B-86BD429FE94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E34716C-5287-4F69-B0E6-0B57072C55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5BF0752-C6EA-4B19-9069-A314152D964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37F3630-FA58-4384-ACF4-AC00BF9C8595}"/>
              </a:ext>
            </a:extLst>
          </p:cNvPr>
          <p:cNvSpPr>
            <a:spLocks noGrp="1"/>
          </p:cNvSpPr>
          <p:nvPr>
            <p:ph type="dt" sz="half" idx="10"/>
          </p:nvPr>
        </p:nvSpPr>
        <p:spPr/>
        <p:txBody>
          <a:bodyPr/>
          <a:lstStyle/>
          <a:p>
            <a:fld id="{DB1CD321-92BE-479A-A533-6B98E9A23CA1}" type="datetimeFigureOut">
              <a:rPr lang="en-US" smtClean="0"/>
              <a:t>12/29/2019</a:t>
            </a:fld>
            <a:endParaRPr lang="en-US"/>
          </a:p>
        </p:txBody>
      </p:sp>
      <p:sp>
        <p:nvSpPr>
          <p:cNvPr id="8" name="Footer Placeholder 7">
            <a:extLst>
              <a:ext uri="{FF2B5EF4-FFF2-40B4-BE49-F238E27FC236}">
                <a16:creationId xmlns:a16="http://schemas.microsoft.com/office/drawing/2014/main" id="{1E86A1E9-2069-4D3D-9619-0A6F3118F0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70E5E7D-FB73-4CE8-A504-9128F2A80526}"/>
              </a:ext>
            </a:extLst>
          </p:cNvPr>
          <p:cNvSpPr>
            <a:spLocks noGrp="1"/>
          </p:cNvSpPr>
          <p:nvPr>
            <p:ph type="sldNum" sz="quarter" idx="12"/>
          </p:nvPr>
        </p:nvSpPr>
        <p:spPr/>
        <p:txBody>
          <a:bodyPr/>
          <a:lstStyle/>
          <a:p>
            <a:fld id="{5E2C7806-7A4F-4DF4-9CEF-6FC4BFB4DE8A}" type="slidenum">
              <a:rPr lang="en-US" smtClean="0"/>
              <a:t>‹#›</a:t>
            </a:fld>
            <a:endParaRPr lang="en-US"/>
          </a:p>
        </p:txBody>
      </p:sp>
    </p:spTree>
    <p:extLst>
      <p:ext uri="{BB962C8B-B14F-4D97-AF65-F5344CB8AC3E}">
        <p14:creationId xmlns:p14="http://schemas.microsoft.com/office/powerpoint/2010/main" val="3319749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AB4F9-D2CB-4A60-9680-E8DF713C2E5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E8CFF8-95C3-4F26-923A-58DC6D97C84C}"/>
              </a:ext>
            </a:extLst>
          </p:cNvPr>
          <p:cNvSpPr>
            <a:spLocks noGrp="1"/>
          </p:cNvSpPr>
          <p:nvPr>
            <p:ph type="dt" sz="half" idx="10"/>
          </p:nvPr>
        </p:nvSpPr>
        <p:spPr/>
        <p:txBody>
          <a:bodyPr/>
          <a:lstStyle/>
          <a:p>
            <a:fld id="{DB1CD321-92BE-479A-A533-6B98E9A23CA1}" type="datetimeFigureOut">
              <a:rPr lang="en-US" smtClean="0"/>
              <a:t>12/29/2019</a:t>
            </a:fld>
            <a:endParaRPr lang="en-US"/>
          </a:p>
        </p:txBody>
      </p:sp>
      <p:sp>
        <p:nvSpPr>
          <p:cNvPr id="4" name="Footer Placeholder 3">
            <a:extLst>
              <a:ext uri="{FF2B5EF4-FFF2-40B4-BE49-F238E27FC236}">
                <a16:creationId xmlns:a16="http://schemas.microsoft.com/office/drawing/2014/main" id="{112D4B57-E478-4E4A-973E-6AC6C952D96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B008B13-224A-4FD6-970D-52C72BE609E5}"/>
              </a:ext>
            </a:extLst>
          </p:cNvPr>
          <p:cNvSpPr>
            <a:spLocks noGrp="1"/>
          </p:cNvSpPr>
          <p:nvPr>
            <p:ph type="sldNum" sz="quarter" idx="12"/>
          </p:nvPr>
        </p:nvSpPr>
        <p:spPr/>
        <p:txBody>
          <a:bodyPr/>
          <a:lstStyle/>
          <a:p>
            <a:fld id="{5E2C7806-7A4F-4DF4-9CEF-6FC4BFB4DE8A}" type="slidenum">
              <a:rPr lang="en-US" smtClean="0"/>
              <a:t>‹#›</a:t>
            </a:fld>
            <a:endParaRPr lang="en-US"/>
          </a:p>
        </p:txBody>
      </p:sp>
    </p:spTree>
    <p:extLst>
      <p:ext uri="{BB962C8B-B14F-4D97-AF65-F5344CB8AC3E}">
        <p14:creationId xmlns:p14="http://schemas.microsoft.com/office/powerpoint/2010/main" val="977070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0B6C37-CB50-4094-A787-944A8F03D4B9}"/>
              </a:ext>
            </a:extLst>
          </p:cNvPr>
          <p:cNvSpPr>
            <a:spLocks noGrp="1"/>
          </p:cNvSpPr>
          <p:nvPr>
            <p:ph type="dt" sz="half" idx="10"/>
          </p:nvPr>
        </p:nvSpPr>
        <p:spPr/>
        <p:txBody>
          <a:bodyPr/>
          <a:lstStyle/>
          <a:p>
            <a:fld id="{DB1CD321-92BE-479A-A533-6B98E9A23CA1}" type="datetimeFigureOut">
              <a:rPr lang="en-US" smtClean="0"/>
              <a:t>12/29/2019</a:t>
            </a:fld>
            <a:endParaRPr lang="en-US"/>
          </a:p>
        </p:txBody>
      </p:sp>
      <p:sp>
        <p:nvSpPr>
          <p:cNvPr id="3" name="Footer Placeholder 2">
            <a:extLst>
              <a:ext uri="{FF2B5EF4-FFF2-40B4-BE49-F238E27FC236}">
                <a16:creationId xmlns:a16="http://schemas.microsoft.com/office/drawing/2014/main" id="{03947DDD-9526-4D5F-9F83-2DF6177D5EA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378BCDD-34C1-4B24-93CB-290AFD3E5DC7}"/>
              </a:ext>
            </a:extLst>
          </p:cNvPr>
          <p:cNvSpPr>
            <a:spLocks noGrp="1"/>
          </p:cNvSpPr>
          <p:nvPr>
            <p:ph type="sldNum" sz="quarter" idx="12"/>
          </p:nvPr>
        </p:nvSpPr>
        <p:spPr/>
        <p:txBody>
          <a:bodyPr/>
          <a:lstStyle/>
          <a:p>
            <a:fld id="{5E2C7806-7A4F-4DF4-9CEF-6FC4BFB4DE8A}" type="slidenum">
              <a:rPr lang="en-US" smtClean="0"/>
              <a:t>‹#›</a:t>
            </a:fld>
            <a:endParaRPr lang="en-US"/>
          </a:p>
        </p:txBody>
      </p:sp>
    </p:spTree>
    <p:extLst>
      <p:ext uri="{BB962C8B-B14F-4D97-AF65-F5344CB8AC3E}">
        <p14:creationId xmlns:p14="http://schemas.microsoft.com/office/powerpoint/2010/main" val="336007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4D1B5-EA54-468F-A481-1125344C13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49AC77B-6ACB-4332-82A2-9131AC1414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DC0207A-4754-4D95-9879-1619E56AD5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D246D9-1DDE-4966-921F-305C6FB997B9}"/>
              </a:ext>
            </a:extLst>
          </p:cNvPr>
          <p:cNvSpPr>
            <a:spLocks noGrp="1"/>
          </p:cNvSpPr>
          <p:nvPr>
            <p:ph type="dt" sz="half" idx="10"/>
          </p:nvPr>
        </p:nvSpPr>
        <p:spPr/>
        <p:txBody>
          <a:bodyPr/>
          <a:lstStyle/>
          <a:p>
            <a:fld id="{DB1CD321-92BE-479A-A533-6B98E9A23CA1}" type="datetimeFigureOut">
              <a:rPr lang="en-US" smtClean="0"/>
              <a:t>12/29/2019</a:t>
            </a:fld>
            <a:endParaRPr lang="en-US"/>
          </a:p>
        </p:txBody>
      </p:sp>
      <p:sp>
        <p:nvSpPr>
          <p:cNvPr id="6" name="Footer Placeholder 5">
            <a:extLst>
              <a:ext uri="{FF2B5EF4-FFF2-40B4-BE49-F238E27FC236}">
                <a16:creationId xmlns:a16="http://schemas.microsoft.com/office/drawing/2014/main" id="{662B8577-1C19-40D7-9A3C-9D9C05C728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BB43ED-5B12-45D8-90B1-272D87803D5F}"/>
              </a:ext>
            </a:extLst>
          </p:cNvPr>
          <p:cNvSpPr>
            <a:spLocks noGrp="1"/>
          </p:cNvSpPr>
          <p:nvPr>
            <p:ph type="sldNum" sz="quarter" idx="12"/>
          </p:nvPr>
        </p:nvSpPr>
        <p:spPr/>
        <p:txBody>
          <a:bodyPr/>
          <a:lstStyle/>
          <a:p>
            <a:fld id="{5E2C7806-7A4F-4DF4-9CEF-6FC4BFB4DE8A}" type="slidenum">
              <a:rPr lang="en-US" smtClean="0"/>
              <a:t>‹#›</a:t>
            </a:fld>
            <a:endParaRPr lang="en-US"/>
          </a:p>
        </p:txBody>
      </p:sp>
    </p:spTree>
    <p:extLst>
      <p:ext uri="{BB962C8B-B14F-4D97-AF65-F5344CB8AC3E}">
        <p14:creationId xmlns:p14="http://schemas.microsoft.com/office/powerpoint/2010/main" val="3197539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550AC-ACE0-4CBE-A42A-749BC6AE85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ECA3D7D-9979-4117-8FCF-ED58EA8E80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80CFEB4-1314-4F1A-A40A-6944AE90DA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057628-7AB9-4447-B844-8BC78B88D504}"/>
              </a:ext>
            </a:extLst>
          </p:cNvPr>
          <p:cNvSpPr>
            <a:spLocks noGrp="1"/>
          </p:cNvSpPr>
          <p:nvPr>
            <p:ph type="dt" sz="half" idx="10"/>
          </p:nvPr>
        </p:nvSpPr>
        <p:spPr/>
        <p:txBody>
          <a:bodyPr/>
          <a:lstStyle/>
          <a:p>
            <a:fld id="{DB1CD321-92BE-479A-A533-6B98E9A23CA1}" type="datetimeFigureOut">
              <a:rPr lang="en-US" smtClean="0"/>
              <a:t>12/29/2019</a:t>
            </a:fld>
            <a:endParaRPr lang="en-US"/>
          </a:p>
        </p:txBody>
      </p:sp>
      <p:sp>
        <p:nvSpPr>
          <p:cNvPr id="6" name="Footer Placeholder 5">
            <a:extLst>
              <a:ext uri="{FF2B5EF4-FFF2-40B4-BE49-F238E27FC236}">
                <a16:creationId xmlns:a16="http://schemas.microsoft.com/office/drawing/2014/main" id="{7828D57B-26DE-4ACE-A3E0-DCCE9AFBA5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48CEE2-750F-4579-9ACC-834D8FD545EA}"/>
              </a:ext>
            </a:extLst>
          </p:cNvPr>
          <p:cNvSpPr>
            <a:spLocks noGrp="1"/>
          </p:cNvSpPr>
          <p:nvPr>
            <p:ph type="sldNum" sz="quarter" idx="12"/>
          </p:nvPr>
        </p:nvSpPr>
        <p:spPr/>
        <p:txBody>
          <a:bodyPr/>
          <a:lstStyle/>
          <a:p>
            <a:fld id="{5E2C7806-7A4F-4DF4-9CEF-6FC4BFB4DE8A}" type="slidenum">
              <a:rPr lang="en-US" smtClean="0"/>
              <a:t>‹#›</a:t>
            </a:fld>
            <a:endParaRPr lang="en-US"/>
          </a:p>
        </p:txBody>
      </p:sp>
    </p:spTree>
    <p:extLst>
      <p:ext uri="{BB962C8B-B14F-4D97-AF65-F5344CB8AC3E}">
        <p14:creationId xmlns:p14="http://schemas.microsoft.com/office/powerpoint/2010/main" val="1415865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E5D356-5E87-4911-9388-3F6CA8F823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187925E-B1D0-4217-8063-A27B834D19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DE7C50-381A-4B64-9820-2AB8B06BC0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1CD321-92BE-479A-A533-6B98E9A23CA1}" type="datetimeFigureOut">
              <a:rPr lang="en-US" smtClean="0"/>
              <a:t>12/29/2019</a:t>
            </a:fld>
            <a:endParaRPr lang="en-US"/>
          </a:p>
        </p:txBody>
      </p:sp>
      <p:sp>
        <p:nvSpPr>
          <p:cNvPr id="5" name="Footer Placeholder 4">
            <a:extLst>
              <a:ext uri="{FF2B5EF4-FFF2-40B4-BE49-F238E27FC236}">
                <a16:creationId xmlns:a16="http://schemas.microsoft.com/office/drawing/2014/main" id="{35CED2A9-C9C3-47B8-8C1E-789DD0EBBF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ABDCD5-3FB4-4212-A884-97F3C23F26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2C7806-7A4F-4DF4-9CEF-6FC4BFB4DE8A}" type="slidenum">
              <a:rPr lang="en-US" smtClean="0"/>
              <a:t>‹#›</a:t>
            </a:fld>
            <a:endParaRPr lang="en-US"/>
          </a:p>
        </p:txBody>
      </p:sp>
    </p:spTree>
    <p:extLst>
      <p:ext uri="{BB962C8B-B14F-4D97-AF65-F5344CB8AC3E}">
        <p14:creationId xmlns:p14="http://schemas.microsoft.com/office/powerpoint/2010/main" val="2424577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December 29, 2019</a:t>
            </a:r>
          </a:p>
        </p:txBody>
      </p:sp>
    </p:spTree>
    <p:extLst>
      <p:ext uri="{BB962C8B-B14F-4D97-AF65-F5344CB8AC3E}">
        <p14:creationId xmlns:p14="http://schemas.microsoft.com/office/powerpoint/2010/main" val="2183608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77280" y="1167304"/>
            <a:ext cx="11784563"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Protestant Reformation Doctrines of Salvation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177281" y="1823797"/>
            <a:ext cx="11784563" cy="4959558"/>
          </a:xfrm>
          <a:solidFill>
            <a:srgbClr val="FFFFCC"/>
          </a:solidFill>
        </p:spPr>
        <p:txBody>
          <a:bodyPr numCol="2">
            <a:noAutofit/>
          </a:bodyPr>
          <a:lstStyle/>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The Fall - Original Sin</a:t>
            </a:r>
          </a:p>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The Doctrines of Grace </a:t>
            </a:r>
          </a:p>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Jesus the God-man</a:t>
            </a:r>
            <a:r>
              <a:rPr lang="en-US" sz="2800" dirty="0">
                <a:latin typeface="Arial" panose="020B0604020202020204" pitchFamily="34" charset="0"/>
                <a:cs typeface="Arial" panose="020B0604020202020204" pitchFamily="34" charset="0"/>
              </a:rPr>
              <a:t>                     </a:t>
            </a:r>
          </a:p>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The Atonement</a:t>
            </a:r>
          </a:p>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The Work of the Holy Spirit</a:t>
            </a:r>
          </a:p>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Prayer</a:t>
            </a:r>
          </a:p>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Grace</a:t>
            </a:r>
          </a:p>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The Fall (Review)</a:t>
            </a:r>
          </a:p>
          <a:p>
            <a:pPr marL="971550" lvl="1" indent="-514350" algn="just">
              <a:buFont typeface="+mj-lt"/>
              <a:buAutoNum type="arabicPeriod"/>
            </a:pPr>
            <a:r>
              <a:rPr lang="en-US" sz="2800" b="1" dirty="0">
                <a:solidFill>
                  <a:srgbClr val="0070C0"/>
                </a:solidFill>
                <a:latin typeface="Arial" panose="020B0604020202020204" pitchFamily="34" charset="0"/>
                <a:cs typeface="Arial" panose="020B0604020202020204" pitchFamily="34" charset="0"/>
              </a:rPr>
              <a:t>Election</a:t>
            </a:r>
          </a:p>
          <a:p>
            <a:pPr marL="971550" lvl="1" indent="-514350" algn="just">
              <a:buFont typeface="+mj-lt"/>
              <a:buAutoNum type="arabicPeriod"/>
            </a:pPr>
            <a:r>
              <a:rPr lang="en-US" sz="2800" dirty="0">
                <a:solidFill>
                  <a:srgbClr val="0070C0"/>
                </a:solidFill>
                <a:latin typeface="Arial" panose="020B0604020202020204" pitchFamily="34" charset="0"/>
                <a:cs typeface="Arial" panose="020B0604020202020204" pitchFamily="34" charset="0"/>
              </a:rPr>
              <a:t> Calling</a:t>
            </a:r>
          </a:p>
          <a:p>
            <a:pPr marL="457200" lvl="1" indent="0" algn="just">
              <a:buNone/>
            </a:pPr>
            <a:r>
              <a:rPr lang="en-US" sz="2800" dirty="0">
                <a:solidFill>
                  <a:srgbClr val="0070C0"/>
                </a:solidFill>
                <a:latin typeface="Arial" panose="020B0604020202020204" pitchFamily="34" charset="0"/>
                <a:cs typeface="Arial" panose="020B0604020202020204" pitchFamily="34" charset="0"/>
              </a:rPr>
              <a:t>11. Regeneration</a:t>
            </a:r>
          </a:p>
          <a:p>
            <a:pPr marL="457200" lvl="1" indent="0" algn="just">
              <a:buNone/>
            </a:pPr>
            <a:r>
              <a:rPr lang="en-US" sz="2800" dirty="0">
                <a:latin typeface="Arial" panose="020B0604020202020204" pitchFamily="34" charset="0"/>
                <a:cs typeface="Arial" panose="020B0604020202020204" pitchFamily="34" charset="0"/>
              </a:rPr>
              <a:t> </a:t>
            </a:r>
          </a:p>
          <a:p>
            <a:pPr marL="514350" indent="-514350" algn="just">
              <a:buFont typeface="+mj-lt"/>
              <a:buAutoNum type="arabicPeriod" startAt="12"/>
            </a:pPr>
            <a:r>
              <a:rPr lang="en-US" dirty="0">
                <a:solidFill>
                  <a:srgbClr val="0070C0"/>
                </a:solidFill>
                <a:latin typeface="Arial" panose="020B0604020202020204" pitchFamily="34" charset="0"/>
                <a:cs typeface="Arial" panose="020B0604020202020204" pitchFamily="34" charset="0"/>
              </a:rPr>
              <a:t>Conversion</a:t>
            </a:r>
          </a:p>
          <a:p>
            <a:pPr marL="514350" indent="-514350" algn="just">
              <a:buFont typeface="+mj-lt"/>
              <a:buAutoNum type="arabicPeriod" startAt="12"/>
            </a:pPr>
            <a:r>
              <a:rPr lang="en-US" dirty="0">
                <a:solidFill>
                  <a:srgbClr val="0070C0"/>
                </a:solidFill>
                <a:latin typeface="Arial" panose="020B0604020202020204" pitchFamily="34" charset="0"/>
                <a:cs typeface="Arial" panose="020B0604020202020204" pitchFamily="34" charset="0"/>
              </a:rPr>
              <a:t>Justification </a:t>
            </a:r>
          </a:p>
          <a:p>
            <a:pPr marL="514350" indent="-514350" algn="just">
              <a:buFont typeface="+mj-lt"/>
              <a:buAutoNum type="arabicPeriod" startAt="12"/>
            </a:pPr>
            <a:r>
              <a:rPr lang="en-US" dirty="0">
                <a:solidFill>
                  <a:srgbClr val="0070C0"/>
                </a:solidFill>
                <a:latin typeface="Arial" panose="020B0604020202020204" pitchFamily="34" charset="0"/>
                <a:cs typeface="Arial" panose="020B0604020202020204" pitchFamily="34" charset="0"/>
              </a:rPr>
              <a:t>Adoption</a:t>
            </a:r>
          </a:p>
          <a:p>
            <a:pPr marL="514350" indent="-514350" algn="just">
              <a:buFont typeface="+mj-lt"/>
              <a:buAutoNum type="arabicPeriod" startAt="12"/>
            </a:pPr>
            <a:r>
              <a:rPr lang="en-US" dirty="0">
                <a:latin typeface="Arial" panose="020B0604020202020204" pitchFamily="34" charset="0"/>
                <a:cs typeface="Arial" panose="020B0604020202020204" pitchFamily="34" charset="0"/>
              </a:rPr>
              <a:t>Sanctification</a:t>
            </a:r>
          </a:p>
          <a:p>
            <a:pPr marL="514350" indent="-514350" algn="just">
              <a:buFont typeface="+mj-lt"/>
              <a:buAutoNum type="arabicPeriod" startAt="12"/>
            </a:pPr>
            <a:r>
              <a:rPr lang="en-US" dirty="0">
                <a:latin typeface="Arial" panose="020B0604020202020204" pitchFamily="34" charset="0"/>
                <a:cs typeface="Arial" panose="020B0604020202020204" pitchFamily="34" charset="0"/>
              </a:rPr>
              <a:t> Perseverance</a:t>
            </a:r>
          </a:p>
          <a:p>
            <a:pPr marL="514350" indent="-514350" algn="just">
              <a:buFont typeface="+mj-lt"/>
              <a:buAutoNum type="arabicPeriod" startAt="12"/>
            </a:pPr>
            <a:r>
              <a:rPr lang="en-US" dirty="0">
                <a:latin typeface="Arial" panose="020B0604020202020204" pitchFamily="34" charset="0"/>
                <a:cs typeface="Arial" panose="020B0604020202020204" pitchFamily="34" charset="0"/>
              </a:rPr>
              <a:t>Baptism In/Filling with the Holy Spirit  </a:t>
            </a:r>
          </a:p>
          <a:p>
            <a:pPr marL="514350" indent="-514350" algn="just">
              <a:buFont typeface="+mj-lt"/>
              <a:buAutoNum type="arabicPeriod" startAt="12"/>
            </a:pPr>
            <a:r>
              <a:rPr lang="en-US" dirty="0">
                <a:latin typeface="Arial" panose="020B0604020202020204" pitchFamily="34" charset="0"/>
                <a:cs typeface="Arial" panose="020B0604020202020204" pitchFamily="34" charset="0"/>
              </a:rPr>
              <a:t>Death and the Intermediate State</a:t>
            </a:r>
          </a:p>
          <a:p>
            <a:pPr marL="514350" indent="-514350" algn="just">
              <a:buFont typeface="+mj-lt"/>
              <a:buAutoNum type="arabicPeriod" startAt="12"/>
            </a:pPr>
            <a:r>
              <a:rPr lang="en-US" dirty="0">
                <a:latin typeface="Arial" panose="020B0604020202020204" pitchFamily="34" charset="0"/>
                <a:cs typeface="Arial" panose="020B0604020202020204" pitchFamily="34" charset="0"/>
              </a:rPr>
              <a:t>Glorification</a:t>
            </a:r>
          </a:p>
          <a:p>
            <a:pPr marL="514350" indent="-514350" algn="just">
              <a:buFont typeface="+mj-lt"/>
              <a:buAutoNum type="arabicPeriod" startAt="12"/>
            </a:pPr>
            <a:r>
              <a:rPr lang="en-US" dirty="0">
                <a:latin typeface="Arial" panose="020B0604020202020204" pitchFamily="34" charset="0"/>
                <a:cs typeface="Arial" panose="020B0604020202020204" pitchFamily="34" charset="0"/>
              </a:rPr>
              <a:t>Union with Christ</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Key Protestant Reformation Doctrines</a:t>
            </a:r>
            <a:endParaRPr lang="en-US" sz="2800" dirty="0"/>
          </a:p>
        </p:txBody>
      </p:sp>
    </p:spTree>
    <p:extLst>
      <p:ext uri="{BB962C8B-B14F-4D97-AF65-F5344CB8AC3E}">
        <p14:creationId xmlns:p14="http://schemas.microsoft.com/office/powerpoint/2010/main" val="4195403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0" y="605070"/>
            <a:ext cx="11784563" cy="6242178"/>
          </a:xfrm>
          <a:solidFill>
            <a:srgbClr val="FFFFCC"/>
          </a:solidFill>
        </p:spPr>
        <p:txBody>
          <a:bodyPr numCol="1">
            <a:noAutofit/>
          </a:bodyPr>
          <a:lstStyle/>
          <a:p>
            <a:pPr marL="0" indent="0">
              <a:lnSpc>
                <a:spcPct val="150000"/>
              </a:lnSpc>
              <a:buNone/>
            </a:pPr>
            <a:r>
              <a:rPr lang="en-US" dirty="0"/>
              <a:t>            </a:t>
            </a:r>
          </a:p>
          <a:p>
            <a:pPr marL="0" indent="0">
              <a:lnSpc>
                <a:spcPct val="150000"/>
              </a:lnSpc>
              <a:buNone/>
            </a:pPr>
            <a:r>
              <a:rPr lang="en-US" dirty="0"/>
              <a:t>                                   </a:t>
            </a:r>
            <a:endParaRPr lang="en-US" b="1" dirty="0"/>
          </a:p>
          <a:p>
            <a:pPr marL="0" indent="0">
              <a:lnSpc>
                <a:spcPct val="150000"/>
              </a:lnSpc>
              <a:buNone/>
            </a:pPr>
            <a:r>
              <a:rPr lang="en-US" dirty="0">
                <a:solidFill>
                  <a:srgbClr val="008000"/>
                </a:solidFill>
              </a:rPr>
              <a:t>                                                   </a:t>
            </a:r>
            <a:r>
              <a:rPr lang="en-US" b="1" dirty="0">
                <a:solidFill>
                  <a:srgbClr val="008000"/>
                </a:solidFill>
              </a:rPr>
              <a:t> </a:t>
            </a:r>
            <a:r>
              <a:rPr lang="en-US" dirty="0">
                <a:solidFill>
                  <a:srgbClr val="008000"/>
                </a:solidFill>
              </a:rPr>
              <a:t> </a:t>
            </a:r>
            <a:r>
              <a:rPr lang="en-US" dirty="0"/>
              <a:t>                                     </a:t>
            </a:r>
          </a:p>
        </p:txBody>
      </p:sp>
      <p:sp>
        <p:nvSpPr>
          <p:cNvPr id="4" name="Rectangle 3">
            <a:extLst>
              <a:ext uri="{FF2B5EF4-FFF2-40B4-BE49-F238E27FC236}">
                <a16:creationId xmlns:a16="http://schemas.microsoft.com/office/drawing/2014/main" id="{0349BDB8-1F61-40E7-9EDB-39CA5F177CDA}"/>
              </a:ext>
            </a:extLst>
          </p:cNvPr>
          <p:cNvSpPr/>
          <p:nvPr/>
        </p:nvSpPr>
        <p:spPr>
          <a:xfrm>
            <a:off x="0" y="10752"/>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Sequence of Salvation </a:t>
            </a:r>
            <a:r>
              <a:rPr lang="en-US" sz="2800" dirty="0">
                <a:latin typeface="Arial" panose="020B0604020202020204" pitchFamily="34" charset="0"/>
                <a:cs typeface="Arial" panose="020B0604020202020204" pitchFamily="34" charset="0"/>
              </a:rPr>
              <a:t>(Review)</a:t>
            </a:r>
            <a:r>
              <a:rPr lang="en-US" sz="2800" b="1" dirty="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p:txBody>
      </p:sp>
      <p:sp>
        <p:nvSpPr>
          <p:cNvPr id="5" name="Left Brace 4">
            <a:extLst>
              <a:ext uri="{FF2B5EF4-FFF2-40B4-BE49-F238E27FC236}">
                <a16:creationId xmlns:a16="http://schemas.microsoft.com/office/drawing/2014/main" id="{8F414AAD-DA68-41D5-8E6C-E06DD4DCBAC1}"/>
              </a:ext>
            </a:extLst>
          </p:cNvPr>
          <p:cNvSpPr/>
          <p:nvPr/>
        </p:nvSpPr>
        <p:spPr>
          <a:xfrm>
            <a:off x="3207359" y="2065252"/>
            <a:ext cx="911228" cy="1283616"/>
          </a:xfrm>
          <a:prstGeom prst="leftBrace">
            <a:avLst>
              <a:gd name="adj1" fmla="val 19713"/>
              <a:gd name="adj2" fmla="val 50000"/>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ight Brace 5">
            <a:extLst>
              <a:ext uri="{FF2B5EF4-FFF2-40B4-BE49-F238E27FC236}">
                <a16:creationId xmlns:a16="http://schemas.microsoft.com/office/drawing/2014/main" id="{2D105D37-AD1E-43FA-8284-1D5BC7DA85A8}"/>
              </a:ext>
            </a:extLst>
          </p:cNvPr>
          <p:cNvSpPr/>
          <p:nvPr/>
        </p:nvSpPr>
        <p:spPr>
          <a:xfrm>
            <a:off x="5885166" y="3787905"/>
            <a:ext cx="631371" cy="1139757"/>
          </a:xfrm>
          <a:prstGeom prst="rightBrace">
            <a:avLst/>
          </a:prstGeom>
          <a:ln w="381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FF0000"/>
              </a:solidFill>
            </a:endParaRPr>
          </a:p>
        </p:txBody>
      </p:sp>
      <p:cxnSp>
        <p:nvCxnSpPr>
          <p:cNvPr id="11" name="Straight Arrow Connector 10">
            <a:extLst>
              <a:ext uri="{FF2B5EF4-FFF2-40B4-BE49-F238E27FC236}">
                <a16:creationId xmlns:a16="http://schemas.microsoft.com/office/drawing/2014/main" id="{7EB18F56-5591-45BB-8A23-94047674D8BA}"/>
              </a:ext>
            </a:extLst>
          </p:cNvPr>
          <p:cNvCxnSpPr>
            <a:cxnSpLocks/>
          </p:cNvCxnSpPr>
          <p:nvPr/>
        </p:nvCxnSpPr>
        <p:spPr>
          <a:xfrm>
            <a:off x="5086530" y="986697"/>
            <a:ext cx="0" cy="32241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2886E5FC-306E-4EA9-B7A5-F2BF281020C3}"/>
              </a:ext>
            </a:extLst>
          </p:cNvPr>
          <p:cNvCxnSpPr/>
          <p:nvPr/>
        </p:nvCxnSpPr>
        <p:spPr>
          <a:xfrm>
            <a:off x="5086530" y="1593495"/>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258F34C5-FE5D-44EF-BE56-951B2507119E}"/>
              </a:ext>
            </a:extLst>
          </p:cNvPr>
          <p:cNvCxnSpPr/>
          <p:nvPr/>
        </p:nvCxnSpPr>
        <p:spPr>
          <a:xfrm>
            <a:off x="5086530" y="2424766"/>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534AE9C5-AF9C-4C1D-BF26-D3655B300065}"/>
              </a:ext>
            </a:extLst>
          </p:cNvPr>
          <p:cNvCxnSpPr/>
          <p:nvPr/>
        </p:nvCxnSpPr>
        <p:spPr>
          <a:xfrm>
            <a:off x="5086530" y="3250135"/>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D99C6AAE-2AA0-45A7-ACFB-FF0502170824}"/>
              </a:ext>
            </a:extLst>
          </p:cNvPr>
          <p:cNvSpPr txBox="1"/>
          <p:nvPr/>
        </p:nvSpPr>
        <p:spPr>
          <a:xfrm>
            <a:off x="820835" y="2230006"/>
            <a:ext cx="2080727" cy="954107"/>
          </a:xfrm>
          <a:prstGeom prst="rect">
            <a:avLst/>
          </a:prstGeom>
          <a:noFill/>
        </p:spPr>
        <p:txBody>
          <a:bodyPr wrap="square" rtlCol="0">
            <a:spAutoFit/>
          </a:bodyPr>
          <a:lstStyle/>
          <a:p>
            <a:r>
              <a:rPr lang="en-US" sz="2800" b="1" dirty="0"/>
              <a:t>I</a:t>
            </a:r>
            <a:r>
              <a:rPr lang="en-US" sz="2800" dirty="0"/>
              <a:t>rresistible Grace</a:t>
            </a:r>
          </a:p>
        </p:txBody>
      </p:sp>
      <p:sp>
        <p:nvSpPr>
          <p:cNvPr id="22" name="TextBox 21">
            <a:extLst>
              <a:ext uri="{FF2B5EF4-FFF2-40B4-BE49-F238E27FC236}">
                <a16:creationId xmlns:a16="http://schemas.microsoft.com/office/drawing/2014/main" id="{18AADF14-8E46-43B3-94B8-6798A99884C4}"/>
              </a:ext>
            </a:extLst>
          </p:cNvPr>
          <p:cNvSpPr txBox="1"/>
          <p:nvPr/>
        </p:nvSpPr>
        <p:spPr>
          <a:xfrm flipH="1">
            <a:off x="4137492" y="2003849"/>
            <a:ext cx="2108462" cy="523220"/>
          </a:xfrm>
          <a:prstGeom prst="rect">
            <a:avLst/>
          </a:prstGeom>
          <a:noFill/>
        </p:spPr>
        <p:txBody>
          <a:bodyPr wrap="square" rtlCol="0">
            <a:spAutoFit/>
          </a:bodyPr>
          <a:lstStyle/>
          <a:p>
            <a:r>
              <a:rPr lang="en-US" sz="2800" b="1" dirty="0"/>
              <a:t>Effective Call</a:t>
            </a:r>
          </a:p>
        </p:txBody>
      </p:sp>
      <p:sp>
        <p:nvSpPr>
          <p:cNvPr id="23" name="Right Brace 22">
            <a:extLst>
              <a:ext uri="{FF2B5EF4-FFF2-40B4-BE49-F238E27FC236}">
                <a16:creationId xmlns:a16="http://schemas.microsoft.com/office/drawing/2014/main" id="{B8B3FD1B-A209-469E-A295-B8FD0C2AACFC}"/>
              </a:ext>
            </a:extLst>
          </p:cNvPr>
          <p:cNvSpPr/>
          <p:nvPr/>
        </p:nvSpPr>
        <p:spPr>
          <a:xfrm>
            <a:off x="7051453" y="2052373"/>
            <a:ext cx="2616934" cy="4702627"/>
          </a:xfrm>
          <a:prstGeom prst="rightBrace">
            <a:avLst>
              <a:gd name="adj1" fmla="val 8333"/>
              <a:gd name="adj2" fmla="val 49198"/>
            </a:avLst>
          </a:pr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TextBox 23">
            <a:extLst>
              <a:ext uri="{FF2B5EF4-FFF2-40B4-BE49-F238E27FC236}">
                <a16:creationId xmlns:a16="http://schemas.microsoft.com/office/drawing/2014/main" id="{9A5EF89D-9907-4FF4-A2B9-48DA2E91A761}"/>
              </a:ext>
            </a:extLst>
          </p:cNvPr>
          <p:cNvSpPr txBox="1"/>
          <p:nvPr/>
        </p:nvSpPr>
        <p:spPr>
          <a:xfrm>
            <a:off x="9927239" y="3630353"/>
            <a:ext cx="1857324" cy="1384995"/>
          </a:xfrm>
          <a:prstGeom prst="rect">
            <a:avLst/>
          </a:prstGeom>
          <a:noFill/>
        </p:spPr>
        <p:txBody>
          <a:bodyPr wrap="square" rtlCol="0">
            <a:spAutoFit/>
          </a:bodyPr>
          <a:lstStyle/>
          <a:p>
            <a:r>
              <a:rPr lang="en-US" sz="2800" b="1" dirty="0"/>
              <a:t>Elapsed Time is Zero</a:t>
            </a:r>
          </a:p>
        </p:txBody>
      </p:sp>
      <p:sp>
        <p:nvSpPr>
          <p:cNvPr id="15" name="TextBox 14">
            <a:extLst>
              <a:ext uri="{FF2B5EF4-FFF2-40B4-BE49-F238E27FC236}">
                <a16:creationId xmlns:a16="http://schemas.microsoft.com/office/drawing/2014/main" id="{E61B27AF-5BB2-463D-8604-3DF747CBCDD4}"/>
              </a:ext>
            </a:extLst>
          </p:cNvPr>
          <p:cNvSpPr txBox="1"/>
          <p:nvPr/>
        </p:nvSpPr>
        <p:spPr>
          <a:xfrm flipH="1">
            <a:off x="4381357" y="1199716"/>
            <a:ext cx="1965013" cy="523220"/>
          </a:xfrm>
          <a:prstGeom prst="rect">
            <a:avLst/>
          </a:prstGeom>
          <a:noFill/>
        </p:spPr>
        <p:txBody>
          <a:bodyPr wrap="square" rtlCol="0">
            <a:spAutoFit/>
          </a:bodyPr>
          <a:lstStyle/>
          <a:p>
            <a:r>
              <a:rPr lang="en-US" sz="2800" b="1" dirty="0"/>
              <a:t>The Fall</a:t>
            </a:r>
          </a:p>
        </p:txBody>
      </p:sp>
      <p:sp>
        <p:nvSpPr>
          <p:cNvPr id="17" name="TextBox 16">
            <a:extLst>
              <a:ext uri="{FF2B5EF4-FFF2-40B4-BE49-F238E27FC236}">
                <a16:creationId xmlns:a16="http://schemas.microsoft.com/office/drawing/2014/main" id="{90F880D0-94B5-41A1-908B-93AC20CBE73E}"/>
              </a:ext>
            </a:extLst>
          </p:cNvPr>
          <p:cNvSpPr txBox="1"/>
          <p:nvPr/>
        </p:nvSpPr>
        <p:spPr>
          <a:xfrm flipH="1">
            <a:off x="4381358" y="564017"/>
            <a:ext cx="1965013" cy="523220"/>
          </a:xfrm>
          <a:prstGeom prst="rect">
            <a:avLst/>
          </a:prstGeom>
          <a:noFill/>
        </p:spPr>
        <p:txBody>
          <a:bodyPr wrap="square" rtlCol="0">
            <a:spAutoFit/>
          </a:bodyPr>
          <a:lstStyle/>
          <a:p>
            <a:r>
              <a:rPr lang="en-US" sz="2800" b="1" dirty="0"/>
              <a:t>Election </a:t>
            </a:r>
          </a:p>
        </p:txBody>
      </p:sp>
      <p:sp>
        <p:nvSpPr>
          <p:cNvPr id="19" name="TextBox 18">
            <a:extLst>
              <a:ext uri="{FF2B5EF4-FFF2-40B4-BE49-F238E27FC236}">
                <a16:creationId xmlns:a16="http://schemas.microsoft.com/office/drawing/2014/main" id="{02DB0351-5816-4C3A-BEFE-709CF2A0170F}"/>
              </a:ext>
            </a:extLst>
          </p:cNvPr>
          <p:cNvSpPr txBox="1"/>
          <p:nvPr/>
        </p:nvSpPr>
        <p:spPr>
          <a:xfrm flipH="1">
            <a:off x="6627800" y="4061241"/>
            <a:ext cx="1965013" cy="523220"/>
          </a:xfrm>
          <a:prstGeom prst="rect">
            <a:avLst/>
          </a:prstGeom>
          <a:noFill/>
        </p:spPr>
        <p:txBody>
          <a:bodyPr wrap="square" rtlCol="0">
            <a:spAutoFit/>
          </a:bodyPr>
          <a:lstStyle/>
          <a:p>
            <a:r>
              <a:rPr lang="en-US" sz="2800" b="1" dirty="0">
                <a:solidFill>
                  <a:srgbClr val="0070C0"/>
                </a:solidFill>
              </a:rPr>
              <a:t>Conversion</a:t>
            </a:r>
          </a:p>
        </p:txBody>
      </p:sp>
      <p:sp>
        <p:nvSpPr>
          <p:cNvPr id="25" name="TextBox 24">
            <a:extLst>
              <a:ext uri="{FF2B5EF4-FFF2-40B4-BE49-F238E27FC236}">
                <a16:creationId xmlns:a16="http://schemas.microsoft.com/office/drawing/2014/main" id="{695EAF3D-1D66-4BFA-8F3D-DAC2674ADFD8}"/>
              </a:ext>
            </a:extLst>
          </p:cNvPr>
          <p:cNvSpPr txBox="1"/>
          <p:nvPr/>
        </p:nvSpPr>
        <p:spPr>
          <a:xfrm flipH="1">
            <a:off x="4096727" y="2825653"/>
            <a:ext cx="2318849" cy="523220"/>
          </a:xfrm>
          <a:prstGeom prst="rect">
            <a:avLst/>
          </a:prstGeom>
          <a:noFill/>
        </p:spPr>
        <p:txBody>
          <a:bodyPr wrap="square" rtlCol="0">
            <a:spAutoFit/>
          </a:bodyPr>
          <a:lstStyle/>
          <a:p>
            <a:r>
              <a:rPr lang="en-US" sz="2800" b="1" dirty="0"/>
              <a:t>Regeneration</a:t>
            </a:r>
          </a:p>
        </p:txBody>
      </p:sp>
      <p:sp>
        <p:nvSpPr>
          <p:cNvPr id="26" name="TextBox 25">
            <a:extLst>
              <a:ext uri="{FF2B5EF4-FFF2-40B4-BE49-F238E27FC236}">
                <a16:creationId xmlns:a16="http://schemas.microsoft.com/office/drawing/2014/main" id="{63FCBA26-62CE-4A17-A40B-B7D1C1C17B8C}"/>
              </a:ext>
            </a:extLst>
          </p:cNvPr>
          <p:cNvSpPr txBox="1"/>
          <p:nvPr/>
        </p:nvSpPr>
        <p:spPr>
          <a:xfrm flipH="1">
            <a:off x="4613811" y="3695670"/>
            <a:ext cx="1951605" cy="523220"/>
          </a:xfrm>
          <a:prstGeom prst="rect">
            <a:avLst/>
          </a:prstGeom>
          <a:noFill/>
        </p:spPr>
        <p:txBody>
          <a:bodyPr wrap="square" rtlCol="0">
            <a:spAutoFit/>
          </a:bodyPr>
          <a:lstStyle/>
          <a:p>
            <a:r>
              <a:rPr lang="en-US" sz="2800" b="1" dirty="0">
                <a:solidFill>
                  <a:srgbClr val="0070C0"/>
                </a:solidFill>
              </a:rPr>
              <a:t>Faith</a:t>
            </a:r>
          </a:p>
        </p:txBody>
      </p:sp>
      <p:sp>
        <p:nvSpPr>
          <p:cNvPr id="27" name="TextBox 26">
            <a:extLst>
              <a:ext uri="{FF2B5EF4-FFF2-40B4-BE49-F238E27FC236}">
                <a16:creationId xmlns:a16="http://schemas.microsoft.com/office/drawing/2014/main" id="{AEE1A48F-C554-4324-ADC9-1B1840CB5544}"/>
              </a:ext>
            </a:extLst>
          </p:cNvPr>
          <p:cNvSpPr txBox="1"/>
          <p:nvPr/>
        </p:nvSpPr>
        <p:spPr>
          <a:xfrm flipH="1">
            <a:off x="4170577" y="4414181"/>
            <a:ext cx="1965013" cy="523220"/>
          </a:xfrm>
          <a:prstGeom prst="rect">
            <a:avLst/>
          </a:prstGeom>
          <a:noFill/>
        </p:spPr>
        <p:txBody>
          <a:bodyPr wrap="square" rtlCol="0">
            <a:spAutoFit/>
          </a:bodyPr>
          <a:lstStyle/>
          <a:p>
            <a:r>
              <a:rPr lang="en-US" sz="2800" b="1" dirty="0">
                <a:solidFill>
                  <a:srgbClr val="0070C0"/>
                </a:solidFill>
              </a:rPr>
              <a:t>Repentance</a:t>
            </a:r>
          </a:p>
        </p:txBody>
      </p:sp>
      <p:sp>
        <p:nvSpPr>
          <p:cNvPr id="28" name="TextBox 27">
            <a:extLst>
              <a:ext uri="{FF2B5EF4-FFF2-40B4-BE49-F238E27FC236}">
                <a16:creationId xmlns:a16="http://schemas.microsoft.com/office/drawing/2014/main" id="{75E2E6AD-B273-4148-8660-15CD2EE24077}"/>
              </a:ext>
            </a:extLst>
          </p:cNvPr>
          <p:cNvSpPr txBox="1"/>
          <p:nvPr/>
        </p:nvSpPr>
        <p:spPr>
          <a:xfrm flipH="1">
            <a:off x="4175745" y="5307846"/>
            <a:ext cx="1965013" cy="523220"/>
          </a:xfrm>
          <a:prstGeom prst="rect">
            <a:avLst/>
          </a:prstGeom>
          <a:noFill/>
        </p:spPr>
        <p:txBody>
          <a:bodyPr wrap="square" rtlCol="0">
            <a:spAutoFit/>
          </a:bodyPr>
          <a:lstStyle/>
          <a:p>
            <a:r>
              <a:rPr lang="en-US" sz="2800" b="1" dirty="0">
                <a:solidFill>
                  <a:srgbClr val="FF0000"/>
                </a:solidFill>
              </a:rPr>
              <a:t>Justification</a:t>
            </a:r>
          </a:p>
        </p:txBody>
      </p:sp>
      <p:sp>
        <p:nvSpPr>
          <p:cNvPr id="29" name="TextBox 28">
            <a:extLst>
              <a:ext uri="{FF2B5EF4-FFF2-40B4-BE49-F238E27FC236}">
                <a16:creationId xmlns:a16="http://schemas.microsoft.com/office/drawing/2014/main" id="{1CD96491-C2A9-4F74-8197-E0B865AB2F5E}"/>
              </a:ext>
            </a:extLst>
          </p:cNvPr>
          <p:cNvSpPr txBox="1"/>
          <p:nvPr/>
        </p:nvSpPr>
        <p:spPr>
          <a:xfrm flipH="1">
            <a:off x="4273644" y="6114512"/>
            <a:ext cx="1965013" cy="523220"/>
          </a:xfrm>
          <a:prstGeom prst="rect">
            <a:avLst/>
          </a:prstGeom>
          <a:noFill/>
        </p:spPr>
        <p:txBody>
          <a:bodyPr wrap="square" rtlCol="0">
            <a:spAutoFit/>
          </a:bodyPr>
          <a:lstStyle/>
          <a:p>
            <a:r>
              <a:rPr lang="en-US" sz="2800" b="1" dirty="0">
                <a:solidFill>
                  <a:srgbClr val="008000"/>
                </a:solidFill>
              </a:rPr>
              <a:t>Adoption</a:t>
            </a:r>
          </a:p>
        </p:txBody>
      </p:sp>
      <p:cxnSp>
        <p:nvCxnSpPr>
          <p:cNvPr id="30" name="Straight Arrow Connector 29">
            <a:extLst>
              <a:ext uri="{FF2B5EF4-FFF2-40B4-BE49-F238E27FC236}">
                <a16:creationId xmlns:a16="http://schemas.microsoft.com/office/drawing/2014/main" id="{6D7A2291-5DD3-40DF-874D-1102636EA3EF}"/>
              </a:ext>
            </a:extLst>
          </p:cNvPr>
          <p:cNvCxnSpPr/>
          <p:nvPr/>
        </p:nvCxnSpPr>
        <p:spPr>
          <a:xfrm>
            <a:off x="5074730" y="4112914"/>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189587EC-F2FE-4371-A983-A242D34E65FF}"/>
              </a:ext>
            </a:extLst>
          </p:cNvPr>
          <p:cNvCxnSpPr/>
          <p:nvPr/>
        </p:nvCxnSpPr>
        <p:spPr>
          <a:xfrm>
            <a:off x="5086530" y="4867289"/>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39FBA782-FB7A-4E9D-B94A-74455A8C2EA9}"/>
              </a:ext>
            </a:extLst>
          </p:cNvPr>
          <p:cNvCxnSpPr/>
          <p:nvPr/>
        </p:nvCxnSpPr>
        <p:spPr>
          <a:xfrm>
            <a:off x="5086530" y="5822301"/>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7079939E-EBB2-456C-9064-4C8947945891}"/>
              </a:ext>
            </a:extLst>
          </p:cNvPr>
          <p:cNvSpPr txBox="1"/>
          <p:nvPr/>
        </p:nvSpPr>
        <p:spPr>
          <a:xfrm flipH="1">
            <a:off x="169682" y="605070"/>
            <a:ext cx="3657007" cy="523220"/>
          </a:xfrm>
          <a:prstGeom prst="rect">
            <a:avLst/>
          </a:prstGeom>
          <a:noFill/>
        </p:spPr>
        <p:txBody>
          <a:bodyPr wrap="square" rtlCol="0">
            <a:spAutoFit/>
          </a:bodyPr>
          <a:lstStyle/>
          <a:p>
            <a:r>
              <a:rPr lang="en-US" sz="2800" b="1" dirty="0"/>
              <a:t>U</a:t>
            </a:r>
            <a:r>
              <a:rPr lang="en-US" sz="2800" dirty="0"/>
              <a:t>nconditional  Election </a:t>
            </a:r>
          </a:p>
        </p:txBody>
      </p:sp>
      <p:sp>
        <p:nvSpPr>
          <p:cNvPr id="34" name="TextBox 33">
            <a:extLst>
              <a:ext uri="{FF2B5EF4-FFF2-40B4-BE49-F238E27FC236}">
                <a16:creationId xmlns:a16="http://schemas.microsoft.com/office/drawing/2014/main" id="{89DF7C32-78E3-4636-8A88-7586ADCBA8BD}"/>
              </a:ext>
            </a:extLst>
          </p:cNvPr>
          <p:cNvSpPr txBox="1"/>
          <p:nvPr/>
        </p:nvSpPr>
        <p:spPr>
          <a:xfrm flipH="1">
            <a:off x="841255" y="1135528"/>
            <a:ext cx="2545239" cy="523220"/>
          </a:xfrm>
          <a:prstGeom prst="rect">
            <a:avLst/>
          </a:prstGeom>
          <a:noFill/>
        </p:spPr>
        <p:txBody>
          <a:bodyPr wrap="square" rtlCol="0">
            <a:spAutoFit/>
          </a:bodyPr>
          <a:lstStyle/>
          <a:p>
            <a:r>
              <a:rPr lang="en-US" sz="2800" b="1" dirty="0"/>
              <a:t>T</a:t>
            </a:r>
            <a:r>
              <a:rPr lang="en-US" sz="2800" dirty="0"/>
              <a:t>otal Depravity</a:t>
            </a:r>
            <a:endParaRPr lang="en-US" sz="2800" b="1" dirty="0"/>
          </a:p>
        </p:txBody>
      </p:sp>
      <p:cxnSp>
        <p:nvCxnSpPr>
          <p:cNvPr id="7" name="Straight Arrow Connector 6">
            <a:extLst>
              <a:ext uri="{FF2B5EF4-FFF2-40B4-BE49-F238E27FC236}">
                <a16:creationId xmlns:a16="http://schemas.microsoft.com/office/drawing/2014/main" id="{D63488EE-B9AF-484C-B26E-B4BB4FBBC634}"/>
              </a:ext>
            </a:extLst>
          </p:cNvPr>
          <p:cNvCxnSpPr>
            <a:cxnSpLocks/>
          </p:cNvCxnSpPr>
          <p:nvPr/>
        </p:nvCxnSpPr>
        <p:spPr>
          <a:xfrm flipH="1">
            <a:off x="3207359" y="1456569"/>
            <a:ext cx="117399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DE324960-65B6-4333-A884-0552F99E44D5}"/>
              </a:ext>
            </a:extLst>
          </p:cNvPr>
          <p:cNvCxnSpPr>
            <a:cxnSpLocks/>
          </p:cNvCxnSpPr>
          <p:nvPr/>
        </p:nvCxnSpPr>
        <p:spPr>
          <a:xfrm flipH="1">
            <a:off x="3662973" y="866680"/>
            <a:ext cx="668767"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179594FE-F101-49AE-9869-7DA31CEBFF3B}"/>
              </a:ext>
            </a:extLst>
          </p:cNvPr>
          <p:cNvSpPr txBox="1"/>
          <p:nvPr/>
        </p:nvSpPr>
        <p:spPr>
          <a:xfrm>
            <a:off x="854034" y="3368743"/>
            <a:ext cx="2080727" cy="954107"/>
          </a:xfrm>
          <a:prstGeom prst="rect">
            <a:avLst/>
          </a:prstGeom>
          <a:noFill/>
        </p:spPr>
        <p:txBody>
          <a:bodyPr wrap="square" rtlCol="0">
            <a:spAutoFit/>
          </a:bodyPr>
          <a:lstStyle/>
          <a:p>
            <a:r>
              <a:rPr lang="en-US" sz="2800" b="1" dirty="0">
                <a:solidFill>
                  <a:schemeClr val="bg1">
                    <a:lumMod val="50000"/>
                  </a:schemeClr>
                </a:solidFill>
              </a:rPr>
              <a:t>L</a:t>
            </a:r>
            <a:r>
              <a:rPr lang="en-US" sz="2800" dirty="0">
                <a:solidFill>
                  <a:schemeClr val="bg1">
                    <a:lumMod val="50000"/>
                  </a:schemeClr>
                </a:solidFill>
              </a:rPr>
              <a:t>imited</a:t>
            </a:r>
            <a:r>
              <a:rPr lang="en-US" sz="2800" b="1" dirty="0">
                <a:solidFill>
                  <a:schemeClr val="bg1">
                    <a:lumMod val="50000"/>
                  </a:schemeClr>
                </a:solidFill>
              </a:rPr>
              <a:t> </a:t>
            </a:r>
            <a:r>
              <a:rPr lang="en-US" sz="2800" dirty="0">
                <a:solidFill>
                  <a:schemeClr val="bg1">
                    <a:lumMod val="50000"/>
                  </a:schemeClr>
                </a:solidFill>
              </a:rPr>
              <a:t>Atonement</a:t>
            </a:r>
          </a:p>
        </p:txBody>
      </p:sp>
      <p:sp>
        <p:nvSpPr>
          <p:cNvPr id="37" name="TextBox 36">
            <a:extLst>
              <a:ext uri="{FF2B5EF4-FFF2-40B4-BE49-F238E27FC236}">
                <a16:creationId xmlns:a16="http://schemas.microsoft.com/office/drawing/2014/main" id="{D92C3B06-F366-4E3F-82BB-6C9314AEEBF3}"/>
              </a:ext>
            </a:extLst>
          </p:cNvPr>
          <p:cNvSpPr txBox="1"/>
          <p:nvPr/>
        </p:nvSpPr>
        <p:spPr>
          <a:xfrm>
            <a:off x="820834" y="4876958"/>
            <a:ext cx="2080727" cy="1384995"/>
          </a:xfrm>
          <a:prstGeom prst="rect">
            <a:avLst/>
          </a:prstGeom>
          <a:noFill/>
        </p:spPr>
        <p:txBody>
          <a:bodyPr wrap="square" rtlCol="0">
            <a:spAutoFit/>
          </a:bodyPr>
          <a:lstStyle/>
          <a:p>
            <a:r>
              <a:rPr lang="en-US" sz="2800" b="1" dirty="0">
                <a:solidFill>
                  <a:schemeClr val="bg1">
                    <a:lumMod val="50000"/>
                  </a:schemeClr>
                </a:solidFill>
              </a:rPr>
              <a:t>P</a:t>
            </a:r>
            <a:r>
              <a:rPr lang="en-US" sz="2800" dirty="0">
                <a:solidFill>
                  <a:schemeClr val="bg1">
                    <a:lumMod val="50000"/>
                  </a:schemeClr>
                </a:solidFill>
              </a:rPr>
              <a:t>reservation</a:t>
            </a:r>
          </a:p>
          <a:p>
            <a:r>
              <a:rPr lang="en-US" sz="2800" dirty="0">
                <a:solidFill>
                  <a:schemeClr val="bg1">
                    <a:lumMod val="50000"/>
                  </a:schemeClr>
                </a:solidFill>
              </a:rPr>
              <a:t>of the </a:t>
            </a:r>
          </a:p>
          <a:p>
            <a:r>
              <a:rPr lang="en-US" sz="2800" dirty="0">
                <a:solidFill>
                  <a:schemeClr val="bg1">
                    <a:lumMod val="50000"/>
                  </a:schemeClr>
                </a:solidFill>
              </a:rPr>
              <a:t>saints</a:t>
            </a:r>
          </a:p>
        </p:txBody>
      </p:sp>
      <p:sp>
        <p:nvSpPr>
          <p:cNvPr id="2" name="Left Brace 1">
            <a:extLst>
              <a:ext uri="{FF2B5EF4-FFF2-40B4-BE49-F238E27FC236}">
                <a16:creationId xmlns:a16="http://schemas.microsoft.com/office/drawing/2014/main" id="{911EF31F-20B4-4776-B547-AFC087D43520}"/>
              </a:ext>
            </a:extLst>
          </p:cNvPr>
          <p:cNvSpPr/>
          <p:nvPr/>
        </p:nvSpPr>
        <p:spPr>
          <a:xfrm>
            <a:off x="3635661" y="2065250"/>
            <a:ext cx="875963" cy="2910391"/>
          </a:xfrm>
          <a:prstGeom prst="leftBrace">
            <a:avLst>
              <a:gd name="adj1" fmla="val 8333"/>
              <a:gd name="adj2" fmla="val 21172"/>
            </a:avLst>
          </a:prstGeom>
          <a:ln w="28575">
            <a:solidFill>
              <a:srgbClr val="C00000"/>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n>
                <a:solidFill>
                  <a:schemeClr val="tx1"/>
                </a:solidFill>
              </a:ln>
            </a:endParaRPr>
          </a:p>
        </p:txBody>
      </p:sp>
    </p:spTree>
    <p:extLst>
      <p:ext uri="{BB962C8B-B14F-4D97-AF65-F5344CB8AC3E}">
        <p14:creationId xmlns:p14="http://schemas.microsoft.com/office/powerpoint/2010/main" val="2165635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5"/>
            <a:ext cx="11784563" cy="6011126"/>
          </a:xfrm>
          <a:solidFill>
            <a:srgbClr val="FFFFCC"/>
          </a:solidFill>
        </p:spPr>
        <p:txBody>
          <a:bodyPr numCol="1">
            <a:noAutofit/>
          </a:bodyPr>
          <a:lstStyle/>
          <a:p>
            <a:pPr>
              <a:lnSpc>
                <a:spcPct val="150000"/>
              </a:lnSpc>
            </a:pPr>
            <a:r>
              <a:rPr lang="en-US" dirty="0">
                <a:solidFill>
                  <a:srgbClr val="0070C0"/>
                </a:solidFill>
              </a:rPr>
              <a:t>Wayne Grudem defines election as: </a:t>
            </a:r>
            <a:r>
              <a:rPr lang="en-US" dirty="0"/>
              <a:t> </a:t>
            </a:r>
            <a:r>
              <a:rPr lang="en-US" i="1" dirty="0"/>
              <a:t>Election is an act of God before creation in which he chooses some people to be saved, not on account of any foreseen merit in them, but only </a:t>
            </a:r>
            <a:r>
              <a:rPr lang="en-US" i="1" dirty="0">
                <a:solidFill>
                  <a:srgbClr val="FF0000"/>
                </a:solidFill>
              </a:rPr>
              <a:t>because of his sovereign good pleasure</a:t>
            </a:r>
            <a:r>
              <a:rPr lang="en-US" i="1" dirty="0"/>
              <a:t>.</a:t>
            </a:r>
          </a:p>
          <a:p>
            <a:pPr>
              <a:lnSpc>
                <a:spcPct val="150000"/>
              </a:lnSpc>
            </a:pPr>
            <a:r>
              <a:rPr lang="en-US" dirty="0">
                <a:solidFill>
                  <a:srgbClr val="0070C0"/>
                </a:solidFill>
              </a:rPr>
              <a:t>Another term is reprobation: </a:t>
            </a:r>
            <a:r>
              <a:rPr lang="en-US" i="1" dirty="0"/>
              <a:t>The sovereign decision of God before creation to pass over some persons, in sorrow deciding not to save them, and to punish them for their sins, and thereby to </a:t>
            </a:r>
            <a:r>
              <a:rPr lang="en-US" i="1" dirty="0">
                <a:solidFill>
                  <a:srgbClr val="FF0000"/>
                </a:solidFill>
              </a:rPr>
              <a:t>manifest his justice</a:t>
            </a:r>
            <a:r>
              <a:rPr lang="en-US" i="1" dirty="0"/>
              <a:t>.</a:t>
            </a:r>
          </a:p>
          <a:p>
            <a:pPr>
              <a:lnSpc>
                <a:spcPct val="150000"/>
              </a:lnSpc>
            </a:pPr>
            <a:r>
              <a:rPr lang="en-US" dirty="0">
                <a:solidFill>
                  <a:srgbClr val="0070C0"/>
                </a:solidFill>
              </a:rPr>
              <a:t>Predestination is a broader term that includes election (for believers) and reprobation (for unbelievers).</a:t>
            </a:r>
          </a:p>
          <a:p>
            <a:pPr marL="514350" indent="-514350">
              <a:lnSpc>
                <a:spcPct val="150000"/>
              </a:lnSpc>
              <a:buFont typeface="+mj-lt"/>
              <a:buAutoNum type="arabicPeriod" startAt="2"/>
            </a:pPr>
            <a:endParaRPr lang="en-US" dirty="0">
              <a:solidFill>
                <a:srgbClr val="0070C0"/>
              </a:solidFill>
            </a:endParaRP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6307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5"/>
            <a:ext cx="11784563" cy="6011126"/>
          </a:xfrm>
          <a:solidFill>
            <a:srgbClr val="FFFFCC"/>
          </a:solidFill>
        </p:spPr>
        <p:txBody>
          <a:bodyPr numCol="1">
            <a:noAutofit/>
          </a:bodyPr>
          <a:lstStyle/>
          <a:p>
            <a:pPr>
              <a:lnSpc>
                <a:spcPct val="150000"/>
              </a:lnSpc>
            </a:pPr>
            <a:r>
              <a:rPr lang="en-US" dirty="0">
                <a:solidFill>
                  <a:srgbClr val="0070C0"/>
                </a:solidFill>
              </a:rPr>
              <a:t>We should not be surprised that God has a chosen people. It was how He worked in the OT as well.</a:t>
            </a:r>
          </a:p>
          <a:p>
            <a:pPr marL="0" indent="0">
              <a:lnSpc>
                <a:spcPct val="150000"/>
              </a:lnSpc>
              <a:buNone/>
            </a:pPr>
            <a:r>
              <a:rPr lang="en-US" dirty="0"/>
              <a:t> "For you are a people holy to the LORD your God. The LORD your God has chosen you to be a people for his treasured possession, out of all the peoples who are on the face of the earth. It was not because you were more in number than any other people that the LORD set his love on you and chose you, for you were the fewest of all peoples, but it is because the LORD loves you and is keeping the oath that he swore to your fathers, </a:t>
            </a: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3401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5"/>
            <a:ext cx="11784563" cy="6011126"/>
          </a:xfrm>
          <a:solidFill>
            <a:srgbClr val="FFFFCC"/>
          </a:solidFill>
        </p:spPr>
        <p:txBody>
          <a:bodyPr numCol="1">
            <a:noAutofit/>
          </a:bodyPr>
          <a:lstStyle/>
          <a:p>
            <a:pPr>
              <a:lnSpc>
                <a:spcPct val="150000"/>
              </a:lnSpc>
            </a:pPr>
            <a:r>
              <a:rPr lang="en-US" dirty="0">
                <a:solidFill>
                  <a:srgbClr val="0070C0"/>
                </a:solidFill>
              </a:rPr>
              <a:t>We should not be surprised that God has a chosen people. It was how He worked in the OT as well.</a:t>
            </a:r>
          </a:p>
          <a:p>
            <a:pPr marL="0" indent="0">
              <a:lnSpc>
                <a:spcPct val="150000"/>
              </a:lnSpc>
              <a:buNone/>
            </a:pPr>
            <a:r>
              <a:rPr lang="en-US" dirty="0"/>
              <a:t>that the LORD has brought you out with a mighty hand and redeemed you from the house of slavery, from the hand of Pharaoh king of Egypt. Know therefore that the LORD your God is God, the faithful God who keeps covenant and steadfast love with those who love him and keep his commandments, to a thousand generations, and repays to their face those who hate him, by destroying them. He will not be slack with one who hates him. He will repay him to his face. (Deuteronomy 7:6 – 10)</a:t>
            </a:r>
            <a:endParaRPr lang="en-US" dirty="0">
              <a:solidFill>
                <a:srgbClr val="0070C0"/>
              </a:solidFill>
            </a:endParaRPr>
          </a:p>
          <a:p>
            <a:pPr marL="514350" indent="-514350">
              <a:lnSpc>
                <a:spcPct val="150000"/>
              </a:lnSpc>
              <a:buFont typeface="+mj-lt"/>
              <a:buAutoNum type="arabicPeriod" startAt="2"/>
            </a:pPr>
            <a:endParaRPr lang="en-US" dirty="0">
              <a:solidFill>
                <a:srgbClr val="0070C0"/>
              </a:solidFill>
            </a:endParaRP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6030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5"/>
            <a:ext cx="11784563" cy="6011126"/>
          </a:xfrm>
          <a:solidFill>
            <a:srgbClr val="FFFFCC"/>
          </a:solidFill>
        </p:spPr>
        <p:txBody>
          <a:bodyPr numCol="1">
            <a:noAutofit/>
          </a:bodyPr>
          <a:lstStyle/>
          <a:p>
            <a:pPr>
              <a:lnSpc>
                <a:spcPct val="150000"/>
              </a:lnSpc>
            </a:pPr>
            <a:r>
              <a:rPr lang="en-US" dirty="0">
                <a:solidFill>
                  <a:srgbClr val="0070C0"/>
                </a:solidFill>
              </a:rPr>
              <a:t>We should not be surprised that God has a chosen people. It was how He worked in the OT as well.</a:t>
            </a:r>
          </a:p>
          <a:p>
            <a:pPr marL="0" indent="0">
              <a:lnSpc>
                <a:spcPct val="150000"/>
              </a:lnSpc>
              <a:buNone/>
            </a:pPr>
            <a:r>
              <a:rPr lang="en-US" dirty="0"/>
              <a:t>But you, Israel, my servant, Jacob, whom I have chosen, the offspring of Abraham, my friend; you whom I took from the ends of the earth, and called from its farthest corners, saying to you, "You are my servant, I have chosen you and not cast you off"; fear not, for I am with you; be not dismayed, for I am your God; I will strengthen you, I will help you, I will uphold you with my righteous right hand.  (Isaiah 41:8 – 10)</a:t>
            </a:r>
          </a:p>
          <a:p>
            <a:pPr marL="514350" indent="-514350">
              <a:lnSpc>
                <a:spcPct val="150000"/>
              </a:lnSpc>
              <a:buFont typeface="+mj-lt"/>
              <a:buAutoNum type="arabicPeriod" startAt="2"/>
            </a:pPr>
            <a:endParaRPr lang="en-US" dirty="0">
              <a:solidFill>
                <a:srgbClr val="0070C0"/>
              </a:solidFill>
            </a:endParaRP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0114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5"/>
            <a:ext cx="11784563" cy="6011126"/>
          </a:xfrm>
          <a:solidFill>
            <a:srgbClr val="FFFFCC"/>
          </a:solidFill>
        </p:spPr>
        <p:txBody>
          <a:bodyPr numCol="1">
            <a:noAutofit/>
          </a:bodyPr>
          <a:lstStyle/>
          <a:p>
            <a:pPr>
              <a:lnSpc>
                <a:spcPct val="150000"/>
              </a:lnSpc>
            </a:pPr>
            <a:r>
              <a:rPr lang="en-US" dirty="0">
                <a:solidFill>
                  <a:srgbClr val="0070C0"/>
                </a:solidFill>
              </a:rPr>
              <a:t>In the NT the Greek word translated as “</a:t>
            </a:r>
            <a:r>
              <a:rPr lang="en-US" i="1" dirty="0">
                <a:solidFill>
                  <a:srgbClr val="0070C0"/>
                </a:solidFill>
              </a:rPr>
              <a:t>elect</a:t>
            </a:r>
            <a:r>
              <a:rPr lang="en-US" dirty="0">
                <a:solidFill>
                  <a:srgbClr val="0070C0"/>
                </a:solidFill>
              </a:rPr>
              <a:t>” is </a:t>
            </a:r>
            <a:r>
              <a:rPr lang="en-US" i="1" dirty="0" err="1">
                <a:solidFill>
                  <a:srgbClr val="0070C0"/>
                </a:solidFill>
              </a:rPr>
              <a:t>eklektos</a:t>
            </a:r>
            <a:endParaRPr lang="en-US" i="1" dirty="0">
              <a:solidFill>
                <a:srgbClr val="0070C0"/>
              </a:solidFill>
            </a:endParaRPr>
          </a:p>
          <a:p>
            <a:pPr>
              <a:lnSpc>
                <a:spcPct val="150000"/>
              </a:lnSpc>
            </a:pPr>
            <a:r>
              <a:rPr lang="en-US" dirty="0">
                <a:solidFill>
                  <a:srgbClr val="0070C0"/>
                </a:solidFill>
              </a:rPr>
              <a:t>In the NT the Greek words translated </a:t>
            </a:r>
            <a:r>
              <a:rPr lang="en-US" dirty="0" err="1">
                <a:solidFill>
                  <a:srgbClr val="0070C0"/>
                </a:solidFill>
              </a:rPr>
              <a:t>as“</a:t>
            </a:r>
            <a:r>
              <a:rPr lang="en-US" i="1" dirty="0" err="1">
                <a:solidFill>
                  <a:srgbClr val="0070C0"/>
                </a:solidFill>
              </a:rPr>
              <a:t>chose</a:t>
            </a:r>
            <a:r>
              <a:rPr lang="en-US" i="1" dirty="0">
                <a:solidFill>
                  <a:srgbClr val="0070C0"/>
                </a:solidFill>
              </a:rPr>
              <a:t>” </a:t>
            </a:r>
            <a:r>
              <a:rPr lang="en-US" dirty="0">
                <a:solidFill>
                  <a:srgbClr val="0070C0"/>
                </a:solidFill>
              </a:rPr>
              <a:t>or</a:t>
            </a:r>
            <a:r>
              <a:rPr lang="en-US" i="1" dirty="0">
                <a:solidFill>
                  <a:srgbClr val="0070C0"/>
                </a:solidFill>
              </a:rPr>
              <a:t> </a:t>
            </a:r>
            <a:r>
              <a:rPr lang="en-US" dirty="0">
                <a:solidFill>
                  <a:srgbClr val="0070C0"/>
                </a:solidFill>
              </a:rPr>
              <a:t> “</a:t>
            </a:r>
            <a:r>
              <a:rPr lang="en-US" i="1" dirty="0">
                <a:solidFill>
                  <a:srgbClr val="0070C0"/>
                </a:solidFill>
              </a:rPr>
              <a:t>chosen</a:t>
            </a:r>
            <a:r>
              <a:rPr lang="en-US" dirty="0">
                <a:solidFill>
                  <a:srgbClr val="0070C0"/>
                </a:solidFill>
              </a:rPr>
              <a:t>” is </a:t>
            </a:r>
            <a:r>
              <a:rPr lang="en-US" i="1" dirty="0" err="1">
                <a:solidFill>
                  <a:srgbClr val="0070C0"/>
                </a:solidFill>
              </a:rPr>
              <a:t>eklegō</a:t>
            </a:r>
            <a:endParaRPr lang="en-US" i="1" dirty="0">
              <a:solidFill>
                <a:srgbClr val="0070C0"/>
              </a:solidFill>
            </a:endParaRPr>
          </a:p>
          <a:p>
            <a:pPr>
              <a:lnSpc>
                <a:spcPct val="150000"/>
              </a:lnSpc>
            </a:pPr>
            <a:r>
              <a:rPr lang="en-US" dirty="0">
                <a:solidFill>
                  <a:srgbClr val="0070C0"/>
                </a:solidFill>
              </a:rPr>
              <a:t>Predestined is an exclusive  NT word translation of the Greek word </a:t>
            </a:r>
            <a:r>
              <a:rPr lang="en-US" i="1" dirty="0" err="1">
                <a:solidFill>
                  <a:srgbClr val="0070C0"/>
                </a:solidFill>
              </a:rPr>
              <a:t>proorizō</a:t>
            </a:r>
            <a:endParaRPr lang="en-US" i="1"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a:t>
            </a:r>
            <a:r>
              <a:rPr lang="en-US" sz="2800" dirty="0">
                <a:latin typeface="Arial" panose="020B0604020202020204" pitchFamily="34" charset="0"/>
                <a:cs typeface="Arial" panose="020B0604020202020204" pitchFamily="34" charset="0"/>
              </a:rPr>
              <a:t>elect /chosen /predestined</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86899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669</Words>
  <Application>Microsoft Office PowerPoint</Application>
  <PresentationFormat>Widescreen</PresentationFormat>
  <Paragraphs>76</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Discipleship:  An  Introduction to  Systematic Theology and  Apologetics</vt:lpstr>
      <vt:lpstr> Protestant Reformation Doctrines of Salvation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2019-12-29T19:25:16Z</dcterms:created>
  <dcterms:modified xsi:type="dcterms:W3CDTF">2019-12-29T19:30:14Z</dcterms:modified>
</cp:coreProperties>
</file>