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1549" r:id="rId2"/>
    <p:sldId id="1555" r:id="rId3"/>
    <p:sldId id="1557" r:id="rId4"/>
    <p:sldId id="1399" r:id="rId5"/>
    <p:sldId id="1400" r:id="rId6"/>
    <p:sldId id="1552" r:id="rId7"/>
    <p:sldId id="1527" r:id="rId8"/>
    <p:sldId id="1551" r:id="rId9"/>
    <p:sldId id="1553" r:id="rId10"/>
    <p:sldId id="1556" r:id="rId11"/>
    <p:sldId id="1409" r:id="rId12"/>
    <p:sldId id="1411" r:id="rId13"/>
    <p:sldId id="1516" r:id="rId14"/>
    <p:sldId id="1413" r:id="rId15"/>
    <p:sldId id="141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795AD6-A34D-4F00-BADF-19DCA63E8CA6}" type="datetimeFigureOut">
              <a:rPr lang="en-US" smtClean="0"/>
              <a:t>1/12/2020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9D7150-7A43-46BD-A86E-CB8FD0A22011}" type="slidenum">
              <a:rPr lang="en-US" smtClean="0"/>
              <a:t>‹#›</a:t>
            </a:fld>
            <a:endParaRPr lang="en-US"/>
          </a:p>
        </p:txBody>
      </p:sp>
    </p:spTree>
    <p:extLst>
      <p:ext uri="{BB962C8B-B14F-4D97-AF65-F5344CB8AC3E}">
        <p14:creationId xmlns:p14="http://schemas.microsoft.com/office/powerpoint/2010/main" val="1099598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a:t>
            </a:fld>
            <a:endParaRPr lang="en-US"/>
          </a:p>
        </p:txBody>
      </p:sp>
    </p:spTree>
    <p:extLst>
      <p:ext uri="{BB962C8B-B14F-4D97-AF65-F5344CB8AC3E}">
        <p14:creationId xmlns:p14="http://schemas.microsoft.com/office/powerpoint/2010/main" val="4491167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10</a:t>
            </a:fld>
            <a:endParaRPr lang="en-US"/>
          </a:p>
        </p:txBody>
      </p:sp>
    </p:spTree>
    <p:extLst>
      <p:ext uri="{BB962C8B-B14F-4D97-AF65-F5344CB8AC3E}">
        <p14:creationId xmlns:p14="http://schemas.microsoft.com/office/powerpoint/2010/main" val="2482043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11</a:t>
            </a:fld>
            <a:endParaRPr lang="en-US"/>
          </a:p>
        </p:txBody>
      </p:sp>
    </p:spTree>
    <p:extLst>
      <p:ext uri="{BB962C8B-B14F-4D97-AF65-F5344CB8AC3E}">
        <p14:creationId xmlns:p14="http://schemas.microsoft.com/office/powerpoint/2010/main" val="8578196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12</a:t>
            </a:fld>
            <a:endParaRPr lang="en-US"/>
          </a:p>
        </p:txBody>
      </p:sp>
    </p:spTree>
    <p:extLst>
      <p:ext uri="{BB962C8B-B14F-4D97-AF65-F5344CB8AC3E}">
        <p14:creationId xmlns:p14="http://schemas.microsoft.com/office/powerpoint/2010/main" val="32186090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13</a:t>
            </a:fld>
            <a:endParaRPr lang="en-US"/>
          </a:p>
        </p:txBody>
      </p:sp>
    </p:spTree>
    <p:extLst>
      <p:ext uri="{BB962C8B-B14F-4D97-AF65-F5344CB8AC3E}">
        <p14:creationId xmlns:p14="http://schemas.microsoft.com/office/powerpoint/2010/main" val="27249081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14</a:t>
            </a:fld>
            <a:endParaRPr lang="en-US"/>
          </a:p>
        </p:txBody>
      </p:sp>
    </p:spTree>
    <p:extLst>
      <p:ext uri="{BB962C8B-B14F-4D97-AF65-F5344CB8AC3E}">
        <p14:creationId xmlns:p14="http://schemas.microsoft.com/office/powerpoint/2010/main" val="22680202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15</a:t>
            </a:fld>
            <a:endParaRPr lang="en-US"/>
          </a:p>
        </p:txBody>
      </p:sp>
    </p:spTree>
    <p:extLst>
      <p:ext uri="{BB962C8B-B14F-4D97-AF65-F5344CB8AC3E}">
        <p14:creationId xmlns:p14="http://schemas.microsoft.com/office/powerpoint/2010/main" val="3698744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4270867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3</a:t>
            </a:fld>
            <a:endParaRPr lang="en-US"/>
          </a:p>
        </p:txBody>
      </p:sp>
    </p:spTree>
    <p:extLst>
      <p:ext uri="{BB962C8B-B14F-4D97-AF65-F5344CB8AC3E}">
        <p14:creationId xmlns:p14="http://schemas.microsoft.com/office/powerpoint/2010/main" val="3759631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1214829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3029143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4103985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478477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8</a:t>
            </a:fld>
            <a:endParaRPr lang="en-US"/>
          </a:p>
        </p:txBody>
      </p:sp>
    </p:spTree>
    <p:extLst>
      <p:ext uri="{BB962C8B-B14F-4D97-AF65-F5344CB8AC3E}">
        <p14:creationId xmlns:p14="http://schemas.microsoft.com/office/powerpoint/2010/main" val="2311352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9</a:t>
            </a:fld>
            <a:endParaRPr lang="en-US"/>
          </a:p>
        </p:txBody>
      </p:sp>
    </p:spTree>
    <p:extLst>
      <p:ext uri="{BB962C8B-B14F-4D97-AF65-F5344CB8AC3E}">
        <p14:creationId xmlns:p14="http://schemas.microsoft.com/office/powerpoint/2010/main" val="2468298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91F0E-EEC0-4232-BCF3-7B85FC9D42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01A1D4D-A2C0-4570-BFD1-2B56FAD5AD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73F1F0-33DA-44E2-ABC5-191000493FDC}"/>
              </a:ext>
            </a:extLst>
          </p:cNvPr>
          <p:cNvSpPr>
            <a:spLocks noGrp="1"/>
          </p:cNvSpPr>
          <p:nvPr>
            <p:ph type="dt" sz="half" idx="10"/>
          </p:nvPr>
        </p:nvSpPr>
        <p:spPr/>
        <p:txBody>
          <a:bodyPr/>
          <a:lstStyle/>
          <a:p>
            <a:fld id="{ABE6EF17-7CE7-4E86-A7BF-803CF76D5A1D}" type="datetimeFigureOut">
              <a:rPr lang="en-US" smtClean="0"/>
              <a:t>1/12/2020</a:t>
            </a:fld>
            <a:endParaRPr lang="en-US"/>
          </a:p>
        </p:txBody>
      </p:sp>
      <p:sp>
        <p:nvSpPr>
          <p:cNvPr id="5" name="Footer Placeholder 4">
            <a:extLst>
              <a:ext uri="{FF2B5EF4-FFF2-40B4-BE49-F238E27FC236}">
                <a16:creationId xmlns:a16="http://schemas.microsoft.com/office/drawing/2014/main" id="{63F85848-6C60-4BD7-BE2A-CA2F5419E4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52427D-FB54-4895-8F49-9E472FE22DDD}"/>
              </a:ext>
            </a:extLst>
          </p:cNvPr>
          <p:cNvSpPr>
            <a:spLocks noGrp="1"/>
          </p:cNvSpPr>
          <p:nvPr>
            <p:ph type="sldNum" sz="quarter" idx="12"/>
          </p:nvPr>
        </p:nvSpPr>
        <p:spPr/>
        <p:txBody>
          <a:bodyPr/>
          <a:lstStyle/>
          <a:p>
            <a:fld id="{20CBF3AE-36B8-48D7-9CB5-5134F31614AD}" type="slidenum">
              <a:rPr lang="en-US" smtClean="0"/>
              <a:t>‹#›</a:t>
            </a:fld>
            <a:endParaRPr lang="en-US"/>
          </a:p>
        </p:txBody>
      </p:sp>
    </p:spTree>
    <p:extLst>
      <p:ext uri="{BB962C8B-B14F-4D97-AF65-F5344CB8AC3E}">
        <p14:creationId xmlns:p14="http://schemas.microsoft.com/office/powerpoint/2010/main" val="2000316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01448-93FE-4399-8D42-5993646C86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5CE5ECB-696A-409E-8B0A-7E78B7F903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A64AB3-8046-41F6-ABB4-62F629D7C1C0}"/>
              </a:ext>
            </a:extLst>
          </p:cNvPr>
          <p:cNvSpPr>
            <a:spLocks noGrp="1"/>
          </p:cNvSpPr>
          <p:nvPr>
            <p:ph type="dt" sz="half" idx="10"/>
          </p:nvPr>
        </p:nvSpPr>
        <p:spPr/>
        <p:txBody>
          <a:bodyPr/>
          <a:lstStyle/>
          <a:p>
            <a:fld id="{ABE6EF17-7CE7-4E86-A7BF-803CF76D5A1D}" type="datetimeFigureOut">
              <a:rPr lang="en-US" smtClean="0"/>
              <a:t>1/12/2020</a:t>
            </a:fld>
            <a:endParaRPr lang="en-US"/>
          </a:p>
        </p:txBody>
      </p:sp>
      <p:sp>
        <p:nvSpPr>
          <p:cNvPr id="5" name="Footer Placeholder 4">
            <a:extLst>
              <a:ext uri="{FF2B5EF4-FFF2-40B4-BE49-F238E27FC236}">
                <a16:creationId xmlns:a16="http://schemas.microsoft.com/office/drawing/2014/main" id="{25EB275C-3E81-47DB-A5D2-18F54E45FC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C719A8-5477-4C57-98AE-BEFC80FE6B79}"/>
              </a:ext>
            </a:extLst>
          </p:cNvPr>
          <p:cNvSpPr>
            <a:spLocks noGrp="1"/>
          </p:cNvSpPr>
          <p:nvPr>
            <p:ph type="sldNum" sz="quarter" idx="12"/>
          </p:nvPr>
        </p:nvSpPr>
        <p:spPr/>
        <p:txBody>
          <a:bodyPr/>
          <a:lstStyle/>
          <a:p>
            <a:fld id="{20CBF3AE-36B8-48D7-9CB5-5134F31614AD}" type="slidenum">
              <a:rPr lang="en-US" smtClean="0"/>
              <a:t>‹#›</a:t>
            </a:fld>
            <a:endParaRPr lang="en-US"/>
          </a:p>
        </p:txBody>
      </p:sp>
    </p:spTree>
    <p:extLst>
      <p:ext uri="{BB962C8B-B14F-4D97-AF65-F5344CB8AC3E}">
        <p14:creationId xmlns:p14="http://schemas.microsoft.com/office/powerpoint/2010/main" val="3604734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8466C0-E78A-4D32-86C5-BB144E27A24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A862DDB-9687-4B5A-BD6E-5EC1A4493D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C95E1B-58E8-46AD-8BC9-3180C35800ED}"/>
              </a:ext>
            </a:extLst>
          </p:cNvPr>
          <p:cNvSpPr>
            <a:spLocks noGrp="1"/>
          </p:cNvSpPr>
          <p:nvPr>
            <p:ph type="dt" sz="half" idx="10"/>
          </p:nvPr>
        </p:nvSpPr>
        <p:spPr/>
        <p:txBody>
          <a:bodyPr/>
          <a:lstStyle/>
          <a:p>
            <a:fld id="{ABE6EF17-7CE7-4E86-A7BF-803CF76D5A1D}" type="datetimeFigureOut">
              <a:rPr lang="en-US" smtClean="0"/>
              <a:t>1/12/2020</a:t>
            </a:fld>
            <a:endParaRPr lang="en-US"/>
          </a:p>
        </p:txBody>
      </p:sp>
      <p:sp>
        <p:nvSpPr>
          <p:cNvPr id="5" name="Footer Placeholder 4">
            <a:extLst>
              <a:ext uri="{FF2B5EF4-FFF2-40B4-BE49-F238E27FC236}">
                <a16:creationId xmlns:a16="http://schemas.microsoft.com/office/drawing/2014/main" id="{B2CCAFAD-5F11-48F7-A315-4E63E8293F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5262EF-10DB-46C9-9D2C-58E3B8621E37}"/>
              </a:ext>
            </a:extLst>
          </p:cNvPr>
          <p:cNvSpPr>
            <a:spLocks noGrp="1"/>
          </p:cNvSpPr>
          <p:nvPr>
            <p:ph type="sldNum" sz="quarter" idx="12"/>
          </p:nvPr>
        </p:nvSpPr>
        <p:spPr/>
        <p:txBody>
          <a:bodyPr/>
          <a:lstStyle/>
          <a:p>
            <a:fld id="{20CBF3AE-36B8-48D7-9CB5-5134F31614AD}" type="slidenum">
              <a:rPr lang="en-US" smtClean="0"/>
              <a:t>‹#›</a:t>
            </a:fld>
            <a:endParaRPr lang="en-US"/>
          </a:p>
        </p:txBody>
      </p:sp>
    </p:spTree>
    <p:extLst>
      <p:ext uri="{BB962C8B-B14F-4D97-AF65-F5344CB8AC3E}">
        <p14:creationId xmlns:p14="http://schemas.microsoft.com/office/powerpoint/2010/main" val="1940288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F9137-FAED-4E13-BE96-C522351654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6B133D-2B01-48EC-A335-6F481EB721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6FD407-BBE9-46F3-AB4C-E1E416F11FE9}"/>
              </a:ext>
            </a:extLst>
          </p:cNvPr>
          <p:cNvSpPr>
            <a:spLocks noGrp="1"/>
          </p:cNvSpPr>
          <p:nvPr>
            <p:ph type="dt" sz="half" idx="10"/>
          </p:nvPr>
        </p:nvSpPr>
        <p:spPr/>
        <p:txBody>
          <a:bodyPr/>
          <a:lstStyle/>
          <a:p>
            <a:fld id="{ABE6EF17-7CE7-4E86-A7BF-803CF76D5A1D}" type="datetimeFigureOut">
              <a:rPr lang="en-US" smtClean="0"/>
              <a:t>1/12/2020</a:t>
            </a:fld>
            <a:endParaRPr lang="en-US"/>
          </a:p>
        </p:txBody>
      </p:sp>
      <p:sp>
        <p:nvSpPr>
          <p:cNvPr id="5" name="Footer Placeholder 4">
            <a:extLst>
              <a:ext uri="{FF2B5EF4-FFF2-40B4-BE49-F238E27FC236}">
                <a16:creationId xmlns:a16="http://schemas.microsoft.com/office/drawing/2014/main" id="{DC3323C8-B179-4A47-9A76-E84EE3AE32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FF6C5B-4609-455A-BE4E-48443256AA6E}"/>
              </a:ext>
            </a:extLst>
          </p:cNvPr>
          <p:cNvSpPr>
            <a:spLocks noGrp="1"/>
          </p:cNvSpPr>
          <p:nvPr>
            <p:ph type="sldNum" sz="quarter" idx="12"/>
          </p:nvPr>
        </p:nvSpPr>
        <p:spPr/>
        <p:txBody>
          <a:bodyPr/>
          <a:lstStyle/>
          <a:p>
            <a:fld id="{20CBF3AE-36B8-48D7-9CB5-5134F31614AD}" type="slidenum">
              <a:rPr lang="en-US" smtClean="0"/>
              <a:t>‹#›</a:t>
            </a:fld>
            <a:endParaRPr lang="en-US"/>
          </a:p>
        </p:txBody>
      </p:sp>
    </p:spTree>
    <p:extLst>
      <p:ext uri="{BB962C8B-B14F-4D97-AF65-F5344CB8AC3E}">
        <p14:creationId xmlns:p14="http://schemas.microsoft.com/office/powerpoint/2010/main" val="532289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6A175-F1C4-40B8-A0F2-3D28A5F0F6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276709-04A0-4CDD-AF17-5C1AFC2632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6ACC33-7864-4581-80CC-E7B5FB4E9C2D}"/>
              </a:ext>
            </a:extLst>
          </p:cNvPr>
          <p:cNvSpPr>
            <a:spLocks noGrp="1"/>
          </p:cNvSpPr>
          <p:nvPr>
            <p:ph type="dt" sz="half" idx="10"/>
          </p:nvPr>
        </p:nvSpPr>
        <p:spPr/>
        <p:txBody>
          <a:bodyPr/>
          <a:lstStyle/>
          <a:p>
            <a:fld id="{ABE6EF17-7CE7-4E86-A7BF-803CF76D5A1D}" type="datetimeFigureOut">
              <a:rPr lang="en-US" smtClean="0"/>
              <a:t>1/12/2020</a:t>
            </a:fld>
            <a:endParaRPr lang="en-US"/>
          </a:p>
        </p:txBody>
      </p:sp>
      <p:sp>
        <p:nvSpPr>
          <p:cNvPr id="5" name="Footer Placeholder 4">
            <a:extLst>
              <a:ext uri="{FF2B5EF4-FFF2-40B4-BE49-F238E27FC236}">
                <a16:creationId xmlns:a16="http://schemas.microsoft.com/office/drawing/2014/main" id="{15404D0B-00CA-445F-8ACD-10702AA940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C583B2-901A-44EC-9A9E-F184D46A3F4E}"/>
              </a:ext>
            </a:extLst>
          </p:cNvPr>
          <p:cNvSpPr>
            <a:spLocks noGrp="1"/>
          </p:cNvSpPr>
          <p:nvPr>
            <p:ph type="sldNum" sz="quarter" idx="12"/>
          </p:nvPr>
        </p:nvSpPr>
        <p:spPr/>
        <p:txBody>
          <a:bodyPr/>
          <a:lstStyle/>
          <a:p>
            <a:fld id="{20CBF3AE-36B8-48D7-9CB5-5134F31614AD}" type="slidenum">
              <a:rPr lang="en-US" smtClean="0"/>
              <a:t>‹#›</a:t>
            </a:fld>
            <a:endParaRPr lang="en-US"/>
          </a:p>
        </p:txBody>
      </p:sp>
    </p:spTree>
    <p:extLst>
      <p:ext uri="{BB962C8B-B14F-4D97-AF65-F5344CB8AC3E}">
        <p14:creationId xmlns:p14="http://schemas.microsoft.com/office/powerpoint/2010/main" val="379626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B3024-9456-4886-8128-2F28220698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CCB220-7100-40C1-8819-30B9F7F6E8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C912D8-DA3F-492B-ABC8-1DD5BF16D1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560BFE-638D-4F12-BFC4-DADD68FB2A57}"/>
              </a:ext>
            </a:extLst>
          </p:cNvPr>
          <p:cNvSpPr>
            <a:spLocks noGrp="1"/>
          </p:cNvSpPr>
          <p:nvPr>
            <p:ph type="dt" sz="half" idx="10"/>
          </p:nvPr>
        </p:nvSpPr>
        <p:spPr/>
        <p:txBody>
          <a:bodyPr/>
          <a:lstStyle/>
          <a:p>
            <a:fld id="{ABE6EF17-7CE7-4E86-A7BF-803CF76D5A1D}" type="datetimeFigureOut">
              <a:rPr lang="en-US" smtClean="0"/>
              <a:t>1/12/2020</a:t>
            </a:fld>
            <a:endParaRPr lang="en-US"/>
          </a:p>
        </p:txBody>
      </p:sp>
      <p:sp>
        <p:nvSpPr>
          <p:cNvPr id="6" name="Footer Placeholder 5">
            <a:extLst>
              <a:ext uri="{FF2B5EF4-FFF2-40B4-BE49-F238E27FC236}">
                <a16:creationId xmlns:a16="http://schemas.microsoft.com/office/drawing/2014/main" id="{D5DF79B5-3FD2-4D4C-B608-CCB3B25748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723087-4A0E-4449-812C-36B98132DF4F}"/>
              </a:ext>
            </a:extLst>
          </p:cNvPr>
          <p:cNvSpPr>
            <a:spLocks noGrp="1"/>
          </p:cNvSpPr>
          <p:nvPr>
            <p:ph type="sldNum" sz="quarter" idx="12"/>
          </p:nvPr>
        </p:nvSpPr>
        <p:spPr/>
        <p:txBody>
          <a:bodyPr/>
          <a:lstStyle/>
          <a:p>
            <a:fld id="{20CBF3AE-36B8-48D7-9CB5-5134F31614AD}" type="slidenum">
              <a:rPr lang="en-US" smtClean="0"/>
              <a:t>‹#›</a:t>
            </a:fld>
            <a:endParaRPr lang="en-US"/>
          </a:p>
        </p:txBody>
      </p:sp>
    </p:spTree>
    <p:extLst>
      <p:ext uri="{BB962C8B-B14F-4D97-AF65-F5344CB8AC3E}">
        <p14:creationId xmlns:p14="http://schemas.microsoft.com/office/powerpoint/2010/main" val="339415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3E616-7DB0-484F-B5F2-9E9905014E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FEAB1B-555C-4EC3-BB9E-FDBAE49DD3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C5E822-BD59-49F5-80C1-A9BA192B08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03FCFC-7132-4604-B14C-8818D714D5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E690AA-9255-4A98-9BAA-532823B8DE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56E5AD-55F0-4D95-8F3E-70F5356105CE}"/>
              </a:ext>
            </a:extLst>
          </p:cNvPr>
          <p:cNvSpPr>
            <a:spLocks noGrp="1"/>
          </p:cNvSpPr>
          <p:nvPr>
            <p:ph type="dt" sz="half" idx="10"/>
          </p:nvPr>
        </p:nvSpPr>
        <p:spPr/>
        <p:txBody>
          <a:bodyPr/>
          <a:lstStyle/>
          <a:p>
            <a:fld id="{ABE6EF17-7CE7-4E86-A7BF-803CF76D5A1D}" type="datetimeFigureOut">
              <a:rPr lang="en-US" smtClean="0"/>
              <a:t>1/12/2020</a:t>
            </a:fld>
            <a:endParaRPr lang="en-US"/>
          </a:p>
        </p:txBody>
      </p:sp>
      <p:sp>
        <p:nvSpPr>
          <p:cNvPr id="8" name="Footer Placeholder 7">
            <a:extLst>
              <a:ext uri="{FF2B5EF4-FFF2-40B4-BE49-F238E27FC236}">
                <a16:creationId xmlns:a16="http://schemas.microsoft.com/office/drawing/2014/main" id="{9F0CF9CE-FA01-48CD-8B01-35802102DD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30E8F9-6C2F-4967-A723-CC626C07FA1B}"/>
              </a:ext>
            </a:extLst>
          </p:cNvPr>
          <p:cNvSpPr>
            <a:spLocks noGrp="1"/>
          </p:cNvSpPr>
          <p:nvPr>
            <p:ph type="sldNum" sz="quarter" idx="12"/>
          </p:nvPr>
        </p:nvSpPr>
        <p:spPr/>
        <p:txBody>
          <a:bodyPr/>
          <a:lstStyle/>
          <a:p>
            <a:fld id="{20CBF3AE-36B8-48D7-9CB5-5134F31614AD}" type="slidenum">
              <a:rPr lang="en-US" smtClean="0"/>
              <a:t>‹#›</a:t>
            </a:fld>
            <a:endParaRPr lang="en-US"/>
          </a:p>
        </p:txBody>
      </p:sp>
    </p:spTree>
    <p:extLst>
      <p:ext uri="{BB962C8B-B14F-4D97-AF65-F5344CB8AC3E}">
        <p14:creationId xmlns:p14="http://schemas.microsoft.com/office/powerpoint/2010/main" val="302735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261D3-BEEF-4392-94E0-8B4168EB50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FAB49BC-75F5-4F1F-9796-2F001F16FE50}"/>
              </a:ext>
            </a:extLst>
          </p:cNvPr>
          <p:cNvSpPr>
            <a:spLocks noGrp="1"/>
          </p:cNvSpPr>
          <p:nvPr>
            <p:ph type="dt" sz="half" idx="10"/>
          </p:nvPr>
        </p:nvSpPr>
        <p:spPr/>
        <p:txBody>
          <a:bodyPr/>
          <a:lstStyle/>
          <a:p>
            <a:fld id="{ABE6EF17-7CE7-4E86-A7BF-803CF76D5A1D}" type="datetimeFigureOut">
              <a:rPr lang="en-US" smtClean="0"/>
              <a:t>1/12/2020</a:t>
            </a:fld>
            <a:endParaRPr lang="en-US"/>
          </a:p>
        </p:txBody>
      </p:sp>
      <p:sp>
        <p:nvSpPr>
          <p:cNvPr id="4" name="Footer Placeholder 3">
            <a:extLst>
              <a:ext uri="{FF2B5EF4-FFF2-40B4-BE49-F238E27FC236}">
                <a16:creationId xmlns:a16="http://schemas.microsoft.com/office/drawing/2014/main" id="{6560F749-6A46-4CA1-A839-F8DAE57DFBD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63F9B80-B7A9-42BF-8152-85E4C849FDD6}"/>
              </a:ext>
            </a:extLst>
          </p:cNvPr>
          <p:cNvSpPr>
            <a:spLocks noGrp="1"/>
          </p:cNvSpPr>
          <p:nvPr>
            <p:ph type="sldNum" sz="quarter" idx="12"/>
          </p:nvPr>
        </p:nvSpPr>
        <p:spPr/>
        <p:txBody>
          <a:bodyPr/>
          <a:lstStyle/>
          <a:p>
            <a:fld id="{20CBF3AE-36B8-48D7-9CB5-5134F31614AD}" type="slidenum">
              <a:rPr lang="en-US" smtClean="0"/>
              <a:t>‹#›</a:t>
            </a:fld>
            <a:endParaRPr lang="en-US"/>
          </a:p>
        </p:txBody>
      </p:sp>
    </p:spTree>
    <p:extLst>
      <p:ext uri="{BB962C8B-B14F-4D97-AF65-F5344CB8AC3E}">
        <p14:creationId xmlns:p14="http://schemas.microsoft.com/office/powerpoint/2010/main" val="1767392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696458-9620-4ECC-9869-9DF716121AD9}"/>
              </a:ext>
            </a:extLst>
          </p:cNvPr>
          <p:cNvSpPr>
            <a:spLocks noGrp="1"/>
          </p:cNvSpPr>
          <p:nvPr>
            <p:ph type="dt" sz="half" idx="10"/>
          </p:nvPr>
        </p:nvSpPr>
        <p:spPr/>
        <p:txBody>
          <a:bodyPr/>
          <a:lstStyle/>
          <a:p>
            <a:fld id="{ABE6EF17-7CE7-4E86-A7BF-803CF76D5A1D}" type="datetimeFigureOut">
              <a:rPr lang="en-US" smtClean="0"/>
              <a:t>1/12/2020</a:t>
            </a:fld>
            <a:endParaRPr lang="en-US"/>
          </a:p>
        </p:txBody>
      </p:sp>
      <p:sp>
        <p:nvSpPr>
          <p:cNvPr id="3" name="Footer Placeholder 2">
            <a:extLst>
              <a:ext uri="{FF2B5EF4-FFF2-40B4-BE49-F238E27FC236}">
                <a16:creationId xmlns:a16="http://schemas.microsoft.com/office/drawing/2014/main" id="{CA40C025-6C15-4920-A81D-DB8060FA9FB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8D68F8F-4CA5-4281-A43F-8D0DB35A3CDB}"/>
              </a:ext>
            </a:extLst>
          </p:cNvPr>
          <p:cNvSpPr>
            <a:spLocks noGrp="1"/>
          </p:cNvSpPr>
          <p:nvPr>
            <p:ph type="sldNum" sz="quarter" idx="12"/>
          </p:nvPr>
        </p:nvSpPr>
        <p:spPr/>
        <p:txBody>
          <a:bodyPr/>
          <a:lstStyle/>
          <a:p>
            <a:fld id="{20CBF3AE-36B8-48D7-9CB5-5134F31614AD}" type="slidenum">
              <a:rPr lang="en-US" smtClean="0"/>
              <a:t>‹#›</a:t>
            </a:fld>
            <a:endParaRPr lang="en-US"/>
          </a:p>
        </p:txBody>
      </p:sp>
    </p:spTree>
    <p:extLst>
      <p:ext uri="{BB962C8B-B14F-4D97-AF65-F5344CB8AC3E}">
        <p14:creationId xmlns:p14="http://schemas.microsoft.com/office/powerpoint/2010/main" val="668076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68458-FD3D-4136-9235-9962CA0AD1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E050C2-C95F-4FA3-A757-3A1441171C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DFF8D0-83CB-4EBC-9C23-7536AED300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2B4BDA-99F4-475C-B037-875DD25097F1}"/>
              </a:ext>
            </a:extLst>
          </p:cNvPr>
          <p:cNvSpPr>
            <a:spLocks noGrp="1"/>
          </p:cNvSpPr>
          <p:nvPr>
            <p:ph type="dt" sz="half" idx="10"/>
          </p:nvPr>
        </p:nvSpPr>
        <p:spPr/>
        <p:txBody>
          <a:bodyPr/>
          <a:lstStyle/>
          <a:p>
            <a:fld id="{ABE6EF17-7CE7-4E86-A7BF-803CF76D5A1D}" type="datetimeFigureOut">
              <a:rPr lang="en-US" smtClean="0"/>
              <a:t>1/12/2020</a:t>
            </a:fld>
            <a:endParaRPr lang="en-US"/>
          </a:p>
        </p:txBody>
      </p:sp>
      <p:sp>
        <p:nvSpPr>
          <p:cNvPr id="6" name="Footer Placeholder 5">
            <a:extLst>
              <a:ext uri="{FF2B5EF4-FFF2-40B4-BE49-F238E27FC236}">
                <a16:creationId xmlns:a16="http://schemas.microsoft.com/office/drawing/2014/main" id="{FBB186FD-1C62-4CAE-84F9-11D9327062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CAAA98-B528-4B48-B93D-C552F6FA2935}"/>
              </a:ext>
            </a:extLst>
          </p:cNvPr>
          <p:cNvSpPr>
            <a:spLocks noGrp="1"/>
          </p:cNvSpPr>
          <p:nvPr>
            <p:ph type="sldNum" sz="quarter" idx="12"/>
          </p:nvPr>
        </p:nvSpPr>
        <p:spPr/>
        <p:txBody>
          <a:bodyPr/>
          <a:lstStyle/>
          <a:p>
            <a:fld id="{20CBF3AE-36B8-48D7-9CB5-5134F31614AD}" type="slidenum">
              <a:rPr lang="en-US" smtClean="0"/>
              <a:t>‹#›</a:t>
            </a:fld>
            <a:endParaRPr lang="en-US"/>
          </a:p>
        </p:txBody>
      </p:sp>
    </p:spTree>
    <p:extLst>
      <p:ext uri="{BB962C8B-B14F-4D97-AF65-F5344CB8AC3E}">
        <p14:creationId xmlns:p14="http://schemas.microsoft.com/office/powerpoint/2010/main" val="339340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1318E-6775-4E24-82CA-8C382D8122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FD2779-55D9-4CD6-A750-53CD4602EF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1EFE06-69FC-46B0-9BBB-B2ADB50CF8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D24EE7-2F29-422D-9764-7DFACCCCC36A}"/>
              </a:ext>
            </a:extLst>
          </p:cNvPr>
          <p:cNvSpPr>
            <a:spLocks noGrp="1"/>
          </p:cNvSpPr>
          <p:nvPr>
            <p:ph type="dt" sz="half" idx="10"/>
          </p:nvPr>
        </p:nvSpPr>
        <p:spPr/>
        <p:txBody>
          <a:bodyPr/>
          <a:lstStyle/>
          <a:p>
            <a:fld id="{ABE6EF17-7CE7-4E86-A7BF-803CF76D5A1D}" type="datetimeFigureOut">
              <a:rPr lang="en-US" smtClean="0"/>
              <a:t>1/12/2020</a:t>
            </a:fld>
            <a:endParaRPr lang="en-US"/>
          </a:p>
        </p:txBody>
      </p:sp>
      <p:sp>
        <p:nvSpPr>
          <p:cNvPr id="6" name="Footer Placeholder 5">
            <a:extLst>
              <a:ext uri="{FF2B5EF4-FFF2-40B4-BE49-F238E27FC236}">
                <a16:creationId xmlns:a16="http://schemas.microsoft.com/office/drawing/2014/main" id="{226167DC-5346-4A29-AD4D-099D11EA9F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1DEA1-9EDD-4771-AFDE-6A9B5BF4BFD0}"/>
              </a:ext>
            </a:extLst>
          </p:cNvPr>
          <p:cNvSpPr>
            <a:spLocks noGrp="1"/>
          </p:cNvSpPr>
          <p:nvPr>
            <p:ph type="sldNum" sz="quarter" idx="12"/>
          </p:nvPr>
        </p:nvSpPr>
        <p:spPr/>
        <p:txBody>
          <a:bodyPr/>
          <a:lstStyle/>
          <a:p>
            <a:fld id="{20CBF3AE-36B8-48D7-9CB5-5134F31614AD}" type="slidenum">
              <a:rPr lang="en-US" smtClean="0"/>
              <a:t>‹#›</a:t>
            </a:fld>
            <a:endParaRPr lang="en-US"/>
          </a:p>
        </p:txBody>
      </p:sp>
    </p:spTree>
    <p:extLst>
      <p:ext uri="{BB962C8B-B14F-4D97-AF65-F5344CB8AC3E}">
        <p14:creationId xmlns:p14="http://schemas.microsoft.com/office/powerpoint/2010/main" val="1425862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4D36AB-4F58-410C-9C1E-928ECAF53C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649ACC9-4DC9-45EF-A89C-6129C5A5FC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129111-96FB-4A47-9C35-F1CD7F0865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E6EF17-7CE7-4E86-A7BF-803CF76D5A1D}" type="datetimeFigureOut">
              <a:rPr lang="en-US" smtClean="0"/>
              <a:t>1/12/2020</a:t>
            </a:fld>
            <a:endParaRPr lang="en-US"/>
          </a:p>
        </p:txBody>
      </p:sp>
      <p:sp>
        <p:nvSpPr>
          <p:cNvPr id="5" name="Footer Placeholder 4">
            <a:extLst>
              <a:ext uri="{FF2B5EF4-FFF2-40B4-BE49-F238E27FC236}">
                <a16:creationId xmlns:a16="http://schemas.microsoft.com/office/drawing/2014/main" id="{5745DB40-FE69-41EE-805F-2F34BFDEEC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C3AC12F-3D4A-4CE7-B1B2-02AA63D897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CBF3AE-36B8-48D7-9CB5-5134F31614AD}" type="slidenum">
              <a:rPr lang="en-US" smtClean="0"/>
              <a:t>‹#›</a:t>
            </a:fld>
            <a:endParaRPr lang="en-US"/>
          </a:p>
        </p:txBody>
      </p:sp>
    </p:spTree>
    <p:extLst>
      <p:ext uri="{BB962C8B-B14F-4D97-AF65-F5344CB8AC3E}">
        <p14:creationId xmlns:p14="http://schemas.microsoft.com/office/powerpoint/2010/main" val="2746471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January 12, 2020</a:t>
            </a:r>
          </a:p>
          <a:p>
            <a:endParaRPr lang="en-US" sz="28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5799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a:lnSpc>
                <a:spcPct val="150000"/>
              </a:lnSpc>
            </a:pPr>
            <a:r>
              <a:rPr lang="en-US" dirty="0">
                <a:solidFill>
                  <a:srgbClr val="0070C0"/>
                </a:solidFill>
              </a:rPr>
              <a:t>Two passages in Revelation that refer to the “Book of Life” are also strong indicators of election.</a:t>
            </a:r>
          </a:p>
          <a:p>
            <a:pPr marL="0" indent="0">
              <a:lnSpc>
                <a:spcPct val="150000"/>
              </a:lnSpc>
              <a:buNone/>
            </a:pPr>
            <a:r>
              <a:rPr lang="en-US" dirty="0"/>
              <a:t>Also it was allowed to make war on the saints and to conquer them.</a:t>
            </a:r>
            <a:r>
              <a:rPr lang="en-US" baseline="30000" dirty="0"/>
              <a:t> </a:t>
            </a:r>
            <a:r>
              <a:rPr lang="en-US" dirty="0"/>
              <a:t>And authority was given it over every tribe and people and language and nation, </a:t>
            </a:r>
            <a:r>
              <a:rPr lang="en-US" b="1" baseline="30000" dirty="0"/>
              <a:t>8 </a:t>
            </a:r>
            <a:r>
              <a:rPr lang="en-US" dirty="0"/>
              <a:t>and all who dwell on earth will worship it, </a:t>
            </a:r>
            <a:r>
              <a:rPr lang="en-US" dirty="0">
                <a:solidFill>
                  <a:srgbClr val="FF0000"/>
                </a:solidFill>
              </a:rPr>
              <a:t>everyone whose name has not been written before the foundation of the world in the book of life of the Lamb who was slain</a:t>
            </a:r>
            <a:r>
              <a:rPr lang="en-US" dirty="0"/>
              <a:t>.  (Revelation 13:7 – 8)</a:t>
            </a:r>
          </a:p>
          <a:p>
            <a:pPr marL="0" indent="0">
              <a:lnSpc>
                <a:spcPct val="150000"/>
              </a:lnSpc>
              <a:buNone/>
            </a:pPr>
            <a:r>
              <a:rPr lang="en-US" dirty="0"/>
              <a:t>And if anyone's name was not found written in the book of life, he was thrown into the lake of fire. (Revelation 20:15)</a:t>
            </a:r>
            <a:endParaRPr lang="en-US" dirty="0">
              <a:solidFill>
                <a:srgbClr val="0070C0"/>
              </a:solidFill>
            </a:endParaRP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Apostle John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6078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a:lnSpc>
                <a:spcPct val="150000"/>
              </a:lnSpc>
            </a:pPr>
            <a:r>
              <a:rPr lang="en-US" dirty="0">
                <a:solidFill>
                  <a:srgbClr val="0070C0"/>
                </a:solidFill>
              </a:rPr>
              <a:t>As a comfort: </a:t>
            </a:r>
            <a:r>
              <a:rPr lang="en-US" dirty="0"/>
              <a:t>And we know that for those who love God all things work together for good, for those who are called according to his purpose. For those </a:t>
            </a:r>
            <a:r>
              <a:rPr lang="en-US" dirty="0">
                <a:solidFill>
                  <a:srgbClr val="FF0000"/>
                </a:solidFill>
              </a:rPr>
              <a:t>whom he foreknew he also predestined to be conformed to the image of his Son</a:t>
            </a:r>
            <a:r>
              <a:rPr lang="en-US" dirty="0"/>
              <a:t>, in order that he might be the firstborn among many brothers. (Romans 8:28 - 29)</a:t>
            </a: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How does the NT View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7091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a:lnSpc>
                <a:spcPct val="150000"/>
              </a:lnSpc>
            </a:pPr>
            <a:r>
              <a:rPr lang="en-US" dirty="0">
                <a:solidFill>
                  <a:srgbClr val="0070C0"/>
                </a:solidFill>
              </a:rPr>
              <a:t>As a reason to praise, glorify and thank God.</a:t>
            </a:r>
          </a:p>
          <a:p>
            <a:pPr marL="0" indent="0">
              <a:lnSpc>
                <a:spcPct val="150000"/>
              </a:lnSpc>
              <a:buNone/>
            </a:pPr>
            <a:r>
              <a:rPr lang="en-US" dirty="0"/>
              <a:t>he predestined us for adoption as sons through Jesus Christ, according to the purpose of his will, </a:t>
            </a:r>
            <a:r>
              <a:rPr lang="en-US" dirty="0">
                <a:solidFill>
                  <a:srgbClr val="FF0000"/>
                </a:solidFill>
              </a:rPr>
              <a:t>to the praise of his glorious grace</a:t>
            </a:r>
            <a:r>
              <a:rPr lang="en-US" dirty="0"/>
              <a:t>, with which he has blessed us in the Beloved. (Ephesians 1:5-6)</a:t>
            </a:r>
          </a:p>
          <a:p>
            <a:pPr marL="0" indent="0">
              <a:lnSpc>
                <a:spcPct val="150000"/>
              </a:lnSpc>
              <a:buNone/>
            </a:pPr>
            <a:r>
              <a:rPr lang="en-US" dirty="0"/>
              <a:t>so that we who were the first to hope in Christ might be </a:t>
            </a:r>
            <a:r>
              <a:rPr lang="en-US" dirty="0">
                <a:solidFill>
                  <a:srgbClr val="FF0000"/>
                </a:solidFill>
              </a:rPr>
              <a:t>to the praise of his glory</a:t>
            </a:r>
            <a:r>
              <a:rPr lang="en-US" dirty="0"/>
              <a:t>.  (Ephesians 1:12)</a:t>
            </a:r>
            <a:endParaRPr lang="en-US" dirty="0">
              <a:solidFill>
                <a:srgbClr val="0070C0"/>
              </a:solidFill>
            </a:endParaRPr>
          </a:p>
          <a:p>
            <a:pPr marL="0" indent="0">
              <a:lnSpc>
                <a:spcPct val="150000"/>
              </a:lnSpc>
              <a:buNone/>
            </a:pPr>
            <a:r>
              <a:rPr lang="en-US" dirty="0"/>
              <a:t>But we ought always to give thanks to God for you, brothers beloved by the Lord, because God chose you as the first fruits to be saved, through sanctification by the Spirit and belief in the truth. (2 Thessalonians 2:13)</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How does the NT View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7147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a:lnSpc>
                <a:spcPct val="150000"/>
              </a:lnSpc>
            </a:pPr>
            <a:r>
              <a:rPr lang="en-US" dirty="0">
                <a:solidFill>
                  <a:srgbClr val="0070C0"/>
                </a:solidFill>
              </a:rPr>
              <a:t>As an encouragement to Evangelize.</a:t>
            </a:r>
          </a:p>
          <a:p>
            <a:pPr marL="0" indent="0">
              <a:lnSpc>
                <a:spcPct val="150000"/>
              </a:lnSpc>
              <a:buNone/>
            </a:pPr>
            <a:r>
              <a:rPr lang="en-US" dirty="0"/>
              <a:t>And the Lord said to Paul one night in a vision, "Do not be afraid, but go on speaking and do not be silent, for I am with you, and no one will attack you to harm you, for I have many in this city who are my people.“ (Acts 18:9 – 10)</a:t>
            </a:r>
          </a:p>
          <a:p>
            <a:pPr marL="0" indent="0">
              <a:lnSpc>
                <a:spcPct val="150000"/>
              </a:lnSpc>
              <a:buNone/>
            </a:pPr>
            <a:endParaRPr lang="en-US" dirty="0">
              <a:solidFill>
                <a:srgbClr val="0070C0"/>
              </a:solidFill>
            </a:endParaRPr>
          </a:p>
          <a:p>
            <a:pPr marL="0" indent="0">
              <a:lnSpc>
                <a:spcPct val="150000"/>
              </a:lnSpc>
              <a:buNone/>
            </a:pPr>
            <a:r>
              <a:rPr lang="en-US" dirty="0"/>
              <a:t>Therefore I endure everything for the sake of the elect, that they also may obtain the salvation that is in Christ Jesus with eternal glory. (2 Timothy 2:10)</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How does the NT View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24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514350" indent="-514350">
              <a:lnSpc>
                <a:spcPct val="150000"/>
              </a:lnSpc>
              <a:buFont typeface="+mj-lt"/>
              <a:buAutoNum type="arabicPeriod"/>
            </a:pPr>
            <a:r>
              <a:rPr lang="en-US" dirty="0">
                <a:solidFill>
                  <a:srgbClr val="0070C0"/>
                </a:solidFill>
              </a:rPr>
              <a:t>Election is not fatalistic or mechanistic.</a:t>
            </a:r>
          </a:p>
          <a:p>
            <a:pPr lvl="1">
              <a:lnSpc>
                <a:spcPct val="150000"/>
              </a:lnSpc>
            </a:pPr>
            <a:r>
              <a:rPr lang="en-US" sz="2800" dirty="0">
                <a:solidFill>
                  <a:srgbClr val="0070C0"/>
                </a:solidFill>
              </a:rPr>
              <a:t>Fatalism: human decisions and choice do not make a difference. Things always turn out as they are ordained. Therefore it is futile to attempt to influence the outcome of events. Humanity is destroyed because our choices mean nothing and the motivation for moral accountability is removed.</a:t>
            </a:r>
          </a:p>
          <a:p>
            <a:pPr lvl="1">
              <a:lnSpc>
                <a:spcPct val="150000"/>
              </a:lnSpc>
            </a:pPr>
            <a:r>
              <a:rPr lang="en-US" sz="2800" dirty="0" err="1">
                <a:solidFill>
                  <a:srgbClr val="0070C0"/>
                </a:solidFill>
              </a:rPr>
              <a:t>Mechanisticism</a:t>
            </a:r>
            <a:r>
              <a:rPr lang="en-US" sz="2800" dirty="0">
                <a:solidFill>
                  <a:srgbClr val="0070C0"/>
                </a:solidFill>
              </a:rPr>
              <a:t>: Things happen due to an impersonal, inflexible set of “rules.” Humans are like machines and not genuine persons.</a:t>
            </a: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5858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a:lnSpc>
                <a:spcPct val="150000"/>
              </a:lnSpc>
            </a:pPr>
            <a:r>
              <a:rPr lang="en-US" dirty="0">
                <a:solidFill>
                  <a:srgbClr val="0070C0"/>
                </a:solidFill>
              </a:rPr>
              <a:t>However in the NT salvation is brought about by a personal God in relationship with personal creatures. </a:t>
            </a:r>
            <a:r>
              <a:rPr lang="en-US" dirty="0"/>
              <a:t>he predestined us for adoption as sons through Jesus Christ, according to the purpose of his will, to the praise of his glorious grace, with which he has blessed us in the Beloved. (Ephesians 1:5-6)</a:t>
            </a:r>
          </a:p>
          <a:p>
            <a:pPr>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865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marL="0" indent="0">
              <a:lnSpc>
                <a:spcPct val="150000"/>
              </a:lnSpc>
              <a:buNone/>
            </a:pPr>
            <a:r>
              <a:rPr lang="en-US" dirty="0"/>
              <a:t>And not only so, but also when Rebekah had conceived children by </a:t>
            </a:r>
            <a:r>
              <a:rPr lang="en-US" dirty="0">
                <a:solidFill>
                  <a:srgbClr val="FF0000"/>
                </a:solidFill>
              </a:rPr>
              <a:t>one man</a:t>
            </a:r>
            <a:r>
              <a:rPr lang="en-US" dirty="0"/>
              <a:t>, our forefather Isaac, though they were not yet born and had </a:t>
            </a:r>
            <a:r>
              <a:rPr lang="en-US" dirty="0">
                <a:solidFill>
                  <a:srgbClr val="FF0000"/>
                </a:solidFill>
              </a:rPr>
              <a:t>done nothing either good or bad</a:t>
            </a:r>
            <a:r>
              <a:rPr lang="en-US" dirty="0"/>
              <a:t>--in order that God's </a:t>
            </a:r>
            <a:r>
              <a:rPr lang="en-US" dirty="0">
                <a:solidFill>
                  <a:srgbClr val="FF0000"/>
                </a:solidFill>
              </a:rPr>
              <a:t>purpose of election might continue, not because of works but because of him who calls-</a:t>
            </a:r>
            <a:r>
              <a:rPr lang="en-US" dirty="0"/>
              <a:t>- she was told, "The older will serve the younger." As it is written, "</a:t>
            </a:r>
            <a:r>
              <a:rPr lang="en-US" dirty="0">
                <a:solidFill>
                  <a:srgbClr val="FF0000"/>
                </a:solidFill>
              </a:rPr>
              <a:t>Jacob I loved, but Esau I hated</a:t>
            </a:r>
            <a:r>
              <a:rPr lang="en-US" dirty="0"/>
              <a:t>." (Romans 9:10 -13)</a:t>
            </a:r>
          </a:p>
          <a:p>
            <a:pPr marL="0" indent="0">
              <a:lnSpc>
                <a:spcPct val="150000"/>
              </a:lnSpc>
              <a:buNone/>
            </a:pPr>
            <a:endParaRPr lang="en-US" dirty="0">
              <a:solidFill>
                <a:srgbClr val="0070C0"/>
              </a:solidFill>
            </a:endParaRPr>
          </a:p>
          <a:p>
            <a:pPr marL="514350" indent="-514350">
              <a:lnSpc>
                <a:spcPct val="150000"/>
              </a:lnSpc>
              <a:buFont typeface="+mj-lt"/>
              <a:buAutoNum type="arabicPeriod" startAt="2"/>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a:t>
            </a:r>
            <a:r>
              <a:rPr lang="en-US" sz="2800" dirty="0">
                <a:latin typeface="Arial" panose="020B0604020202020204" pitchFamily="34" charset="0"/>
                <a:cs typeface="Arial" panose="020B0604020202020204" pitchFamily="34" charset="0"/>
              </a:rPr>
              <a:t>(Review – Two Essential Passages Regarding Election)</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0023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marL="0" indent="0">
              <a:lnSpc>
                <a:spcPct val="150000"/>
              </a:lnSpc>
              <a:buNone/>
            </a:pPr>
            <a:r>
              <a:rPr lang="en-US" dirty="0"/>
              <a:t>Blessed be the God and Father of our Lord Jesus Christ, who has blessed us in Christ with every spiritual blessing in the heavenly places, even as </a:t>
            </a:r>
            <a:r>
              <a:rPr lang="en-US" dirty="0">
                <a:solidFill>
                  <a:srgbClr val="FF0000"/>
                </a:solidFill>
              </a:rPr>
              <a:t>he chose us in him before the foundation of the world</a:t>
            </a:r>
            <a:r>
              <a:rPr lang="en-US" dirty="0"/>
              <a:t>, that we should be holy and blameless before him. In love </a:t>
            </a:r>
            <a:r>
              <a:rPr lang="en-US" dirty="0">
                <a:solidFill>
                  <a:srgbClr val="FF0000"/>
                </a:solidFill>
              </a:rPr>
              <a:t>he predestined us for adoption </a:t>
            </a:r>
            <a:r>
              <a:rPr lang="en-US" dirty="0"/>
              <a:t>as sons through Jesus Christ, according to the purpose of his will, to the praise of his glorious grace, with which he has blessed us in the Beloved. (Ephesians 1:3 – 6)</a:t>
            </a:r>
          </a:p>
          <a:p>
            <a:pPr marL="0" indent="0">
              <a:lnSpc>
                <a:spcPct val="150000"/>
              </a:lnSpc>
              <a:buNone/>
            </a:pPr>
            <a:endParaRPr lang="en-US" dirty="0">
              <a:solidFill>
                <a:srgbClr val="0070C0"/>
              </a:solidFill>
            </a:endParaRPr>
          </a:p>
          <a:p>
            <a:pPr marL="514350" indent="-514350">
              <a:lnSpc>
                <a:spcPct val="150000"/>
              </a:lnSpc>
              <a:buFont typeface="+mj-lt"/>
              <a:buAutoNum type="arabicPeriod" startAt="2"/>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a:t>
            </a:r>
            <a:r>
              <a:rPr lang="en-US" sz="2800" dirty="0">
                <a:latin typeface="Arial" panose="020B0604020202020204" pitchFamily="34" charset="0"/>
                <a:cs typeface="Arial" panose="020B0604020202020204" pitchFamily="34" charset="0"/>
              </a:rPr>
              <a:t>(Review – Two Essential Passages Regarding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7423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marL="0" indent="0">
              <a:lnSpc>
                <a:spcPct val="150000"/>
              </a:lnSpc>
              <a:buNone/>
            </a:pPr>
            <a:r>
              <a:rPr lang="en-US" dirty="0"/>
              <a:t>So the honor is for you who believe, but for those who do not believe, "The stone that the builders rejected has become the cornerstone," and "A stone of stumbling, and a rock of offense. "They stumble because </a:t>
            </a:r>
            <a:r>
              <a:rPr lang="en-US" dirty="0">
                <a:solidFill>
                  <a:srgbClr val="FF0000"/>
                </a:solidFill>
              </a:rPr>
              <a:t>they disobey the word, as they were destined to do. </a:t>
            </a:r>
            <a:r>
              <a:rPr lang="en-US" dirty="0"/>
              <a:t>But </a:t>
            </a:r>
            <a:r>
              <a:rPr lang="en-US" dirty="0">
                <a:solidFill>
                  <a:srgbClr val="FF0000"/>
                </a:solidFill>
              </a:rPr>
              <a:t>you are a chosen race</a:t>
            </a:r>
            <a:r>
              <a:rPr lang="en-US" dirty="0"/>
              <a:t>, a royal priesthood, a holy nation, a people for his own possession, that you may </a:t>
            </a:r>
            <a:r>
              <a:rPr lang="en-US" dirty="0">
                <a:solidFill>
                  <a:srgbClr val="FF0000"/>
                </a:solidFill>
              </a:rPr>
              <a:t>proclaim the excellencies of him </a:t>
            </a:r>
            <a:r>
              <a:rPr lang="en-US" dirty="0"/>
              <a:t>who called you out of darkness into his marvelous light. Once you were not a people, but now you are God's people; once you had not received mercy, but </a:t>
            </a:r>
            <a:r>
              <a:rPr lang="en-US" dirty="0">
                <a:solidFill>
                  <a:srgbClr val="FF0000"/>
                </a:solidFill>
              </a:rPr>
              <a:t>now you have received mercy</a:t>
            </a:r>
            <a:r>
              <a:rPr lang="en-US" dirty="0"/>
              <a:t>. (1 Peter 2:7 – 10)</a:t>
            </a: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6398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marL="0" indent="0">
              <a:lnSpc>
                <a:spcPct val="150000"/>
              </a:lnSpc>
              <a:buNone/>
            </a:pPr>
            <a:r>
              <a:rPr lang="en-US" dirty="0"/>
              <a:t>And if those days had not been cut short, no human being would be saved. But for the </a:t>
            </a:r>
            <a:r>
              <a:rPr lang="en-US" dirty="0">
                <a:solidFill>
                  <a:srgbClr val="FF0000"/>
                </a:solidFill>
              </a:rPr>
              <a:t>sake of the elect </a:t>
            </a:r>
            <a:r>
              <a:rPr lang="en-US" dirty="0"/>
              <a:t>those days will be cut short. (Matthew 24:22)</a:t>
            </a:r>
          </a:p>
          <a:p>
            <a:pPr marL="0" indent="0">
              <a:lnSpc>
                <a:spcPct val="150000"/>
              </a:lnSpc>
              <a:buNone/>
            </a:pPr>
            <a:r>
              <a:rPr lang="en-US" dirty="0"/>
              <a:t>Therefore I endure everything for the </a:t>
            </a:r>
            <a:r>
              <a:rPr lang="en-US" dirty="0">
                <a:solidFill>
                  <a:srgbClr val="FF0000"/>
                </a:solidFill>
              </a:rPr>
              <a:t>sake of the elect</a:t>
            </a:r>
            <a:r>
              <a:rPr lang="en-US" dirty="0"/>
              <a:t>, that they also may obtain the salvation that is in Christ Jesus with eternal glory. (2 Timothy 2:10)</a:t>
            </a:r>
          </a:p>
          <a:p>
            <a:pPr marL="0" indent="0">
              <a:lnSpc>
                <a:spcPct val="150000"/>
              </a:lnSpc>
              <a:buNone/>
            </a:pPr>
            <a:r>
              <a:rPr lang="en-US" dirty="0"/>
              <a:t>As for those who persist in sin, rebuke them in the presence of all, so that the rest may stand in fear. In the presence of God and of Christ Jesus and of the </a:t>
            </a:r>
            <a:r>
              <a:rPr lang="en-US" dirty="0">
                <a:solidFill>
                  <a:srgbClr val="FF0000"/>
                </a:solidFill>
              </a:rPr>
              <a:t>elect angels </a:t>
            </a:r>
            <a:r>
              <a:rPr lang="en-US" dirty="0"/>
              <a:t>I charge you to keep these rules without prejudging, doing nothing from partiality. (1 Timothy 5:21)</a:t>
            </a:r>
          </a:p>
          <a:p>
            <a:pPr marL="0" indent="0">
              <a:lnSpc>
                <a:spcPct val="150000"/>
              </a:lnSpc>
              <a:buNone/>
            </a:pPr>
            <a:endParaRPr lang="en-US" dirty="0">
              <a:solidFill>
                <a:srgbClr val="0070C0"/>
              </a:solidFill>
            </a:endParaRPr>
          </a:p>
          <a:p>
            <a:pPr marL="0" indent="0">
              <a:lnSpc>
                <a:spcPct val="150000"/>
              </a:lnSpc>
              <a:buNone/>
            </a:pPr>
            <a:r>
              <a:rPr lang="en-US" dirty="0">
                <a:solidFill>
                  <a:srgbClr val="0070C0"/>
                </a:solidFill>
              </a:rPr>
              <a:t>START TOP OF PAGE 673</a:t>
            </a: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4997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a:lnSpc>
                <a:spcPct val="100000"/>
              </a:lnSpc>
            </a:pPr>
            <a:r>
              <a:rPr lang="en-US" dirty="0">
                <a:solidFill>
                  <a:srgbClr val="0070C0"/>
                </a:solidFill>
              </a:rPr>
              <a:t>John also uses (</a:t>
            </a:r>
            <a:r>
              <a:rPr lang="en-US" i="1" dirty="0" err="1">
                <a:solidFill>
                  <a:srgbClr val="0070C0"/>
                </a:solidFill>
              </a:rPr>
              <a:t>eklektos</a:t>
            </a:r>
            <a:r>
              <a:rPr lang="en-US" i="1" dirty="0">
                <a:solidFill>
                  <a:srgbClr val="0070C0"/>
                </a:solidFill>
              </a:rPr>
              <a:t> =</a:t>
            </a:r>
            <a:r>
              <a:rPr lang="en-US" dirty="0">
                <a:solidFill>
                  <a:srgbClr val="0070C0"/>
                </a:solidFill>
              </a:rPr>
              <a:t>“</a:t>
            </a:r>
            <a:r>
              <a:rPr lang="en-US" i="1" dirty="0">
                <a:solidFill>
                  <a:srgbClr val="0070C0"/>
                </a:solidFill>
              </a:rPr>
              <a:t>elect</a:t>
            </a:r>
            <a:r>
              <a:rPr lang="en-US" dirty="0">
                <a:solidFill>
                  <a:srgbClr val="0070C0"/>
                </a:solidFill>
              </a:rPr>
              <a:t>” and </a:t>
            </a:r>
            <a:r>
              <a:rPr lang="en-US" i="1" dirty="0" err="1">
                <a:solidFill>
                  <a:srgbClr val="0070C0"/>
                </a:solidFill>
              </a:rPr>
              <a:t>eklegō</a:t>
            </a:r>
            <a:r>
              <a:rPr lang="en-US" i="1" dirty="0">
                <a:solidFill>
                  <a:srgbClr val="0070C0"/>
                </a:solidFill>
              </a:rPr>
              <a:t>  =</a:t>
            </a:r>
            <a:r>
              <a:rPr lang="en-US" dirty="0">
                <a:solidFill>
                  <a:srgbClr val="0070C0"/>
                </a:solidFill>
              </a:rPr>
              <a:t>“</a:t>
            </a:r>
            <a:r>
              <a:rPr lang="en-US" i="1" dirty="0">
                <a:solidFill>
                  <a:srgbClr val="0070C0"/>
                </a:solidFill>
              </a:rPr>
              <a:t>chose” </a:t>
            </a:r>
            <a:r>
              <a:rPr lang="en-US" dirty="0">
                <a:solidFill>
                  <a:srgbClr val="0070C0"/>
                </a:solidFill>
              </a:rPr>
              <a:t>or</a:t>
            </a:r>
            <a:r>
              <a:rPr lang="en-US" i="1" dirty="0">
                <a:solidFill>
                  <a:srgbClr val="0070C0"/>
                </a:solidFill>
              </a:rPr>
              <a:t> </a:t>
            </a:r>
            <a:r>
              <a:rPr lang="en-US" dirty="0">
                <a:solidFill>
                  <a:srgbClr val="0070C0"/>
                </a:solidFill>
              </a:rPr>
              <a:t> “</a:t>
            </a:r>
            <a:r>
              <a:rPr lang="en-US" i="1" dirty="0">
                <a:solidFill>
                  <a:srgbClr val="0070C0"/>
                </a:solidFill>
              </a:rPr>
              <a:t>chosen</a:t>
            </a:r>
            <a:r>
              <a:rPr lang="en-US" dirty="0">
                <a:solidFill>
                  <a:srgbClr val="0070C0"/>
                </a:solidFill>
              </a:rPr>
              <a:t>”)</a:t>
            </a:r>
            <a:endParaRPr lang="en-US" dirty="0"/>
          </a:p>
          <a:p>
            <a:pPr marL="0" indent="0">
              <a:lnSpc>
                <a:spcPct val="150000"/>
              </a:lnSpc>
              <a:buNone/>
            </a:pPr>
            <a:r>
              <a:rPr lang="en-US" dirty="0"/>
              <a:t>I am not speaking of all of you; I know whom I have </a:t>
            </a:r>
            <a:r>
              <a:rPr lang="en-US" dirty="0">
                <a:solidFill>
                  <a:srgbClr val="FF0000"/>
                </a:solidFill>
              </a:rPr>
              <a:t>chosen</a:t>
            </a:r>
            <a:r>
              <a:rPr lang="en-US" dirty="0"/>
              <a:t>. But the Scripture will be fulfilled, 'He who ate my bread has lifted his heel against me.’ (John 13:18)</a:t>
            </a:r>
          </a:p>
          <a:p>
            <a:pPr marL="0" indent="0">
              <a:lnSpc>
                <a:spcPct val="150000"/>
              </a:lnSpc>
              <a:buNone/>
            </a:pPr>
            <a:r>
              <a:rPr lang="en-US" dirty="0"/>
              <a:t>You did not </a:t>
            </a:r>
            <a:r>
              <a:rPr lang="en-US" dirty="0">
                <a:solidFill>
                  <a:srgbClr val="FF0000"/>
                </a:solidFill>
              </a:rPr>
              <a:t>choose</a:t>
            </a:r>
            <a:r>
              <a:rPr lang="en-US" dirty="0"/>
              <a:t> me, but I </a:t>
            </a:r>
            <a:r>
              <a:rPr lang="en-US" dirty="0">
                <a:solidFill>
                  <a:srgbClr val="FF0000"/>
                </a:solidFill>
              </a:rPr>
              <a:t>chose</a:t>
            </a:r>
            <a:r>
              <a:rPr lang="en-US" dirty="0"/>
              <a:t> you and appointed you that you should go and bear fruit and that your fruit should abide, so that whatever you ask the Father in my name, he may give it to you… If you were of the world, the world would love you as its own; but because you are not of the world, but I </a:t>
            </a:r>
            <a:r>
              <a:rPr lang="en-US" dirty="0">
                <a:solidFill>
                  <a:srgbClr val="FF0000"/>
                </a:solidFill>
              </a:rPr>
              <a:t>chose</a:t>
            </a:r>
            <a:r>
              <a:rPr lang="en-US" dirty="0"/>
              <a:t> you out of the world, therefore the world hates you.  (John 15:16, 19)</a:t>
            </a: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Apostle John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1921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marL="0" indent="0">
              <a:lnSpc>
                <a:spcPct val="150000"/>
              </a:lnSpc>
              <a:buNone/>
            </a:pPr>
            <a:r>
              <a:rPr lang="en-US" dirty="0"/>
              <a:t>The elder to the </a:t>
            </a:r>
            <a:r>
              <a:rPr lang="en-US" dirty="0">
                <a:solidFill>
                  <a:srgbClr val="FF0000"/>
                </a:solidFill>
              </a:rPr>
              <a:t>elect</a:t>
            </a:r>
            <a:r>
              <a:rPr lang="en-US" dirty="0"/>
              <a:t> lady and her children, whom I love in truth, and not only I, but also all who know the truth, (2 John 1:1)</a:t>
            </a:r>
          </a:p>
          <a:p>
            <a:pPr marL="0" indent="0">
              <a:lnSpc>
                <a:spcPct val="150000"/>
              </a:lnSpc>
              <a:buNone/>
            </a:pPr>
            <a:r>
              <a:rPr lang="en-US" dirty="0"/>
              <a:t>The children of your </a:t>
            </a:r>
            <a:r>
              <a:rPr lang="en-US" dirty="0">
                <a:solidFill>
                  <a:srgbClr val="FF0000"/>
                </a:solidFill>
              </a:rPr>
              <a:t>elect</a:t>
            </a:r>
            <a:r>
              <a:rPr lang="en-US" dirty="0"/>
              <a:t> sister greet you. (2 John 1:13)</a:t>
            </a:r>
          </a:p>
          <a:p>
            <a:pPr marL="0" indent="0">
              <a:lnSpc>
                <a:spcPct val="150000"/>
              </a:lnSpc>
              <a:buNone/>
            </a:pPr>
            <a:r>
              <a:rPr lang="en-US" dirty="0"/>
              <a:t>They will make war on the Lamb, and the Lamb will conquer them, for he is Lord of lords and King of kings, and those with him are </a:t>
            </a:r>
            <a:r>
              <a:rPr lang="en-US" dirty="0">
                <a:solidFill>
                  <a:srgbClr val="FF0000"/>
                </a:solidFill>
              </a:rPr>
              <a:t>called</a:t>
            </a:r>
            <a:r>
              <a:rPr lang="en-US" dirty="0"/>
              <a:t> and </a:t>
            </a:r>
            <a:r>
              <a:rPr lang="en-US" dirty="0">
                <a:solidFill>
                  <a:srgbClr val="FF0000"/>
                </a:solidFill>
              </a:rPr>
              <a:t>chosen</a:t>
            </a:r>
            <a:r>
              <a:rPr lang="en-US" dirty="0"/>
              <a:t> and faithful.”  (Revelation 17:14)</a:t>
            </a:r>
          </a:p>
          <a:p>
            <a:pPr marL="0" indent="0">
              <a:lnSpc>
                <a:spcPct val="150000"/>
              </a:lnSpc>
              <a:buNone/>
            </a:pPr>
            <a:endParaRPr lang="en-US" dirty="0"/>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Apostle John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6951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a:lnSpc>
                <a:spcPct val="100000"/>
              </a:lnSpc>
            </a:pPr>
            <a:r>
              <a:rPr lang="en-US" dirty="0">
                <a:solidFill>
                  <a:srgbClr val="0070C0"/>
                </a:solidFill>
              </a:rPr>
              <a:t>The Apostle John strongly implies election in John 6:37 – 40.</a:t>
            </a:r>
          </a:p>
          <a:p>
            <a:pPr marL="0" indent="0">
              <a:lnSpc>
                <a:spcPct val="150000"/>
              </a:lnSpc>
              <a:buNone/>
            </a:pPr>
            <a:r>
              <a:rPr lang="en-US" dirty="0">
                <a:solidFill>
                  <a:srgbClr val="FF0000"/>
                </a:solidFill>
              </a:rPr>
              <a:t>All that the Father gives me </a:t>
            </a:r>
            <a:r>
              <a:rPr lang="en-US" dirty="0"/>
              <a:t>will come to me, and whoever comes to me I will never cast out. (John 6:37)</a:t>
            </a:r>
            <a:endParaRPr lang="en-US" dirty="0">
              <a:solidFill>
                <a:srgbClr val="0070C0"/>
              </a:solidFill>
            </a:endParaRPr>
          </a:p>
          <a:p>
            <a:pPr marL="0" indent="0">
              <a:lnSpc>
                <a:spcPct val="150000"/>
              </a:lnSpc>
              <a:buNone/>
            </a:pPr>
            <a:r>
              <a:rPr lang="en-US" b="1" baseline="30000" dirty="0"/>
              <a:t>38 </a:t>
            </a:r>
            <a:r>
              <a:rPr lang="en-US" dirty="0"/>
              <a:t>For I have come down from heaven, not to do my own will but the will of him who sent me. </a:t>
            </a:r>
            <a:r>
              <a:rPr lang="en-US" b="1" baseline="30000" dirty="0"/>
              <a:t>39 </a:t>
            </a:r>
            <a:r>
              <a:rPr lang="en-US" dirty="0"/>
              <a:t>And this is the will of him who sent me, that I should lose nothing of all that he has given me, but raise it up on the last day. </a:t>
            </a:r>
            <a:r>
              <a:rPr lang="en-US" b="1" baseline="30000" dirty="0"/>
              <a:t>40 </a:t>
            </a:r>
            <a:r>
              <a:rPr lang="en-US" dirty="0"/>
              <a:t>For this is the will of my Father, that everyone who looks on the Son and believes in him should have eternal life, and I will raise him up on the last day.”</a:t>
            </a: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Apostle John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7040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a:lnSpc>
                <a:spcPct val="100000"/>
              </a:lnSpc>
            </a:pPr>
            <a:r>
              <a:rPr lang="en-US" dirty="0">
                <a:solidFill>
                  <a:srgbClr val="0070C0"/>
                </a:solidFill>
              </a:rPr>
              <a:t>The Apostle John ALSO strongly implies election in John 10:26 – 30.</a:t>
            </a:r>
          </a:p>
          <a:p>
            <a:pPr marL="0" indent="0">
              <a:lnSpc>
                <a:spcPct val="150000"/>
              </a:lnSpc>
              <a:buNone/>
            </a:pPr>
            <a:r>
              <a:rPr lang="en-US" dirty="0"/>
              <a:t>but you do not believe because </a:t>
            </a:r>
            <a:r>
              <a:rPr lang="en-US" dirty="0">
                <a:solidFill>
                  <a:srgbClr val="FF0000"/>
                </a:solidFill>
              </a:rPr>
              <a:t>you are not among my sheep</a:t>
            </a:r>
            <a:r>
              <a:rPr lang="en-US" dirty="0"/>
              <a:t>. </a:t>
            </a:r>
            <a:r>
              <a:rPr lang="en-US" b="1" baseline="30000" dirty="0"/>
              <a:t>27 </a:t>
            </a:r>
            <a:r>
              <a:rPr lang="en-US" dirty="0">
                <a:solidFill>
                  <a:srgbClr val="FF0000"/>
                </a:solidFill>
              </a:rPr>
              <a:t>My sheep </a:t>
            </a:r>
            <a:r>
              <a:rPr lang="en-US" dirty="0"/>
              <a:t>hear my voice, and I know them, and they follow me. </a:t>
            </a:r>
            <a:r>
              <a:rPr lang="en-US" b="1" baseline="30000" dirty="0"/>
              <a:t>28 </a:t>
            </a:r>
            <a:r>
              <a:rPr lang="en-US" dirty="0"/>
              <a:t>I give them eternal life, and they will never perish, and no one will snatch them out of my hand. </a:t>
            </a:r>
            <a:r>
              <a:rPr lang="en-US" b="1" baseline="30000" dirty="0"/>
              <a:t>29 </a:t>
            </a:r>
            <a:r>
              <a:rPr lang="en-US" dirty="0">
                <a:solidFill>
                  <a:srgbClr val="FF0000"/>
                </a:solidFill>
              </a:rPr>
              <a:t>My Father, who has given them to me</a:t>
            </a:r>
            <a:r>
              <a:rPr lang="en-US" dirty="0"/>
              <a:t>, is greater than all, and no one is able to snatch them out of the Father's hand. </a:t>
            </a:r>
            <a:r>
              <a:rPr lang="en-US" b="1" baseline="30000" dirty="0"/>
              <a:t>30 </a:t>
            </a:r>
            <a:r>
              <a:rPr lang="en-US" dirty="0"/>
              <a:t>I and the Father are one.”</a:t>
            </a: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Apostle John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29803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1594</Words>
  <Application>Microsoft Office PowerPoint</Application>
  <PresentationFormat>Widescreen</PresentationFormat>
  <Paragraphs>72</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Discipleship:  An  Introduction to  Systematic Theology and  Apologetics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2020-01-12T23:16:10Z</dcterms:created>
  <dcterms:modified xsi:type="dcterms:W3CDTF">2020-01-12T23:19:37Z</dcterms:modified>
</cp:coreProperties>
</file>