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1558" r:id="rId2"/>
    <p:sldId id="1415" r:id="rId3"/>
    <p:sldId id="1560" r:id="rId4"/>
    <p:sldId id="1561" r:id="rId5"/>
    <p:sldId id="1564" r:id="rId6"/>
    <p:sldId id="1416" r:id="rId7"/>
    <p:sldId id="1550" r:id="rId8"/>
    <p:sldId id="1417" r:id="rId9"/>
    <p:sldId id="1428" r:id="rId10"/>
    <p:sldId id="1418" r:id="rId11"/>
    <p:sldId id="1559" r:id="rId12"/>
    <p:sldId id="1427" r:id="rId13"/>
    <p:sldId id="1429" r:id="rId14"/>
    <p:sldId id="1430" r:id="rId15"/>
    <p:sldId id="1431" r:id="rId16"/>
    <p:sldId id="1432" r:id="rId17"/>
    <p:sldId id="1470" r:id="rId18"/>
    <p:sldId id="1469" r:id="rId19"/>
    <p:sldId id="143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D136A3-8332-4583-A12A-EA47565FC503}" type="datetimeFigureOut">
              <a:rPr lang="en-US" smtClean="0"/>
              <a:t>1/26/2020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01A27B-FE77-434F-B32E-0417CBDE5537}" type="slidenum">
              <a:rPr lang="en-US" smtClean="0"/>
              <a:t>‹#›</a:t>
            </a:fld>
            <a:endParaRPr lang="en-US"/>
          </a:p>
        </p:txBody>
      </p:sp>
    </p:spTree>
    <p:extLst>
      <p:ext uri="{BB962C8B-B14F-4D97-AF65-F5344CB8AC3E}">
        <p14:creationId xmlns:p14="http://schemas.microsoft.com/office/powerpoint/2010/main" val="62002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1</a:t>
            </a:fld>
            <a:endParaRPr lang="en-US"/>
          </a:p>
        </p:txBody>
      </p:sp>
    </p:spTree>
    <p:extLst>
      <p:ext uri="{BB962C8B-B14F-4D97-AF65-F5344CB8AC3E}">
        <p14:creationId xmlns:p14="http://schemas.microsoft.com/office/powerpoint/2010/main" val="9348014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10</a:t>
            </a:fld>
            <a:endParaRPr lang="en-US"/>
          </a:p>
        </p:txBody>
      </p:sp>
    </p:spTree>
    <p:extLst>
      <p:ext uri="{BB962C8B-B14F-4D97-AF65-F5344CB8AC3E}">
        <p14:creationId xmlns:p14="http://schemas.microsoft.com/office/powerpoint/2010/main" val="24085931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11</a:t>
            </a:fld>
            <a:endParaRPr lang="en-US"/>
          </a:p>
        </p:txBody>
      </p:sp>
    </p:spTree>
    <p:extLst>
      <p:ext uri="{BB962C8B-B14F-4D97-AF65-F5344CB8AC3E}">
        <p14:creationId xmlns:p14="http://schemas.microsoft.com/office/powerpoint/2010/main" val="67666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12</a:t>
            </a:fld>
            <a:endParaRPr lang="en-US"/>
          </a:p>
        </p:txBody>
      </p:sp>
    </p:spTree>
    <p:extLst>
      <p:ext uri="{BB962C8B-B14F-4D97-AF65-F5344CB8AC3E}">
        <p14:creationId xmlns:p14="http://schemas.microsoft.com/office/powerpoint/2010/main" val="11706484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13</a:t>
            </a:fld>
            <a:endParaRPr lang="en-US"/>
          </a:p>
        </p:txBody>
      </p:sp>
    </p:spTree>
    <p:extLst>
      <p:ext uri="{BB962C8B-B14F-4D97-AF65-F5344CB8AC3E}">
        <p14:creationId xmlns:p14="http://schemas.microsoft.com/office/powerpoint/2010/main" val="3478206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14</a:t>
            </a:fld>
            <a:endParaRPr lang="en-US"/>
          </a:p>
        </p:txBody>
      </p:sp>
    </p:spTree>
    <p:extLst>
      <p:ext uri="{BB962C8B-B14F-4D97-AF65-F5344CB8AC3E}">
        <p14:creationId xmlns:p14="http://schemas.microsoft.com/office/powerpoint/2010/main" val="22459015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15</a:t>
            </a:fld>
            <a:endParaRPr lang="en-US"/>
          </a:p>
        </p:txBody>
      </p:sp>
    </p:spTree>
    <p:extLst>
      <p:ext uri="{BB962C8B-B14F-4D97-AF65-F5344CB8AC3E}">
        <p14:creationId xmlns:p14="http://schemas.microsoft.com/office/powerpoint/2010/main" val="1537849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16</a:t>
            </a:fld>
            <a:endParaRPr lang="en-US"/>
          </a:p>
        </p:txBody>
      </p:sp>
    </p:spTree>
    <p:extLst>
      <p:ext uri="{BB962C8B-B14F-4D97-AF65-F5344CB8AC3E}">
        <p14:creationId xmlns:p14="http://schemas.microsoft.com/office/powerpoint/2010/main" val="7540748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17</a:t>
            </a:fld>
            <a:endParaRPr lang="en-US"/>
          </a:p>
        </p:txBody>
      </p:sp>
    </p:spTree>
    <p:extLst>
      <p:ext uri="{BB962C8B-B14F-4D97-AF65-F5344CB8AC3E}">
        <p14:creationId xmlns:p14="http://schemas.microsoft.com/office/powerpoint/2010/main" val="2254442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18</a:t>
            </a:fld>
            <a:endParaRPr lang="en-US"/>
          </a:p>
        </p:txBody>
      </p:sp>
    </p:spTree>
    <p:extLst>
      <p:ext uri="{BB962C8B-B14F-4D97-AF65-F5344CB8AC3E}">
        <p14:creationId xmlns:p14="http://schemas.microsoft.com/office/powerpoint/2010/main" val="24693754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19</a:t>
            </a:fld>
            <a:endParaRPr lang="en-US"/>
          </a:p>
        </p:txBody>
      </p:sp>
    </p:spTree>
    <p:extLst>
      <p:ext uri="{BB962C8B-B14F-4D97-AF65-F5344CB8AC3E}">
        <p14:creationId xmlns:p14="http://schemas.microsoft.com/office/powerpoint/2010/main" val="1251690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3936628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3</a:t>
            </a:fld>
            <a:endParaRPr lang="en-US"/>
          </a:p>
        </p:txBody>
      </p:sp>
    </p:spTree>
    <p:extLst>
      <p:ext uri="{BB962C8B-B14F-4D97-AF65-F5344CB8AC3E}">
        <p14:creationId xmlns:p14="http://schemas.microsoft.com/office/powerpoint/2010/main" val="3734731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4</a:t>
            </a:fld>
            <a:endParaRPr lang="en-US"/>
          </a:p>
        </p:txBody>
      </p:sp>
    </p:spTree>
    <p:extLst>
      <p:ext uri="{BB962C8B-B14F-4D97-AF65-F5344CB8AC3E}">
        <p14:creationId xmlns:p14="http://schemas.microsoft.com/office/powerpoint/2010/main" val="3297763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5</a:t>
            </a:fld>
            <a:endParaRPr lang="en-US"/>
          </a:p>
        </p:txBody>
      </p:sp>
    </p:spTree>
    <p:extLst>
      <p:ext uri="{BB962C8B-B14F-4D97-AF65-F5344CB8AC3E}">
        <p14:creationId xmlns:p14="http://schemas.microsoft.com/office/powerpoint/2010/main" val="1903069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6</a:t>
            </a:fld>
            <a:endParaRPr lang="en-US"/>
          </a:p>
        </p:txBody>
      </p:sp>
    </p:spTree>
    <p:extLst>
      <p:ext uri="{BB962C8B-B14F-4D97-AF65-F5344CB8AC3E}">
        <p14:creationId xmlns:p14="http://schemas.microsoft.com/office/powerpoint/2010/main" val="1708715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7</a:t>
            </a:fld>
            <a:endParaRPr lang="en-US"/>
          </a:p>
        </p:txBody>
      </p:sp>
    </p:spTree>
    <p:extLst>
      <p:ext uri="{BB962C8B-B14F-4D97-AF65-F5344CB8AC3E}">
        <p14:creationId xmlns:p14="http://schemas.microsoft.com/office/powerpoint/2010/main" val="3697303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8</a:t>
            </a:fld>
            <a:endParaRPr lang="en-US"/>
          </a:p>
        </p:txBody>
      </p:sp>
    </p:spTree>
    <p:extLst>
      <p:ext uri="{BB962C8B-B14F-4D97-AF65-F5344CB8AC3E}">
        <p14:creationId xmlns:p14="http://schemas.microsoft.com/office/powerpoint/2010/main" val="80240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9</a:t>
            </a:fld>
            <a:endParaRPr lang="en-US"/>
          </a:p>
        </p:txBody>
      </p:sp>
    </p:spTree>
    <p:extLst>
      <p:ext uri="{BB962C8B-B14F-4D97-AF65-F5344CB8AC3E}">
        <p14:creationId xmlns:p14="http://schemas.microsoft.com/office/powerpoint/2010/main" val="2908514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F2F11-EFE8-41E6-8351-245757356D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816005-005C-4FDD-AC86-7C9252FC9B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6F545CE-D802-42A3-8CA3-99E4FE53B8BF}"/>
              </a:ext>
            </a:extLst>
          </p:cNvPr>
          <p:cNvSpPr>
            <a:spLocks noGrp="1"/>
          </p:cNvSpPr>
          <p:nvPr>
            <p:ph type="dt" sz="half" idx="10"/>
          </p:nvPr>
        </p:nvSpPr>
        <p:spPr/>
        <p:txBody>
          <a:bodyPr/>
          <a:lstStyle/>
          <a:p>
            <a:fld id="{0551BC25-A701-47AA-A63B-ACDBFD7BE31F}" type="datetimeFigureOut">
              <a:rPr lang="en-US" smtClean="0"/>
              <a:t>1/26/2020</a:t>
            </a:fld>
            <a:endParaRPr lang="en-US"/>
          </a:p>
        </p:txBody>
      </p:sp>
      <p:sp>
        <p:nvSpPr>
          <p:cNvPr id="5" name="Footer Placeholder 4">
            <a:extLst>
              <a:ext uri="{FF2B5EF4-FFF2-40B4-BE49-F238E27FC236}">
                <a16:creationId xmlns:a16="http://schemas.microsoft.com/office/drawing/2014/main" id="{BF829AA0-9384-4B0C-9784-7BF397A5B3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8E7F3D-2841-45E5-8BAD-3B6A1953445C}"/>
              </a:ext>
            </a:extLst>
          </p:cNvPr>
          <p:cNvSpPr>
            <a:spLocks noGrp="1"/>
          </p:cNvSpPr>
          <p:nvPr>
            <p:ph type="sldNum" sz="quarter" idx="12"/>
          </p:nvPr>
        </p:nvSpPr>
        <p:spPr/>
        <p:txBody>
          <a:bodyPr/>
          <a:lstStyle/>
          <a:p>
            <a:fld id="{49F717AA-AD9E-4E95-80A2-52F543A1ECF9}" type="slidenum">
              <a:rPr lang="en-US" smtClean="0"/>
              <a:t>‹#›</a:t>
            </a:fld>
            <a:endParaRPr lang="en-US"/>
          </a:p>
        </p:txBody>
      </p:sp>
    </p:spTree>
    <p:extLst>
      <p:ext uri="{BB962C8B-B14F-4D97-AF65-F5344CB8AC3E}">
        <p14:creationId xmlns:p14="http://schemas.microsoft.com/office/powerpoint/2010/main" val="2099960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459A7-D59E-4E17-9B40-E3B6B4AE8E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4EA3D0-D4F4-4FF9-9EBA-1FDCC9F24C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762944-D83E-4790-8DD1-AA0CD03B66AB}"/>
              </a:ext>
            </a:extLst>
          </p:cNvPr>
          <p:cNvSpPr>
            <a:spLocks noGrp="1"/>
          </p:cNvSpPr>
          <p:nvPr>
            <p:ph type="dt" sz="half" idx="10"/>
          </p:nvPr>
        </p:nvSpPr>
        <p:spPr/>
        <p:txBody>
          <a:bodyPr/>
          <a:lstStyle/>
          <a:p>
            <a:fld id="{0551BC25-A701-47AA-A63B-ACDBFD7BE31F}" type="datetimeFigureOut">
              <a:rPr lang="en-US" smtClean="0"/>
              <a:t>1/26/2020</a:t>
            </a:fld>
            <a:endParaRPr lang="en-US"/>
          </a:p>
        </p:txBody>
      </p:sp>
      <p:sp>
        <p:nvSpPr>
          <p:cNvPr id="5" name="Footer Placeholder 4">
            <a:extLst>
              <a:ext uri="{FF2B5EF4-FFF2-40B4-BE49-F238E27FC236}">
                <a16:creationId xmlns:a16="http://schemas.microsoft.com/office/drawing/2014/main" id="{B026A5D7-26A5-4C22-A45E-DE9AB57B45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B4D980-E7EE-4202-95FE-DDD29C38A726}"/>
              </a:ext>
            </a:extLst>
          </p:cNvPr>
          <p:cNvSpPr>
            <a:spLocks noGrp="1"/>
          </p:cNvSpPr>
          <p:nvPr>
            <p:ph type="sldNum" sz="quarter" idx="12"/>
          </p:nvPr>
        </p:nvSpPr>
        <p:spPr/>
        <p:txBody>
          <a:bodyPr/>
          <a:lstStyle/>
          <a:p>
            <a:fld id="{49F717AA-AD9E-4E95-80A2-52F543A1ECF9}" type="slidenum">
              <a:rPr lang="en-US" smtClean="0"/>
              <a:t>‹#›</a:t>
            </a:fld>
            <a:endParaRPr lang="en-US"/>
          </a:p>
        </p:txBody>
      </p:sp>
    </p:spTree>
    <p:extLst>
      <p:ext uri="{BB962C8B-B14F-4D97-AF65-F5344CB8AC3E}">
        <p14:creationId xmlns:p14="http://schemas.microsoft.com/office/powerpoint/2010/main" val="811507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AC33E4-EA18-4BF6-BE9B-2DA0B47CBC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683C794-3763-4F20-8558-BF421AF49C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3A3988-FB1A-4272-9213-B136CDF8EF68}"/>
              </a:ext>
            </a:extLst>
          </p:cNvPr>
          <p:cNvSpPr>
            <a:spLocks noGrp="1"/>
          </p:cNvSpPr>
          <p:nvPr>
            <p:ph type="dt" sz="half" idx="10"/>
          </p:nvPr>
        </p:nvSpPr>
        <p:spPr/>
        <p:txBody>
          <a:bodyPr/>
          <a:lstStyle/>
          <a:p>
            <a:fld id="{0551BC25-A701-47AA-A63B-ACDBFD7BE31F}" type="datetimeFigureOut">
              <a:rPr lang="en-US" smtClean="0"/>
              <a:t>1/26/2020</a:t>
            </a:fld>
            <a:endParaRPr lang="en-US"/>
          </a:p>
        </p:txBody>
      </p:sp>
      <p:sp>
        <p:nvSpPr>
          <p:cNvPr id="5" name="Footer Placeholder 4">
            <a:extLst>
              <a:ext uri="{FF2B5EF4-FFF2-40B4-BE49-F238E27FC236}">
                <a16:creationId xmlns:a16="http://schemas.microsoft.com/office/drawing/2014/main" id="{CBD6C26E-23CE-43CB-A19D-9F2ED53318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072D43-270D-42B7-9144-6E7FD349129E}"/>
              </a:ext>
            </a:extLst>
          </p:cNvPr>
          <p:cNvSpPr>
            <a:spLocks noGrp="1"/>
          </p:cNvSpPr>
          <p:nvPr>
            <p:ph type="sldNum" sz="quarter" idx="12"/>
          </p:nvPr>
        </p:nvSpPr>
        <p:spPr/>
        <p:txBody>
          <a:bodyPr/>
          <a:lstStyle/>
          <a:p>
            <a:fld id="{49F717AA-AD9E-4E95-80A2-52F543A1ECF9}" type="slidenum">
              <a:rPr lang="en-US" smtClean="0"/>
              <a:t>‹#›</a:t>
            </a:fld>
            <a:endParaRPr lang="en-US"/>
          </a:p>
        </p:txBody>
      </p:sp>
    </p:spTree>
    <p:extLst>
      <p:ext uri="{BB962C8B-B14F-4D97-AF65-F5344CB8AC3E}">
        <p14:creationId xmlns:p14="http://schemas.microsoft.com/office/powerpoint/2010/main" val="2582679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B9AB9-DA30-481C-855C-8D5797E626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E17821-3BD3-4417-8CA1-0B092FA63F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EF96D0-8A4E-4BA3-8FED-A023BF919352}"/>
              </a:ext>
            </a:extLst>
          </p:cNvPr>
          <p:cNvSpPr>
            <a:spLocks noGrp="1"/>
          </p:cNvSpPr>
          <p:nvPr>
            <p:ph type="dt" sz="half" idx="10"/>
          </p:nvPr>
        </p:nvSpPr>
        <p:spPr/>
        <p:txBody>
          <a:bodyPr/>
          <a:lstStyle/>
          <a:p>
            <a:fld id="{0551BC25-A701-47AA-A63B-ACDBFD7BE31F}" type="datetimeFigureOut">
              <a:rPr lang="en-US" smtClean="0"/>
              <a:t>1/26/2020</a:t>
            </a:fld>
            <a:endParaRPr lang="en-US"/>
          </a:p>
        </p:txBody>
      </p:sp>
      <p:sp>
        <p:nvSpPr>
          <p:cNvPr id="5" name="Footer Placeholder 4">
            <a:extLst>
              <a:ext uri="{FF2B5EF4-FFF2-40B4-BE49-F238E27FC236}">
                <a16:creationId xmlns:a16="http://schemas.microsoft.com/office/drawing/2014/main" id="{75A49175-CB6E-44DD-8BDB-5FF69736E7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F5F484-3D04-467B-977C-4E49FDF7E6EC}"/>
              </a:ext>
            </a:extLst>
          </p:cNvPr>
          <p:cNvSpPr>
            <a:spLocks noGrp="1"/>
          </p:cNvSpPr>
          <p:nvPr>
            <p:ph type="sldNum" sz="quarter" idx="12"/>
          </p:nvPr>
        </p:nvSpPr>
        <p:spPr/>
        <p:txBody>
          <a:bodyPr/>
          <a:lstStyle/>
          <a:p>
            <a:fld id="{49F717AA-AD9E-4E95-80A2-52F543A1ECF9}" type="slidenum">
              <a:rPr lang="en-US" smtClean="0"/>
              <a:t>‹#›</a:t>
            </a:fld>
            <a:endParaRPr lang="en-US"/>
          </a:p>
        </p:txBody>
      </p:sp>
    </p:spTree>
    <p:extLst>
      <p:ext uri="{BB962C8B-B14F-4D97-AF65-F5344CB8AC3E}">
        <p14:creationId xmlns:p14="http://schemas.microsoft.com/office/powerpoint/2010/main" val="254091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D2A80-F809-40DC-BC02-93AB77388B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5D1D9C-A3D9-4600-8E70-F3EC59B2B8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410FD3E-06EF-4DF3-AB5D-5029B1D105C5}"/>
              </a:ext>
            </a:extLst>
          </p:cNvPr>
          <p:cNvSpPr>
            <a:spLocks noGrp="1"/>
          </p:cNvSpPr>
          <p:nvPr>
            <p:ph type="dt" sz="half" idx="10"/>
          </p:nvPr>
        </p:nvSpPr>
        <p:spPr/>
        <p:txBody>
          <a:bodyPr/>
          <a:lstStyle/>
          <a:p>
            <a:fld id="{0551BC25-A701-47AA-A63B-ACDBFD7BE31F}" type="datetimeFigureOut">
              <a:rPr lang="en-US" smtClean="0"/>
              <a:t>1/26/2020</a:t>
            </a:fld>
            <a:endParaRPr lang="en-US"/>
          </a:p>
        </p:txBody>
      </p:sp>
      <p:sp>
        <p:nvSpPr>
          <p:cNvPr id="5" name="Footer Placeholder 4">
            <a:extLst>
              <a:ext uri="{FF2B5EF4-FFF2-40B4-BE49-F238E27FC236}">
                <a16:creationId xmlns:a16="http://schemas.microsoft.com/office/drawing/2014/main" id="{DD843962-E651-4865-BC58-853960FDF4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73EA66-465B-46BB-B2F0-A33BF4EC6C7E}"/>
              </a:ext>
            </a:extLst>
          </p:cNvPr>
          <p:cNvSpPr>
            <a:spLocks noGrp="1"/>
          </p:cNvSpPr>
          <p:nvPr>
            <p:ph type="sldNum" sz="quarter" idx="12"/>
          </p:nvPr>
        </p:nvSpPr>
        <p:spPr/>
        <p:txBody>
          <a:bodyPr/>
          <a:lstStyle/>
          <a:p>
            <a:fld id="{49F717AA-AD9E-4E95-80A2-52F543A1ECF9}" type="slidenum">
              <a:rPr lang="en-US" smtClean="0"/>
              <a:t>‹#›</a:t>
            </a:fld>
            <a:endParaRPr lang="en-US"/>
          </a:p>
        </p:txBody>
      </p:sp>
    </p:spTree>
    <p:extLst>
      <p:ext uri="{BB962C8B-B14F-4D97-AF65-F5344CB8AC3E}">
        <p14:creationId xmlns:p14="http://schemas.microsoft.com/office/powerpoint/2010/main" val="3905056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5FA47-D84C-42D2-9A37-2F7261F80D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C4E843-AFE6-480C-A4EE-A600B21055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4338936-5FEA-45F5-BD84-B0EEAF94B4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D74882-A0F9-48D4-B427-392A0EBC42FF}"/>
              </a:ext>
            </a:extLst>
          </p:cNvPr>
          <p:cNvSpPr>
            <a:spLocks noGrp="1"/>
          </p:cNvSpPr>
          <p:nvPr>
            <p:ph type="dt" sz="half" idx="10"/>
          </p:nvPr>
        </p:nvSpPr>
        <p:spPr/>
        <p:txBody>
          <a:bodyPr/>
          <a:lstStyle/>
          <a:p>
            <a:fld id="{0551BC25-A701-47AA-A63B-ACDBFD7BE31F}" type="datetimeFigureOut">
              <a:rPr lang="en-US" smtClean="0"/>
              <a:t>1/26/2020</a:t>
            </a:fld>
            <a:endParaRPr lang="en-US"/>
          </a:p>
        </p:txBody>
      </p:sp>
      <p:sp>
        <p:nvSpPr>
          <p:cNvPr id="6" name="Footer Placeholder 5">
            <a:extLst>
              <a:ext uri="{FF2B5EF4-FFF2-40B4-BE49-F238E27FC236}">
                <a16:creationId xmlns:a16="http://schemas.microsoft.com/office/drawing/2014/main" id="{8AEB36E0-738C-4CFE-A9F7-D5C3D8CABD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F61BEB-2C09-4D61-9C9A-8583765EB3E4}"/>
              </a:ext>
            </a:extLst>
          </p:cNvPr>
          <p:cNvSpPr>
            <a:spLocks noGrp="1"/>
          </p:cNvSpPr>
          <p:nvPr>
            <p:ph type="sldNum" sz="quarter" idx="12"/>
          </p:nvPr>
        </p:nvSpPr>
        <p:spPr/>
        <p:txBody>
          <a:bodyPr/>
          <a:lstStyle/>
          <a:p>
            <a:fld id="{49F717AA-AD9E-4E95-80A2-52F543A1ECF9}" type="slidenum">
              <a:rPr lang="en-US" smtClean="0"/>
              <a:t>‹#›</a:t>
            </a:fld>
            <a:endParaRPr lang="en-US"/>
          </a:p>
        </p:txBody>
      </p:sp>
    </p:spTree>
    <p:extLst>
      <p:ext uri="{BB962C8B-B14F-4D97-AF65-F5344CB8AC3E}">
        <p14:creationId xmlns:p14="http://schemas.microsoft.com/office/powerpoint/2010/main" val="1560893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C5579-EEE5-491D-9F0F-10F768CD2DD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A580F1E-48D9-4B5D-83D2-5ED7DF9072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2600A9-DF16-4DC4-89AA-89C16B729C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282809-33FC-472B-B8C6-72B18F5AD2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86212F-2B52-44E0-8B15-A379CE5CCC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375F478-8061-4308-9B6B-D2B64233D14E}"/>
              </a:ext>
            </a:extLst>
          </p:cNvPr>
          <p:cNvSpPr>
            <a:spLocks noGrp="1"/>
          </p:cNvSpPr>
          <p:nvPr>
            <p:ph type="dt" sz="half" idx="10"/>
          </p:nvPr>
        </p:nvSpPr>
        <p:spPr/>
        <p:txBody>
          <a:bodyPr/>
          <a:lstStyle/>
          <a:p>
            <a:fld id="{0551BC25-A701-47AA-A63B-ACDBFD7BE31F}" type="datetimeFigureOut">
              <a:rPr lang="en-US" smtClean="0"/>
              <a:t>1/26/2020</a:t>
            </a:fld>
            <a:endParaRPr lang="en-US"/>
          </a:p>
        </p:txBody>
      </p:sp>
      <p:sp>
        <p:nvSpPr>
          <p:cNvPr id="8" name="Footer Placeholder 7">
            <a:extLst>
              <a:ext uri="{FF2B5EF4-FFF2-40B4-BE49-F238E27FC236}">
                <a16:creationId xmlns:a16="http://schemas.microsoft.com/office/drawing/2014/main" id="{3F857269-A027-447B-AF16-B2F0967918F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79A8A10-2817-4E42-99C7-8979BEEB3FBC}"/>
              </a:ext>
            </a:extLst>
          </p:cNvPr>
          <p:cNvSpPr>
            <a:spLocks noGrp="1"/>
          </p:cNvSpPr>
          <p:nvPr>
            <p:ph type="sldNum" sz="quarter" idx="12"/>
          </p:nvPr>
        </p:nvSpPr>
        <p:spPr/>
        <p:txBody>
          <a:bodyPr/>
          <a:lstStyle/>
          <a:p>
            <a:fld id="{49F717AA-AD9E-4E95-80A2-52F543A1ECF9}" type="slidenum">
              <a:rPr lang="en-US" smtClean="0"/>
              <a:t>‹#›</a:t>
            </a:fld>
            <a:endParaRPr lang="en-US"/>
          </a:p>
        </p:txBody>
      </p:sp>
    </p:spTree>
    <p:extLst>
      <p:ext uri="{BB962C8B-B14F-4D97-AF65-F5344CB8AC3E}">
        <p14:creationId xmlns:p14="http://schemas.microsoft.com/office/powerpoint/2010/main" val="4229812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2D271-902A-47A8-8D45-165F2F7C07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9C8A87E-21AD-4D61-82ED-8017987121E2}"/>
              </a:ext>
            </a:extLst>
          </p:cNvPr>
          <p:cNvSpPr>
            <a:spLocks noGrp="1"/>
          </p:cNvSpPr>
          <p:nvPr>
            <p:ph type="dt" sz="half" idx="10"/>
          </p:nvPr>
        </p:nvSpPr>
        <p:spPr/>
        <p:txBody>
          <a:bodyPr/>
          <a:lstStyle/>
          <a:p>
            <a:fld id="{0551BC25-A701-47AA-A63B-ACDBFD7BE31F}" type="datetimeFigureOut">
              <a:rPr lang="en-US" smtClean="0"/>
              <a:t>1/26/2020</a:t>
            </a:fld>
            <a:endParaRPr lang="en-US"/>
          </a:p>
        </p:txBody>
      </p:sp>
      <p:sp>
        <p:nvSpPr>
          <p:cNvPr id="4" name="Footer Placeholder 3">
            <a:extLst>
              <a:ext uri="{FF2B5EF4-FFF2-40B4-BE49-F238E27FC236}">
                <a16:creationId xmlns:a16="http://schemas.microsoft.com/office/drawing/2014/main" id="{53B6CDF4-A070-45E1-9D72-9F2A33C3C2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8FEEF3D-3359-49BD-A7CE-608DD1BD8E74}"/>
              </a:ext>
            </a:extLst>
          </p:cNvPr>
          <p:cNvSpPr>
            <a:spLocks noGrp="1"/>
          </p:cNvSpPr>
          <p:nvPr>
            <p:ph type="sldNum" sz="quarter" idx="12"/>
          </p:nvPr>
        </p:nvSpPr>
        <p:spPr/>
        <p:txBody>
          <a:bodyPr/>
          <a:lstStyle/>
          <a:p>
            <a:fld id="{49F717AA-AD9E-4E95-80A2-52F543A1ECF9}" type="slidenum">
              <a:rPr lang="en-US" smtClean="0"/>
              <a:t>‹#›</a:t>
            </a:fld>
            <a:endParaRPr lang="en-US"/>
          </a:p>
        </p:txBody>
      </p:sp>
    </p:spTree>
    <p:extLst>
      <p:ext uri="{BB962C8B-B14F-4D97-AF65-F5344CB8AC3E}">
        <p14:creationId xmlns:p14="http://schemas.microsoft.com/office/powerpoint/2010/main" val="1943997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D842C2-C4A3-433F-BA1F-08A632129527}"/>
              </a:ext>
            </a:extLst>
          </p:cNvPr>
          <p:cNvSpPr>
            <a:spLocks noGrp="1"/>
          </p:cNvSpPr>
          <p:nvPr>
            <p:ph type="dt" sz="half" idx="10"/>
          </p:nvPr>
        </p:nvSpPr>
        <p:spPr/>
        <p:txBody>
          <a:bodyPr/>
          <a:lstStyle/>
          <a:p>
            <a:fld id="{0551BC25-A701-47AA-A63B-ACDBFD7BE31F}" type="datetimeFigureOut">
              <a:rPr lang="en-US" smtClean="0"/>
              <a:t>1/26/2020</a:t>
            </a:fld>
            <a:endParaRPr lang="en-US"/>
          </a:p>
        </p:txBody>
      </p:sp>
      <p:sp>
        <p:nvSpPr>
          <p:cNvPr id="3" name="Footer Placeholder 2">
            <a:extLst>
              <a:ext uri="{FF2B5EF4-FFF2-40B4-BE49-F238E27FC236}">
                <a16:creationId xmlns:a16="http://schemas.microsoft.com/office/drawing/2014/main" id="{B7FA8A7B-18F5-4E1F-89F4-BCD2ABDE737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65AC7E-A1F4-4D0B-95F6-2CE3C500D9FD}"/>
              </a:ext>
            </a:extLst>
          </p:cNvPr>
          <p:cNvSpPr>
            <a:spLocks noGrp="1"/>
          </p:cNvSpPr>
          <p:nvPr>
            <p:ph type="sldNum" sz="quarter" idx="12"/>
          </p:nvPr>
        </p:nvSpPr>
        <p:spPr/>
        <p:txBody>
          <a:bodyPr/>
          <a:lstStyle/>
          <a:p>
            <a:fld id="{49F717AA-AD9E-4E95-80A2-52F543A1ECF9}" type="slidenum">
              <a:rPr lang="en-US" smtClean="0"/>
              <a:t>‹#›</a:t>
            </a:fld>
            <a:endParaRPr lang="en-US"/>
          </a:p>
        </p:txBody>
      </p:sp>
    </p:spTree>
    <p:extLst>
      <p:ext uri="{BB962C8B-B14F-4D97-AF65-F5344CB8AC3E}">
        <p14:creationId xmlns:p14="http://schemas.microsoft.com/office/powerpoint/2010/main" val="137552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86057-0D60-4770-8EBB-0FE22DF56A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1F68F7-F2FF-4D8B-92D1-B3D7E38FE6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E9D1F4-E4FE-4EE3-96AE-6B36D3E6E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C4F36E-559E-41FB-934C-3B3B9A0E3A10}"/>
              </a:ext>
            </a:extLst>
          </p:cNvPr>
          <p:cNvSpPr>
            <a:spLocks noGrp="1"/>
          </p:cNvSpPr>
          <p:nvPr>
            <p:ph type="dt" sz="half" idx="10"/>
          </p:nvPr>
        </p:nvSpPr>
        <p:spPr/>
        <p:txBody>
          <a:bodyPr/>
          <a:lstStyle/>
          <a:p>
            <a:fld id="{0551BC25-A701-47AA-A63B-ACDBFD7BE31F}" type="datetimeFigureOut">
              <a:rPr lang="en-US" smtClean="0"/>
              <a:t>1/26/2020</a:t>
            </a:fld>
            <a:endParaRPr lang="en-US"/>
          </a:p>
        </p:txBody>
      </p:sp>
      <p:sp>
        <p:nvSpPr>
          <p:cNvPr id="6" name="Footer Placeholder 5">
            <a:extLst>
              <a:ext uri="{FF2B5EF4-FFF2-40B4-BE49-F238E27FC236}">
                <a16:creationId xmlns:a16="http://schemas.microsoft.com/office/drawing/2014/main" id="{BB67242C-6201-4B78-B633-CBF4816C48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D32453-BD17-49F6-BFB7-9C58D4D8BC9F}"/>
              </a:ext>
            </a:extLst>
          </p:cNvPr>
          <p:cNvSpPr>
            <a:spLocks noGrp="1"/>
          </p:cNvSpPr>
          <p:nvPr>
            <p:ph type="sldNum" sz="quarter" idx="12"/>
          </p:nvPr>
        </p:nvSpPr>
        <p:spPr/>
        <p:txBody>
          <a:bodyPr/>
          <a:lstStyle/>
          <a:p>
            <a:fld id="{49F717AA-AD9E-4E95-80A2-52F543A1ECF9}" type="slidenum">
              <a:rPr lang="en-US" smtClean="0"/>
              <a:t>‹#›</a:t>
            </a:fld>
            <a:endParaRPr lang="en-US"/>
          </a:p>
        </p:txBody>
      </p:sp>
    </p:spTree>
    <p:extLst>
      <p:ext uri="{BB962C8B-B14F-4D97-AF65-F5344CB8AC3E}">
        <p14:creationId xmlns:p14="http://schemas.microsoft.com/office/powerpoint/2010/main" val="2360156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B3D01-8168-4D83-AB1C-16D3B992F5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C4B77FC-230E-4AF0-AD22-0917C6DBA5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F4ADFA5-2ECF-46C7-8F78-E5970F4EFE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1B89FC-8D5B-4B77-B8E1-F39A9AA2707D}"/>
              </a:ext>
            </a:extLst>
          </p:cNvPr>
          <p:cNvSpPr>
            <a:spLocks noGrp="1"/>
          </p:cNvSpPr>
          <p:nvPr>
            <p:ph type="dt" sz="half" idx="10"/>
          </p:nvPr>
        </p:nvSpPr>
        <p:spPr/>
        <p:txBody>
          <a:bodyPr/>
          <a:lstStyle/>
          <a:p>
            <a:fld id="{0551BC25-A701-47AA-A63B-ACDBFD7BE31F}" type="datetimeFigureOut">
              <a:rPr lang="en-US" smtClean="0"/>
              <a:t>1/26/2020</a:t>
            </a:fld>
            <a:endParaRPr lang="en-US"/>
          </a:p>
        </p:txBody>
      </p:sp>
      <p:sp>
        <p:nvSpPr>
          <p:cNvPr id="6" name="Footer Placeholder 5">
            <a:extLst>
              <a:ext uri="{FF2B5EF4-FFF2-40B4-BE49-F238E27FC236}">
                <a16:creationId xmlns:a16="http://schemas.microsoft.com/office/drawing/2014/main" id="{AF19BD94-D57C-430D-AAC1-ECBCD1DA74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1DFCC6-6E88-425F-A9CD-9633C0FD5AB0}"/>
              </a:ext>
            </a:extLst>
          </p:cNvPr>
          <p:cNvSpPr>
            <a:spLocks noGrp="1"/>
          </p:cNvSpPr>
          <p:nvPr>
            <p:ph type="sldNum" sz="quarter" idx="12"/>
          </p:nvPr>
        </p:nvSpPr>
        <p:spPr/>
        <p:txBody>
          <a:bodyPr/>
          <a:lstStyle/>
          <a:p>
            <a:fld id="{49F717AA-AD9E-4E95-80A2-52F543A1ECF9}" type="slidenum">
              <a:rPr lang="en-US" smtClean="0"/>
              <a:t>‹#›</a:t>
            </a:fld>
            <a:endParaRPr lang="en-US"/>
          </a:p>
        </p:txBody>
      </p:sp>
    </p:spTree>
    <p:extLst>
      <p:ext uri="{BB962C8B-B14F-4D97-AF65-F5344CB8AC3E}">
        <p14:creationId xmlns:p14="http://schemas.microsoft.com/office/powerpoint/2010/main" val="814737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A01C3A-C1B2-4ABF-9287-3135041F5B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CF8A33-20DE-4B5E-B778-BD60475468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5A9CA5-12A3-4106-BDA8-AF6629C2B1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51BC25-A701-47AA-A63B-ACDBFD7BE31F}" type="datetimeFigureOut">
              <a:rPr lang="en-US" smtClean="0"/>
              <a:t>1/26/2020</a:t>
            </a:fld>
            <a:endParaRPr lang="en-US"/>
          </a:p>
        </p:txBody>
      </p:sp>
      <p:sp>
        <p:nvSpPr>
          <p:cNvPr id="5" name="Footer Placeholder 4">
            <a:extLst>
              <a:ext uri="{FF2B5EF4-FFF2-40B4-BE49-F238E27FC236}">
                <a16:creationId xmlns:a16="http://schemas.microsoft.com/office/drawing/2014/main" id="{734C685C-81F4-44C3-8055-F173F644E1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7CF289C-2CCA-408E-B138-C7B0066344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F717AA-AD9E-4E95-80A2-52F543A1ECF9}" type="slidenum">
              <a:rPr lang="en-US" smtClean="0"/>
              <a:t>‹#›</a:t>
            </a:fld>
            <a:endParaRPr lang="en-US"/>
          </a:p>
        </p:txBody>
      </p:sp>
    </p:spTree>
    <p:extLst>
      <p:ext uri="{BB962C8B-B14F-4D97-AF65-F5344CB8AC3E}">
        <p14:creationId xmlns:p14="http://schemas.microsoft.com/office/powerpoint/2010/main" val="644339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January 26, 2020</a:t>
            </a:r>
          </a:p>
          <a:p>
            <a:endParaRPr lang="en-US" sz="28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2599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a:lnSpc>
                <a:spcPct val="100000"/>
              </a:lnSpc>
            </a:pPr>
            <a:r>
              <a:rPr lang="en-US" u="sng" dirty="0">
                <a:solidFill>
                  <a:srgbClr val="0070C0"/>
                </a:solidFill>
              </a:rPr>
              <a:t>Predestination based upon God’s foreknowledge does not give people free choice.</a:t>
            </a:r>
          </a:p>
          <a:p>
            <a:pPr lvl="1">
              <a:lnSpc>
                <a:spcPct val="150000"/>
              </a:lnSpc>
            </a:pPr>
            <a:r>
              <a:rPr lang="en-US" sz="2800" dirty="0">
                <a:solidFill>
                  <a:srgbClr val="0070C0"/>
                </a:solidFill>
              </a:rPr>
              <a:t>We must assume that God’s foreknowledge is perfect. If it is not then we must affirm a form of  “Open Theism” in which God does not infallibly know the future.</a:t>
            </a:r>
          </a:p>
          <a:p>
            <a:pPr lvl="1">
              <a:lnSpc>
                <a:spcPct val="150000"/>
              </a:lnSpc>
            </a:pPr>
            <a:r>
              <a:rPr lang="en-US" sz="2800" dirty="0">
                <a:solidFill>
                  <a:srgbClr val="0070C0"/>
                </a:solidFill>
              </a:rPr>
              <a:t>Therefore, if God knows by his perfect foreknowledge that person “A” will come to faith and person “B” will not come to faith then these are fixed facts and it is not possible that either “A” will not come to faith or “B” will come to faith.</a:t>
            </a:r>
          </a:p>
          <a:p>
            <a:pPr marL="0" indent="0">
              <a:lnSpc>
                <a:spcPct val="150000"/>
              </a:lnSpc>
              <a:buNone/>
            </a:pPr>
            <a:endParaRPr lang="en-US" dirty="0"/>
          </a:p>
          <a:p>
            <a:pPr>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9203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a:lnSpc>
                <a:spcPct val="100000"/>
              </a:lnSpc>
            </a:pPr>
            <a:r>
              <a:rPr lang="en-US" u="sng" dirty="0">
                <a:solidFill>
                  <a:srgbClr val="0070C0"/>
                </a:solidFill>
              </a:rPr>
              <a:t>Predestination based upon God’s foreknowledge does not give people free choice.</a:t>
            </a:r>
          </a:p>
          <a:p>
            <a:pPr lvl="1">
              <a:lnSpc>
                <a:spcPct val="150000"/>
              </a:lnSpc>
            </a:pPr>
            <a:r>
              <a:rPr lang="en-US" sz="2800" dirty="0">
                <a:solidFill>
                  <a:srgbClr val="0070C0"/>
                </a:solidFill>
              </a:rPr>
              <a:t>In addition if God foreknows person “A” will come to faith and person “B” will not come to faith then these facts would not in any way be made more certain if God were to decree that “A” would come to faith and “B” would not come to faith.</a:t>
            </a:r>
          </a:p>
          <a:p>
            <a:pPr marL="457200" lvl="1" indent="0">
              <a:lnSpc>
                <a:spcPct val="150000"/>
              </a:lnSpc>
              <a:buNone/>
            </a:pPr>
            <a:endParaRPr lang="en-US" sz="2800" dirty="0">
              <a:solidFill>
                <a:srgbClr val="0070C0"/>
              </a:solidFill>
            </a:endParaRPr>
          </a:p>
          <a:p>
            <a:pPr marL="0" indent="0">
              <a:lnSpc>
                <a:spcPct val="150000"/>
              </a:lnSpc>
              <a:buNone/>
            </a:pPr>
            <a:endParaRPr lang="en-US" dirty="0"/>
          </a:p>
          <a:p>
            <a:pPr>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307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a:lnSpc>
                <a:spcPct val="100000"/>
              </a:lnSpc>
            </a:pPr>
            <a:r>
              <a:rPr lang="en-US" u="sng" dirty="0">
                <a:solidFill>
                  <a:srgbClr val="0070C0"/>
                </a:solidFill>
              </a:rPr>
              <a:t>Predestination based upon God’s foreknowledge does not give people free choice.</a:t>
            </a:r>
          </a:p>
          <a:p>
            <a:pPr>
              <a:lnSpc>
                <a:spcPct val="100000"/>
              </a:lnSpc>
            </a:pPr>
            <a:r>
              <a:rPr lang="en-US" dirty="0">
                <a:solidFill>
                  <a:srgbClr val="0070C0"/>
                </a:solidFill>
              </a:rPr>
              <a:t>Furthermore, since it must be a fact that “A” will come to faith but “B” will not, we must ask, “Why is this true?” There are four possibilities.</a:t>
            </a:r>
          </a:p>
          <a:p>
            <a:pPr marL="914400" lvl="1" indent="-457200">
              <a:lnSpc>
                <a:spcPct val="150000"/>
              </a:lnSpc>
              <a:buFont typeface="+mj-lt"/>
              <a:buAutoNum type="arabicPeriod"/>
            </a:pPr>
            <a:r>
              <a:rPr lang="en-US" sz="2800" dirty="0">
                <a:solidFill>
                  <a:srgbClr val="0070C0"/>
                </a:solidFill>
              </a:rPr>
              <a:t>There is some powerful being other than God that ultimately controls people’s destinies. </a:t>
            </a:r>
          </a:p>
          <a:p>
            <a:pPr marL="914400" lvl="1" indent="-457200">
              <a:lnSpc>
                <a:spcPct val="150000"/>
              </a:lnSpc>
              <a:buFont typeface="+mj-lt"/>
              <a:buAutoNum type="arabicPeriod"/>
            </a:pPr>
            <a:r>
              <a:rPr lang="en-US" sz="2800" dirty="0">
                <a:solidFill>
                  <a:srgbClr val="0070C0"/>
                </a:solidFill>
              </a:rPr>
              <a:t>There is some impersonal force in the universe that makes things turn out the way they do.</a:t>
            </a:r>
          </a:p>
          <a:p>
            <a:pPr marL="914400" lvl="1" indent="-457200">
              <a:lnSpc>
                <a:spcPct val="150000"/>
              </a:lnSpc>
              <a:buFont typeface="+mj-lt"/>
              <a:buAutoNum type="arabicPeriod"/>
            </a:pPr>
            <a:r>
              <a:rPr lang="en-US" sz="2800" dirty="0">
                <a:solidFill>
                  <a:srgbClr val="0070C0"/>
                </a:solidFill>
              </a:rPr>
              <a:t>God has given people autonomy over their salvation.</a:t>
            </a:r>
          </a:p>
          <a:p>
            <a:pPr marL="914400" lvl="1" indent="-457200">
              <a:lnSpc>
                <a:spcPct val="150000"/>
              </a:lnSpc>
              <a:buFont typeface="+mj-lt"/>
              <a:buAutoNum type="arabicPeriod"/>
            </a:pPr>
            <a:r>
              <a:rPr lang="en-US" sz="2800" dirty="0">
                <a:solidFill>
                  <a:srgbClr val="0070C0"/>
                </a:solidFill>
              </a:rPr>
              <a:t>The Reformed doctrine of unconditional election is correct.</a:t>
            </a:r>
          </a:p>
          <a:p>
            <a:pPr marL="457200" lvl="1" indent="0">
              <a:lnSpc>
                <a:spcPct val="150000"/>
              </a:lnSpc>
              <a:buNone/>
            </a:pPr>
            <a:endParaRPr lang="en-US" sz="2800" dirty="0">
              <a:solidFill>
                <a:srgbClr val="0070C0"/>
              </a:solidFill>
            </a:endParaRPr>
          </a:p>
          <a:p>
            <a:pPr marL="0" indent="0">
              <a:lnSpc>
                <a:spcPct val="150000"/>
              </a:lnSpc>
              <a:buNone/>
            </a:pPr>
            <a:endParaRPr lang="en-US" dirty="0"/>
          </a:p>
          <a:p>
            <a:pPr>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7471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a:lnSpc>
                <a:spcPct val="100000"/>
              </a:lnSpc>
            </a:pPr>
            <a:r>
              <a:rPr lang="en-US" u="sng" dirty="0">
                <a:solidFill>
                  <a:srgbClr val="0070C0"/>
                </a:solidFill>
              </a:rPr>
              <a:t>Predestination based upon God’s foreknowledge does not give people free choice.</a:t>
            </a:r>
          </a:p>
          <a:p>
            <a:pPr>
              <a:lnSpc>
                <a:spcPct val="150000"/>
              </a:lnSpc>
            </a:pPr>
            <a:r>
              <a:rPr lang="en-US" dirty="0">
                <a:solidFill>
                  <a:srgbClr val="0070C0"/>
                </a:solidFill>
              </a:rPr>
              <a:t>The truth of the Reformed doctrine of unconditional election has already been established. We must reject the other three possibilities for the following reasons:</a:t>
            </a:r>
            <a:endParaRPr lang="en-US" sz="24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1695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a:lnSpc>
                <a:spcPct val="100000"/>
              </a:lnSpc>
            </a:pPr>
            <a:r>
              <a:rPr lang="en-US" u="sng" dirty="0">
                <a:solidFill>
                  <a:srgbClr val="0070C0"/>
                </a:solidFill>
              </a:rPr>
              <a:t>Predestination based upon God’s foreknowledge does not give people free choice.</a:t>
            </a:r>
          </a:p>
          <a:p>
            <a:pPr marL="971550" lvl="1" indent="-514350">
              <a:lnSpc>
                <a:spcPct val="100000"/>
              </a:lnSpc>
              <a:buFont typeface="+mj-lt"/>
              <a:buAutoNum type="arabicPeriod"/>
            </a:pPr>
            <a:r>
              <a:rPr lang="en-US" sz="2800" u="sng" dirty="0">
                <a:solidFill>
                  <a:srgbClr val="0070C0"/>
                </a:solidFill>
              </a:rPr>
              <a:t>There is some powerful being other than God that ultimately controls people’s destinies. </a:t>
            </a:r>
          </a:p>
          <a:p>
            <a:pPr lvl="1">
              <a:lnSpc>
                <a:spcPct val="100000"/>
              </a:lnSpc>
            </a:pPr>
            <a:r>
              <a:rPr lang="en-US" sz="2800" dirty="0">
                <a:solidFill>
                  <a:srgbClr val="0070C0"/>
                </a:solidFill>
              </a:rPr>
              <a:t>People do not have free choice because another powerful being controls their ultimate destiny.</a:t>
            </a:r>
          </a:p>
          <a:p>
            <a:pPr lvl="1">
              <a:lnSpc>
                <a:spcPct val="100000"/>
              </a:lnSpc>
            </a:pPr>
            <a:r>
              <a:rPr lang="en-US" sz="2800" dirty="0">
                <a:solidFill>
                  <a:srgbClr val="0070C0"/>
                </a:solidFill>
              </a:rPr>
              <a:t>Such a belief is untenable based upon Scripture. Satan is the only possibility but as we see in Job, God places limits on what he can do.</a:t>
            </a:r>
          </a:p>
          <a:p>
            <a:pPr marL="0" indent="0">
              <a:lnSpc>
                <a:spcPct val="100000"/>
              </a:lnSpc>
              <a:buNone/>
            </a:pPr>
            <a:r>
              <a:rPr lang="en-US" dirty="0"/>
              <a:t>And the LORD said to Satan, "Behold, all that he has is in your hand. Only against him do not stretch out your hand."  (Job 1:12)</a:t>
            </a:r>
          </a:p>
          <a:p>
            <a:pPr marL="0" indent="0">
              <a:lnSpc>
                <a:spcPct val="100000"/>
              </a:lnSpc>
              <a:buNone/>
            </a:pPr>
            <a:r>
              <a:rPr lang="en-US" dirty="0"/>
              <a:t>And the LORD said to Satan, "Behold, he is in your hand; only spare his life."  (Job 2:6)</a:t>
            </a: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972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a:lnSpc>
                <a:spcPct val="100000"/>
              </a:lnSpc>
            </a:pPr>
            <a:r>
              <a:rPr lang="en-US" dirty="0">
                <a:solidFill>
                  <a:srgbClr val="0070C0"/>
                </a:solidFill>
              </a:rPr>
              <a:t>Predestination based upon God’s foreknowledge does not give people free choice.</a:t>
            </a:r>
          </a:p>
          <a:p>
            <a:pPr marL="971550" lvl="1" indent="-514350">
              <a:lnSpc>
                <a:spcPct val="100000"/>
              </a:lnSpc>
              <a:buFont typeface="+mj-lt"/>
              <a:buAutoNum type="arabicPeriod" startAt="2"/>
            </a:pPr>
            <a:r>
              <a:rPr lang="en-US" sz="2800" u="sng" dirty="0">
                <a:solidFill>
                  <a:srgbClr val="0070C0"/>
                </a:solidFill>
              </a:rPr>
              <a:t>There is some impersonal force of in the universe that makes things turn out the way they do.</a:t>
            </a:r>
          </a:p>
          <a:p>
            <a:pPr lvl="1">
              <a:lnSpc>
                <a:spcPct val="150000"/>
              </a:lnSpc>
            </a:pPr>
            <a:r>
              <a:rPr lang="en-US" sz="2800" dirty="0">
                <a:solidFill>
                  <a:srgbClr val="0070C0"/>
                </a:solidFill>
              </a:rPr>
              <a:t>This view must be rejected because it denies the sovereignty of God.</a:t>
            </a:r>
          </a:p>
          <a:p>
            <a:pPr lvl="1">
              <a:lnSpc>
                <a:spcPct val="150000"/>
              </a:lnSpc>
            </a:pPr>
            <a:r>
              <a:rPr lang="en-US" sz="2800" dirty="0">
                <a:solidFill>
                  <a:srgbClr val="0070C0"/>
                </a:solidFill>
              </a:rPr>
              <a:t>It trades election based on the love, grace, and mercy of God for some kind of impersonal determinism that does not allow individuals free choice.</a:t>
            </a: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828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a:lnSpc>
                <a:spcPct val="100000"/>
              </a:lnSpc>
            </a:pPr>
            <a:r>
              <a:rPr lang="en-US" dirty="0">
                <a:solidFill>
                  <a:srgbClr val="0070C0"/>
                </a:solidFill>
              </a:rPr>
              <a:t>Predestination based upon God’s foreknowledge does not give people free choice.</a:t>
            </a:r>
          </a:p>
          <a:p>
            <a:pPr marL="971550" lvl="1" indent="-514350">
              <a:lnSpc>
                <a:spcPct val="150000"/>
              </a:lnSpc>
              <a:buFont typeface="+mj-lt"/>
              <a:buAutoNum type="arabicPeriod" startAt="3"/>
            </a:pPr>
            <a:r>
              <a:rPr lang="en-US" sz="2800" u="sng" dirty="0">
                <a:solidFill>
                  <a:srgbClr val="0070C0"/>
                </a:solidFill>
              </a:rPr>
              <a:t>God has given people autonomy over their salvation.</a:t>
            </a:r>
          </a:p>
          <a:p>
            <a:pPr lvl="2">
              <a:lnSpc>
                <a:spcPct val="150000"/>
              </a:lnSpc>
            </a:pPr>
            <a:r>
              <a:rPr lang="en-US" sz="2800" dirty="0">
                <a:solidFill>
                  <a:srgbClr val="0070C0"/>
                </a:solidFill>
              </a:rPr>
              <a:t>If people were autonomous in deciding whether to believe or not believe in Jesus it is possible that no one would believe and Jesus would have died in vain.</a:t>
            </a:r>
          </a:p>
          <a:p>
            <a:pPr lvl="2">
              <a:lnSpc>
                <a:spcPct val="150000"/>
              </a:lnSpc>
            </a:pPr>
            <a:r>
              <a:rPr lang="en-US" sz="2800" dirty="0">
                <a:solidFill>
                  <a:srgbClr val="0070C0"/>
                </a:solidFill>
              </a:rPr>
              <a:t>If people were autonomous in deciding whether to believe or not believe in Jesus, then the doctrine  of moral inability resulting from the Fall would not be true.</a:t>
            </a:r>
          </a:p>
          <a:p>
            <a:pPr lvl="2">
              <a:lnSpc>
                <a:spcPct val="150000"/>
              </a:lnSpc>
            </a:pPr>
            <a:endParaRPr lang="en-US" sz="2800" dirty="0">
              <a:solidFill>
                <a:srgbClr val="0070C0"/>
              </a:solidFill>
            </a:endParaRPr>
          </a:p>
          <a:p>
            <a:pPr marL="457200" lvl="1" indent="0">
              <a:lnSpc>
                <a:spcPct val="150000"/>
              </a:lnSpc>
              <a:buNone/>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0240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a:lnSpc>
                <a:spcPct val="100000"/>
              </a:lnSpc>
            </a:pPr>
            <a:r>
              <a:rPr lang="en-US" dirty="0">
                <a:solidFill>
                  <a:srgbClr val="0070C0"/>
                </a:solidFill>
              </a:rPr>
              <a:t>Predestination based upon God’s foreknowledge does not give people free choice.</a:t>
            </a:r>
          </a:p>
          <a:p>
            <a:pPr marL="971550" lvl="1" indent="-514350">
              <a:lnSpc>
                <a:spcPct val="150000"/>
              </a:lnSpc>
              <a:buFont typeface="+mj-lt"/>
              <a:buAutoNum type="arabicPeriod" startAt="3"/>
            </a:pPr>
            <a:r>
              <a:rPr lang="en-US" sz="2800" u="sng" dirty="0">
                <a:solidFill>
                  <a:srgbClr val="0070C0"/>
                </a:solidFill>
              </a:rPr>
              <a:t>God has given people autonomy over their salvation.</a:t>
            </a:r>
          </a:p>
          <a:p>
            <a:pPr lvl="2">
              <a:lnSpc>
                <a:spcPct val="150000"/>
              </a:lnSpc>
            </a:pPr>
            <a:r>
              <a:rPr lang="en-US" sz="2800" dirty="0">
                <a:solidFill>
                  <a:srgbClr val="0070C0"/>
                </a:solidFill>
              </a:rPr>
              <a:t>If God chose the elect based upon his foreknowledge of their autonomous choices, what would be the point of God’s election?</a:t>
            </a:r>
          </a:p>
          <a:p>
            <a:pPr lvl="2">
              <a:lnSpc>
                <a:spcPct val="150000"/>
              </a:lnSpc>
            </a:pPr>
            <a:r>
              <a:rPr lang="en-US" sz="2800" dirty="0">
                <a:solidFill>
                  <a:srgbClr val="0070C0"/>
                </a:solidFill>
              </a:rPr>
              <a:t>Why does Scripture include passages about God choosing the elect?</a:t>
            </a:r>
          </a:p>
          <a:p>
            <a:pPr lvl="2">
              <a:lnSpc>
                <a:spcPct val="150000"/>
              </a:lnSpc>
            </a:pPr>
            <a:r>
              <a:rPr lang="en-US" sz="2800" dirty="0">
                <a:solidFill>
                  <a:srgbClr val="0070C0"/>
                </a:solidFill>
              </a:rPr>
              <a:t>Why does Scripture </a:t>
            </a:r>
            <a:r>
              <a:rPr lang="en-US" sz="2800" b="1" dirty="0">
                <a:solidFill>
                  <a:srgbClr val="0070C0"/>
                </a:solidFill>
              </a:rPr>
              <a:t>not </a:t>
            </a:r>
            <a:r>
              <a:rPr lang="en-US" sz="2800" dirty="0">
                <a:solidFill>
                  <a:srgbClr val="0070C0"/>
                </a:solidFill>
              </a:rPr>
              <a:t>include</a:t>
            </a:r>
            <a:r>
              <a:rPr lang="en-US" sz="2800" b="1" dirty="0">
                <a:solidFill>
                  <a:srgbClr val="0070C0"/>
                </a:solidFill>
              </a:rPr>
              <a:t> </a:t>
            </a:r>
            <a:r>
              <a:rPr lang="en-US" sz="2800" dirty="0">
                <a:solidFill>
                  <a:srgbClr val="0070C0"/>
                </a:solidFill>
              </a:rPr>
              <a:t>any passages that clearly state God has given people autonomy over their salvation?</a:t>
            </a:r>
            <a:endParaRPr lang="en-US" sz="2800" b="1" dirty="0">
              <a:solidFill>
                <a:srgbClr val="0070C0"/>
              </a:solidFill>
            </a:endParaRPr>
          </a:p>
          <a:p>
            <a:pPr marL="914400" lvl="2" indent="0">
              <a:lnSpc>
                <a:spcPct val="150000"/>
              </a:lnSpc>
              <a:buNone/>
            </a:pPr>
            <a:endParaRPr lang="en-US" sz="2800" dirty="0">
              <a:solidFill>
                <a:srgbClr val="0070C0"/>
              </a:solidFill>
            </a:endParaRPr>
          </a:p>
          <a:p>
            <a:pPr marL="457200" lvl="1" indent="0">
              <a:lnSpc>
                <a:spcPct val="150000"/>
              </a:lnSpc>
              <a:buNone/>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8835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a:lnSpc>
                <a:spcPct val="100000"/>
              </a:lnSpc>
            </a:pPr>
            <a:r>
              <a:rPr lang="en-US" dirty="0">
                <a:solidFill>
                  <a:srgbClr val="0070C0"/>
                </a:solidFill>
              </a:rPr>
              <a:t>Predestination based upon God’s foreknowledge does not give people free choice.</a:t>
            </a:r>
          </a:p>
          <a:p>
            <a:pPr marL="971550" lvl="1" indent="-514350">
              <a:lnSpc>
                <a:spcPct val="150000"/>
              </a:lnSpc>
              <a:buFont typeface="+mj-lt"/>
              <a:buAutoNum type="arabicPeriod" startAt="3"/>
            </a:pPr>
            <a:r>
              <a:rPr lang="en-US" sz="2800" u="sng" dirty="0">
                <a:solidFill>
                  <a:srgbClr val="0070C0"/>
                </a:solidFill>
              </a:rPr>
              <a:t>God has given people autonomy over their salvation.</a:t>
            </a:r>
          </a:p>
          <a:p>
            <a:pPr lvl="1">
              <a:lnSpc>
                <a:spcPct val="150000"/>
              </a:lnSpc>
            </a:pPr>
            <a:r>
              <a:rPr lang="en-US" sz="2800" dirty="0">
                <a:solidFill>
                  <a:srgbClr val="0070C0"/>
                </a:solidFill>
              </a:rPr>
              <a:t>Scripture never speaks of belief in Jesus as the reason God chose the elect. Indeed Paul explicitly excludes what people would do in life as a reason for choosing them in Romans 9:11 – 16.</a:t>
            </a:r>
          </a:p>
          <a:p>
            <a:pPr lvl="1">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2316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a:lnSpc>
                <a:spcPct val="100000"/>
              </a:lnSpc>
            </a:pPr>
            <a:r>
              <a:rPr lang="en-US" u="sng" dirty="0">
                <a:solidFill>
                  <a:srgbClr val="0070C0"/>
                </a:solidFill>
              </a:rPr>
              <a:t>Predestination based upon God’s foreknowledge does not give people free choice.</a:t>
            </a:r>
          </a:p>
          <a:p>
            <a:pPr marL="0" indent="0">
              <a:lnSpc>
                <a:spcPct val="150000"/>
              </a:lnSpc>
              <a:buNone/>
            </a:pPr>
            <a:r>
              <a:rPr lang="en-US" dirty="0"/>
              <a:t>though they were not yet born and had </a:t>
            </a:r>
            <a:r>
              <a:rPr lang="en-US" dirty="0">
                <a:solidFill>
                  <a:srgbClr val="FF0000"/>
                </a:solidFill>
              </a:rPr>
              <a:t>done nothing either good or bad-</a:t>
            </a:r>
            <a:r>
              <a:rPr lang="en-US" dirty="0"/>
              <a:t>-in order that God's </a:t>
            </a:r>
            <a:r>
              <a:rPr lang="en-US" dirty="0">
                <a:solidFill>
                  <a:srgbClr val="FF0000"/>
                </a:solidFill>
              </a:rPr>
              <a:t>purpose of election </a:t>
            </a:r>
            <a:r>
              <a:rPr lang="en-US" dirty="0"/>
              <a:t>might continue, </a:t>
            </a:r>
            <a:r>
              <a:rPr lang="en-US" dirty="0">
                <a:solidFill>
                  <a:srgbClr val="FF0000"/>
                </a:solidFill>
              </a:rPr>
              <a:t>not because of works but because of him who calls</a:t>
            </a:r>
            <a:r>
              <a:rPr lang="en-US" dirty="0"/>
              <a:t>--  she was told, "The older will serve the younger." As it is written, "Jacob I loved, but Esau I hated." What shall we say then? Is there injustice on God's part? By no means! For he says to Moses, "I will have mercy on whom I have mercy, and I will have compassion on whom I have compassion." </a:t>
            </a:r>
            <a:r>
              <a:rPr lang="en-US" dirty="0">
                <a:solidFill>
                  <a:srgbClr val="FF0000"/>
                </a:solidFill>
              </a:rPr>
              <a:t>So then it depends not on human will or exertion, but on God, who has mercy. </a:t>
            </a:r>
            <a:r>
              <a:rPr lang="en-US" dirty="0"/>
              <a:t>(Romans 9:11 – 16)</a:t>
            </a:r>
          </a:p>
          <a:p>
            <a:pPr lvl="1">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9796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a:lnSpc>
                <a:spcPct val="150000"/>
              </a:lnSpc>
            </a:pPr>
            <a:r>
              <a:rPr lang="en-US" dirty="0">
                <a:solidFill>
                  <a:srgbClr val="0070C0"/>
                </a:solidFill>
              </a:rPr>
              <a:t>References to election occur in many passages in the NT written by several authors.</a:t>
            </a:r>
          </a:p>
          <a:p>
            <a:pPr>
              <a:lnSpc>
                <a:spcPct val="150000"/>
              </a:lnSpc>
            </a:pPr>
            <a:r>
              <a:rPr lang="en-US" dirty="0">
                <a:solidFill>
                  <a:srgbClr val="0070C0"/>
                </a:solidFill>
              </a:rPr>
              <a:t>The NT views election as: </a:t>
            </a:r>
          </a:p>
          <a:p>
            <a:pPr lvl="1">
              <a:lnSpc>
                <a:spcPct val="150000"/>
              </a:lnSpc>
            </a:pPr>
            <a:r>
              <a:rPr lang="en-US" sz="2800" dirty="0">
                <a:solidFill>
                  <a:srgbClr val="0070C0"/>
                </a:solidFill>
              </a:rPr>
              <a:t>A comfort for the elect</a:t>
            </a:r>
          </a:p>
          <a:p>
            <a:pPr lvl="1">
              <a:lnSpc>
                <a:spcPct val="150000"/>
              </a:lnSpc>
            </a:pPr>
            <a:r>
              <a:rPr lang="en-US" sz="2800" dirty="0">
                <a:solidFill>
                  <a:srgbClr val="0070C0"/>
                </a:solidFill>
              </a:rPr>
              <a:t>A reason to praise, glorify and thank God</a:t>
            </a:r>
          </a:p>
          <a:p>
            <a:pPr lvl="1">
              <a:lnSpc>
                <a:spcPct val="150000"/>
              </a:lnSpc>
            </a:pPr>
            <a:r>
              <a:rPr lang="en-US" sz="2800" dirty="0">
                <a:solidFill>
                  <a:srgbClr val="0070C0"/>
                </a:solidFill>
              </a:rPr>
              <a:t>An encouragement to evangelize.</a:t>
            </a:r>
          </a:p>
          <a:p>
            <a:pPr>
              <a:lnSpc>
                <a:spcPct val="150000"/>
              </a:lnSpc>
            </a:pPr>
            <a:r>
              <a:rPr lang="en-US" dirty="0">
                <a:solidFill>
                  <a:srgbClr val="0070C0"/>
                </a:solidFill>
              </a:rPr>
              <a:t>Election is not fatalistic or mechanistic. </a:t>
            </a:r>
          </a:p>
          <a:p>
            <a:pPr marL="0" indent="0">
              <a:lnSpc>
                <a:spcPct val="150000"/>
              </a:lnSpc>
              <a:buNone/>
            </a:pPr>
            <a:endParaRPr lang="en-US" dirty="0">
              <a:solidFill>
                <a:srgbClr val="0070C0"/>
              </a:solidFill>
            </a:endParaRPr>
          </a:p>
          <a:p>
            <a:pPr>
              <a:lnSpc>
                <a:spcPct val="150000"/>
              </a:lnSpc>
            </a:pPr>
            <a:endParaRPr lang="en-US" dirty="0">
              <a:solidFill>
                <a:srgbClr val="0070C0"/>
              </a:solidFill>
            </a:endParaRPr>
          </a:p>
          <a:p>
            <a:pPr lvl="1">
              <a:lnSpc>
                <a:spcPct val="150000"/>
              </a:lnSpc>
            </a:pPr>
            <a:endParaRPr lang="en-US" sz="2800" dirty="0">
              <a:solidFill>
                <a:srgbClr val="0070C0"/>
              </a:solidFill>
            </a:endParaRPr>
          </a:p>
          <a:p>
            <a:pPr lvl="1">
              <a:lnSpc>
                <a:spcPct val="150000"/>
              </a:lnSpc>
            </a:pPr>
            <a:endParaRPr lang="en-US" sz="2800" dirty="0">
              <a:solidFill>
                <a:srgbClr val="0070C0"/>
              </a:solidFill>
            </a:endParaRPr>
          </a:p>
          <a:p>
            <a:pPr>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 </a:t>
            </a:r>
            <a:r>
              <a:rPr lang="en-US" sz="2800" dirty="0">
                <a:latin typeface="Arial" panose="020B0604020202020204" pitchFamily="34" charset="0"/>
                <a:cs typeface="Arial" panose="020B0604020202020204" pitchFamily="34" charset="0"/>
              </a:rPr>
              <a:t>(Review)</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112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marL="514350" indent="-514350">
              <a:lnSpc>
                <a:spcPct val="150000"/>
              </a:lnSpc>
              <a:buFont typeface="+mj-lt"/>
              <a:buAutoNum type="arabicPeriod" startAt="2"/>
            </a:pPr>
            <a:r>
              <a:rPr lang="en-US" dirty="0">
                <a:solidFill>
                  <a:srgbClr val="0070C0"/>
                </a:solidFill>
              </a:rPr>
              <a:t>Election is </a:t>
            </a:r>
            <a:r>
              <a:rPr lang="en-US" b="1" dirty="0">
                <a:solidFill>
                  <a:srgbClr val="0070C0"/>
                </a:solidFill>
              </a:rPr>
              <a:t>not</a:t>
            </a:r>
            <a:r>
              <a:rPr lang="en-US" dirty="0">
                <a:solidFill>
                  <a:srgbClr val="0070C0"/>
                </a:solidFill>
              </a:rPr>
              <a:t> based on God’s Foreknowledge of our faith. </a:t>
            </a:r>
          </a:p>
          <a:p>
            <a:pPr>
              <a:lnSpc>
                <a:spcPct val="150000"/>
              </a:lnSpc>
            </a:pPr>
            <a:r>
              <a:rPr lang="en-US" dirty="0">
                <a:solidFill>
                  <a:srgbClr val="0070C0"/>
                </a:solidFill>
              </a:rPr>
              <a:t>The original Articles of the </a:t>
            </a:r>
            <a:r>
              <a:rPr lang="en-US" dirty="0" err="1">
                <a:solidFill>
                  <a:srgbClr val="0070C0"/>
                </a:solidFill>
              </a:rPr>
              <a:t>Arminians</a:t>
            </a:r>
            <a:r>
              <a:rPr lang="en-US" dirty="0">
                <a:solidFill>
                  <a:srgbClr val="0070C0"/>
                </a:solidFill>
              </a:rPr>
              <a:t> presented at the Synod of Dort did not claim that God based election upon his Foreknowledge of who would come to faith independently of God’s sovereign choice/action.</a:t>
            </a:r>
          </a:p>
          <a:p>
            <a:pPr>
              <a:lnSpc>
                <a:spcPct val="150000"/>
              </a:lnSpc>
            </a:pPr>
            <a:r>
              <a:rPr lang="en-US" dirty="0">
                <a:solidFill>
                  <a:srgbClr val="0070C0"/>
                </a:solidFill>
              </a:rPr>
              <a:t>However, overtime the idea that God based election upon his Foreknowledge of who would come to faith independently of God’s sovereign choice/action came to be one of the primary misunderstandings about election. It was based upon Article 1 Conditional Election and Article 4 Resistible Grace</a:t>
            </a:r>
          </a:p>
          <a:p>
            <a:pPr>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3112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marL="514350" indent="-514350">
              <a:lnSpc>
                <a:spcPct val="150000"/>
              </a:lnSpc>
              <a:buFont typeface="+mj-lt"/>
              <a:buAutoNum type="arabicPeriod" startAt="2"/>
            </a:pPr>
            <a:r>
              <a:rPr lang="en-US" dirty="0">
                <a:solidFill>
                  <a:srgbClr val="0070C0"/>
                </a:solidFill>
              </a:rPr>
              <a:t>Election is </a:t>
            </a:r>
            <a:r>
              <a:rPr lang="en-US" b="1" dirty="0">
                <a:solidFill>
                  <a:srgbClr val="0070C0"/>
                </a:solidFill>
              </a:rPr>
              <a:t>not</a:t>
            </a:r>
            <a:r>
              <a:rPr lang="en-US" dirty="0">
                <a:solidFill>
                  <a:srgbClr val="0070C0"/>
                </a:solidFill>
              </a:rPr>
              <a:t> based on God’s Foreknowledge of our faith. </a:t>
            </a:r>
          </a:p>
          <a:p>
            <a:pPr>
              <a:lnSpc>
                <a:spcPct val="150000"/>
              </a:lnSpc>
            </a:pPr>
            <a:r>
              <a:rPr lang="en-US" dirty="0">
                <a:solidFill>
                  <a:srgbClr val="0070C0"/>
                </a:solidFill>
              </a:rPr>
              <a:t>Paragraph 3.2 of the 1689 London Baptist Confession of faith states:</a:t>
            </a:r>
          </a:p>
          <a:p>
            <a:pPr marL="0" indent="0">
              <a:lnSpc>
                <a:spcPct val="150000"/>
              </a:lnSpc>
              <a:buNone/>
            </a:pPr>
            <a:r>
              <a:rPr lang="en-US" dirty="0"/>
              <a:t>God knows everything that could happen under </a:t>
            </a:r>
            <a:r>
              <a:rPr lang="en-US"/>
              <a:t>any given conditions</a:t>
            </a:r>
            <a:r>
              <a:rPr lang="en-US" dirty="0"/>
              <a:t>.</a:t>
            </a:r>
            <a:r>
              <a:rPr lang="en-US" baseline="30000" dirty="0"/>
              <a:t>5</a:t>
            </a:r>
            <a:r>
              <a:rPr lang="en-US" dirty="0"/>
              <a:t>  However, his decree of anything is not based on foreseeing it in the future or foreseeing that it would occur under such conditions.</a:t>
            </a:r>
            <a:r>
              <a:rPr lang="en-US" baseline="30000" dirty="0"/>
              <a:t>6</a:t>
            </a:r>
            <a:endParaRPr lang="en-US" dirty="0"/>
          </a:p>
          <a:p>
            <a:pPr marL="0" indent="0">
              <a:buNone/>
            </a:pPr>
            <a:r>
              <a:rPr lang="en-US" baseline="30000" dirty="0"/>
              <a:t>5</a:t>
            </a:r>
            <a:r>
              <a:rPr lang="en-US" dirty="0"/>
              <a:t>Acts 15:18. </a:t>
            </a:r>
            <a:r>
              <a:rPr lang="en-US" baseline="30000" dirty="0"/>
              <a:t>6</a:t>
            </a:r>
            <a:r>
              <a:rPr lang="en-US" dirty="0"/>
              <a:t>Romans 9:11, 13, 16, 18.</a:t>
            </a:r>
          </a:p>
          <a:p>
            <a:pPr marL="0" indent="0">
              <a:lnSpc>
                <a:spcPct val="150000"/>
              </a:lnSpc>
              <a:buNone/>
            </a:pPr>
            <a:endParaRPr lang="en-US" dirty="0"/>
          </a:p>
          <a:p>
            <a:pPr>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098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marL="514350" indent="-514350">
              <a:lnSpc>
                <a:spcPct val="150000"/>
              </a:lnSpc>
              <a:buFont typeface="+mj-lt"/>
              <a:buAutoNum type="arabicPeriod" startAt="2"/>
            </a:pPr>
            <a:r>
              <a:rPr lang="en-US" dirty="0">
                <a:solidFill>
                  <a:srgbClr val="0070C0"/>
                </a:solidFill>
              </a:rPr>
              <a:t>Election is </a:t>
            </a:r>
            <a:r>
              <a:rPr lang="en-US" b="1" dirty="0">
                <a:solidFill>
                  <a:srgbClr val="0070C0"/>
                </a:solidFill>
              </a:rPr>
              <a:t>not</a:t>
            </a:r>
            <a:r>
              <a:rPr lang="en-US" dirty="0">
                <a:solidFill>
                  <a:srgbClr val="0070C0"/>
                </a:solidFill>
              </a:rPr>
              <a:t> based on God’s Foreknowledge of our faith. </a:t>
            </a:r>
          </a:p>
          <a:p>
            <a:pPr marL="0" indent="0">
              <a:lnSpc>
                <a:spcPct val="150000"/>
              </a:lnSpc>
              <a:buNone/>
            </a:pPr>
            <a:r>
              <a:rPr lang="en-US" b="1" baseline="30000" dirty="0"/>
              <a:t>14 </a:t>
            </a:r>
            <a:r>
              <a:rPr lang="en-US" dirty="0"/>
              <a:t>Simeon has related how God first visited the Gentiles, to take from them a people for his name. </a:t>
            </a:r>
            <a:r>
              <a:rPr lang="en-US" b="1" baseline="30000" dirty="0"/>
              <a:t>15 </a:t>
            </a:r>
            <a:r>
              <a:rPr lang="en-US" dirty="0"/>
              <a:t>And with this the words of the prophets agree, just as it is written, </a:t>
            </a:r>
          </a:p>
          <a:p>
            <a:pPr marL="0" indent="0">
              <a:lnSpc>
                <a:spcPct val="150000"/>
              </a:lnSpc>
              <a:buNone/>
            </a:pPr>
            <a:r>
              <a:rPr lang="en-US" b="1" baseline="30000" dirty="0"/>
              <a:t>16 </a:t>
            </a:r>
            <a:r>
              <a:rPr lang="en-US" dirty="0"/>
              <a:t>“‘After this I will return, and I will rebuild the tent of David that has fallen;</a:t>
            </a:r>
            <a:br>
              <a:rPr lang="en-US" dirty="0"/>
            </a:br>
            <a:r>
              <a:rPr lang="en-US" dirty="0"/>
              <a:t>I will rebuild its ruins, and I will restore it, </a:t>
            </a:r>
            <a:r>
              <a:rPr lang="en-US" b="1" baseline="30000" dirty="0"/>
              <a:t>17 </a:t>
            </a:r>
            <a:r>
              <a:rPr lang="en-US" dirty="0"/>
              <a:t>that the remnant of mankind may seek the Lord, and all the Gentiles who are called by my name, says the Lord, who makes these things </a:t>
            </a:r>
            <a:r>
              <a:rPr lang="en-US" b="1" baseline="30000" dirty="0"/>
              <a:t>18 </a:t>
            </a:r>
            <a:r>
              <a:rPr lang="en-US" b="1" i="1" dirty="0"/>
              <a:t>known from of old</a:t>
            </a:r>
            <a:r>
              <a:rPr lang="en-US" dirty="0"/>
              <a:t>.’ (Acts 15:14 – 18)</a:t>
            </a:r>
          </a:p>
          <a:p>
            <a:pPr>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5392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marL="0" indent="0">
              <a:lnSpc>
                <a:spcPct val="150000"/>
              </a:lnSpc>
              <a:buNone/>
            </a:pPr>
            <a:r>
              <a:rPr lang="en-US" sz="2700" dirty="0"/>
              <a:t>though they were not yet born and had </a:t>
            </a:r>
            <a:r>
              <a:rPr lang="en-US" sz="2700" dirty="0">
                <a:solidFill>
                  <a:srgbClr val="FF0000"/>
                </a:solidFill>
              </a:rPr>
              <a:t>done nothing either good or bad-</a:t>
            </a:r>
            <a:r>
              <a:rPr lang="en-US" sz="2700" dirty="0"/>
              <a:t>-in order that God's </a:t>
            </a:r>
            <a:r>
              <a:rPr lang="en-US" sz="2700" dirty="0">
                <a:solidFill>
                  <a:srgbClr val="FF0000"/>
                </a:solidFill>
              </a:rPr>
              <a:t>purpose of election </a:t>
            </a:r>
            <a:r>
              <a:rPr lang="en-US" sz="2700" dirty="0"/>
              <a:t>might continue, </a:t>
            </a:r>
            <a:r>
              <a:rPr lang="en-US" sz="2700" dirty="0">
                <a:solidFill>
                  <a:srgbClr val="FF0000"/>
                </a:solidFill>
              </a:rPr>
              <a:t>not because of works but because of him who calls</a:t>
            </a:r>
            <a:r>
              <a:rPr lang="en-US" sz="2700" dirty="0"/>
              <a:t>--  she was told, "The older will serve the younger." As it is written, "Jacob I loved, but Esau I hated." What shall we say then? Is there injustice on God's part? By no means! For he says to Moses, "I will have mercy on whom I have mercy, and I will have compassion on whom I have compassion" </a:t>
            </a:r>
            <a:r>
              <a:rPr lang="en-US" sz="2700" b="1" baseline="30000" dirty="0"/>
              <a:t> </a:t>
            </a:r>
            <a:r>
              <a:rPr lang="en-US" sz="2700" dirty="0"/>
              <a:t>For the Scripture says to Pharaoh, “For this very purpose I have raised you up, that I might show my power in you, and that my name might be proclaimed in all the earth.” </a:t>
            </a:r>
            <a:r>
              <a:rPr lang="en-US" sz="2700" dirty="0">
                <a:solidFill>
                  <a:srgbClr val="FF0000"/>
                </a:solidFill>
              </a:rPr>
              <a:t>So then it depends not on human will or exertion, but on God, who has mercy. </a:t>
            </a:r>
            <a:r>
              <a:rPr lang="en-US" sz="2700" dirty="0"/>
              <a:t>(Romans 9:11 – 18)</a:t>
            </a:r>
          </a:p>
          <a:p>
            <a:pPr lvl="1">
              <a:lnSpc>
                <a:spcPct val="150000"/>
              </a:lnSpc>
            </a:pPr>
            <a:endParaRPr lang="en-US" sz="2800" dirty="0">
              <a:solidFill>
                <a:srgbClr val="0070C0"/>
              </a:solidFill>
            </a:endParaRPr>
          </a:p>
          <a:p>
            <a:pPr marL="0" indent="0">
              <a:lnSpc>
                <a:spcPct val="150000"/>
              </a:lnSpc>
              <a:buNone/>
            </a:pPr>
            <a:endParaRPr lang="en-US" dirty="0"/>
          </a:p>
          <a:p>
            <a:pPr>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0382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marL="514350" indent="-514350">
              <a:lnSpc>
                <a:spcPct val="150000"/>
              </a:lnSpc>
              <a:buFont typeface="+mj-lt"/>
              <a:buAutoNum type="arabicPeriod" startAt="2"/>
            </a:pPr>
            <a:r>
              <a:rPr lang="en-US" dirty="0">
                <a:solidFill>
                  <a:srgbClr val="0070C0"/>
                </a:solidFill>
              </a:rPr>
              <a:t>Election is </a:t>
            </a:r>
            <a:r>
              <a:rPr lang="en-US" b="1" dirty="0">
                <a:solidFill>
                  <a:srgbClr val="0070C0"/>
                </a:solidFill>
              </a:rPr>
              <a:t>not</a:t>
            </a:r>
            <a:r>
              <a:rPr lang="en-US" dirty="0">
                <a:solidFill>
                  <a:srgbClr val="0070C0"/>
                </a:solidFill>
              </a:rPr>
              <a:t> based on God’s Foreknowledge of our faith. </a:t>
            </a:r>
          </a:p>
          <a:p>
            <a:pPr marL="457200" lvl="1" indent="0">
              <a:lnSpc>
                <a:spcPct val="150000"/>
              </a:lnSpc>
              <a:buNone/>
            </a:pPr>
            <a:r>
              <a:rPr lang="en-US" sz="2800" dirty="0"/>
              <a:t>For those </a:t>
            </a:r>
            <a:r>
              <a:rPr lang="en-US" sz="2800" dirty="0">
                <a:solidFill>
                  <a:srgbClr val="FF0000"/>
                </a:solidFill>
              </a:rPr>
              <a:t>whom he foreknew he also predestined to be conformed to the image of his Son</a:t>
            </a:r>
            <a:r>
              <a:rPr lang="en-US" sz="2800" dirty="0"/>
              <a:t>, in order that he might be the firstborn among many brothers. (Romans 8:29)</a:t>
            </a:r>
            <a:r>
              <a:rPr lang="en-US" sz="2800" dirty="0">
                <a:solidFill>
                  <a:srgbClr val="0070C0"/>
                </a:solidFill>
              </a:rPr>
              <a:t> </a:t>
            </a:r>
          </a:p>
          <a:p>
            <a:pPr lvl="1">
              <a:lnSpc>
                <a:spcPct val="150000"/>
              </a:lnSpc>
            </a:pPr>
            <a:r>
              <a:rPr lang="en-US" sz="2800" dirty="0">
                <a:solidFill>
                  <a:srgbClr val="0070C0"/>
                </a:solidFill>
              </a:rPr>
              <a:t>God predestines certain persons he knows. He does not predestine people based upon his foreknowledge of what they will </a:t>
            </a:r>
            <a:r>
              <a:rPr lang="en-US" sz="2800" b="1" i="1" dirty="0">
                <a:solidFill>
                  <a:srgbClr val="0070C0"/>
                </a:solidFill>
              </a:rPr>
              <a:t>independently</a:t>
            </a:r>
            <a:r>
              <a:rPr lang="en-US" sz="2800" dirty="0">
                <a:solidFill>
                  <a:srgbClr val="0070C0"/>
                </a:solidFill>
              </a:rPr>
              <a:t> do. Nor does he predestine groups.</a:t>
            </a:r>
          </a:p>
          <a:p>
            <a:pPr lvl="1">
              <a:lnSpc>
                <a:spcPct val="150000"/>
              </a:lnSpc>
            </a:pPr>
            <a:endParaRPr lang="en-US" sz="2800" dirty="0">
              <a:solidFill>
                <a:srgbClr val="0070C0"/>
              </a:solidFill>
            </a:endParaRPr>
          </a:p>
          <a:p>
            <a:pPr marL="0" indent="0">
              <a:lnSpc>
                <a:spcPct val="150000"/>
              </a:lnSpc>
              <a:buNone/>
            </a:pPr>
            <a:endParaRPr lang="en-US" dirty="0"/>
          </a:p>
          <a:p>
            <a:pPr>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9148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marL="514350" indent="-514350">
              <a:lnSpc>
                <a:spcPct val="150000"/>
              </a:lnSpc>
              <a:buFont typeface="+mj-lt"/>
              <a:buAutoNum type="arabicPeriod" startAt="2"/>
            </a:pPr>
            <a:r>
              <a:rPr lang="en-US" dirty="0">
                <a:solidFill>
                  <a:srgbClr val="0070C0"/>
                </a:solidFill>
              </a:rPr>
              <a:t>Election is </a:t>
            </a:r>
            <a:r>
              <a:rPr lang="en-US" b="1" dirty="0">
                <a:solidFill>
                  <a:srgbClr val="0070C0"/>
                </a:solidFill>
              </a:rPr>
              <a:t>not </a:t>
            </a:r>
            <a:r>
              <a:rPr lang="en-US" dirty="0">
                <a:solidFill>
                  <a:srgbClr val="0070C0"/>
                </a:solidFill>
              </a:rPr>
              <a:t>based on God’s Foreknowledge of our faith. </a:t>
            </a:r>
          </a:p>
          <a:p>
            <a:pPr lvl="1">
              <a:lnSpc>
                <a:spcPct val="150000"/>
              </a:lnSpc>
            </a:pPr>
            <a:r>
              <a:rPr lang="en-US" sz="2800" dirty="0">
                <a:solidFill>
                  <a:srgbClr val="0070C0"/>
                </a:solidFill>
              </a:rPr>
              <a:t>If God based predestination on works then salvation would be merit based and not grace based.</a:t>
            </a:r>
          </a:p>
          <a:p>
            <a:pPr marL="0" indent="0">
              <a:lnSpc>
                <a:spcPct val="150000"/>
              </a:lnSpc>
              <a:buNone/>
            </a:pPr>
            <a:r>
              <a:rPr lang="en-US" dirty="0"/>
              <a:t>Blessed be the God and Father of our Lord Jesus Christ, who has blessed us in Christ with every spiritual blessing in the heavenly places, even as </a:t>
            </a:r>
            <a:r>
              <a:rPr lang="en-US" dirty="0">
                <a:solidFill>
                  <a:srgbClr val="FF0000"/>
                </a:solidFill>
              </a:rPr>
              <a:t>he chose us in him before the foundation of the world</a:t>
            </a:r>
            <a:r>
              <a:rPr lang="en-US" dirty="0"/>
              <a:t>, that </a:t>
            </a:r>
            <a:r>
              <a:rPr lang="en-US" dirty="0">
                <a:solidFill>
                  <a:srgbClr val="FF0000"/>
                </a:solidFill>
              </a:rPr>
              <a:t>we should be holy and blameless </a:t>
            </a:r>
            <a:r>
              <a:rPr lang="en-US" dirty="0"/>
              <a:t>before him. </a:t>
            </a:r>
            <a:r>
              <a:rPr lang="en-US" dirty="0">
                <a:solidFill>
                  <a:srgbClr val="FF0000"/>
                </a:solidFill>
              </a:rPr>
              <a:t>In love he predestined us </a:t>
            </a:r>
            <a:r>
              <a:rPr lang="en-US" dirty="0"/>
              <a:t>for adoption as sons through Jesus Christ, </a:t>
            </a:r>
            <a:r>
              <a:rPr lang="en-US" dirty="0">
                <a:solidFill>
                  <a:srgbClr val="FF0000"/>
                </a:solidFill>
              </a:rPr>
              <a:t>according to the purpose of his will</a:t>
            </a:r>
            <a:r>
              <a:rPr lang="en-US" dirty="0"/>
              <a:t>, to the </a:t>
            </a:r>
            <a:r>
              <a:rPr lang="en-US" dirty="0">
                <a:solidFill>
                  <a:srgbClr val="FF0000"/>
                </a:solidFill>
              </a:rPr>
              <a:t>praise of his glorious grace</a:t>
            </a:r>
            <a:r>
              <a:rPr lang="en-US" dirty="0"/>
              <a:t>, with which he has blessed us in the Beloved. (Ephesians 1:3 – 6)</a:t>
            </a:r>
          </a:p>
          <a:p>
            <a:pPr lvl="1">
              <a:lnSpc>
                <a:spcPct val="150000"/>
              </a:lnSpc>
            </a:pPr>
            <a:endParaRPr lang="en-US" sz="2800" dirty="0">
              <a:solidFill>
                <a:srgbClr val="0070C0"/>
              </a:solidFill>
            </a:endParaRPr>
          </a:p>
          <a:p>
            <a:pPr marL="457200" lvl="1" indent="0">
              <a:lnSpc>
                <a:spcPct val="150000"/>
              </a:lnSpc>
              <a:buNone/>
            </a:pPr>
            <a:endParaRPr lang="en-US" sz="2800" dirty="0">
              <a:solidFill>
                <a:srgbClr val="0070C0"/>
              </a:solidFill>
            </a:endParaRPr>
          </a:p>
          <a:p>
            <a:pPr marL="0" indent="0">
              <a:lnSpc>
                <a:spcPct val="150000"/>
              </a:lnSpc>
              <a:buNone/>
            </a:pPr>
            <a:endParaRPr lang="en-US" dirty="0"/>
          </a:p>
          <a:p>
            <a:pPr>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721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marL="514350" indent="-514350">
              <a:lnSpc>
                <a:spcPct val="100000"/>
              </a:lnSpc>
              <a:buFont typeface="+mj-lt"/>
              <a:buAutoNum type="arabicPeriod" startAt="2"/>
            </a:pPr>
            <a:r>
              <a:rPr lang="en-US" dirty="0">
                <a:solidFill>
                  <a:srgbClr val="0070C0"/>
                </a:solidFill>
              </a:rPr>
              <a:t>Election is </a:t>
            </a:r>
            <a:r>
              <a:rPr lang="en-US" b="1" dirty="0">
                <a:solidFill>
                  <a:srgbClr val="0070C0"/>
                </a:solidFill>
              </a:rPr>
              <a:t>not </a:t>
            </a:r>
            <a:r>
              <a:rPr lang="en-US" dirty="0">
                <a:solidFill>
                  <a:srgbClr val="0070C0"/>
                </a:solidFill>
              </a:rPr>
              <a:t>based on God’s Foreknowledge of our faith. (Israel)</a:t>
            </a:r>
          </a:p>
          <a:p>
            <a:pPr marL="0" indent="0">
              <a:lnSpc>
                <a:spcPct val="150000"/>
              </a:lnSpc>
              <a:buNone/>
            </a:pPr>
            <a:r>
              <a:rPr lang="en-US" sz="2700" dirty="0"/>
              <a:t>I ask, then, has God rejected his people? By no means! For I myself am an Israelite, a descendant of Abraham, a member of the tribe of Benjamin. God has not rejected his people whom he foreknew. Do you not know what the Scripture says of Elijah, how he appeals to God against Israel? "Lord, they have killed your prophets, they have demolished your altars, and I alone am left, and they seek my life." But what is God's reply to him? "I have kept for myself seven thousand men who have not bowed the knee to Baal." So too at the present time there is a remnant, chosen by grace. But if it is by grace, it is no longer on the basis of works; otherwise grace would no longer be grace. (Romans 11:1 – 6)</a:t>
            </a:r>
          </a:p>
          <a:p>
            <a:pPr marL="0" indent="0">
              <a:buNone/>
            </a:pPr>
            <a:endParaRPr lang="en-US" dirty="0"/>
          </a:p>
          <a:p>
            <a:pPr marL="0" indent="0">
              <a:lnSpc>
                <a:spcPct val="150000"/>
              </a:lnSpc>
              <a:buNone/>
            </a:pPr>
            <a:endParaRPr lang="en-US" dirty="0"/>
          </a:p>
          <a:p>
            <a:pPr lvl="1">
              <a:lnSpc>
                <a:spcPct val="150000"/>
              </a:lnSpc>
            </a:pPr>
            <a:endParaRPr lang="en-US" sz="2800" dirty="0">
              <a:solidFill>
                <a:srgbClr val="0070C0"/>
              </a:solidFill>
            </a:endParaRPr>
          </a:p>
          <a:p>
            <a:pPr marL="0" indent="0">
              <a:lnSpc>
                <a:spcPct val="150000"/>
              </a:lnSpc>
              <a:buNone/>
            </a:pPr>
            <a:endParaRPr lang="en-US" dirty="0"/>
          </a:p>
          <a:p>
            <a:pPr>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Correcting Misunderstandings about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48845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1913</Words>
  <Application>Microsoft Office PowerPoint</Application>
  <PresentationFormat>Widescreen</PresentationFormat>
  <Paragraphs>114</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Discipleship:  An  Introduction to  Systematic Theology and  Apologetics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2020-01-27T00:59:33Z</dcterms:created>
  <dcterms:modified xsi:type="dcterms:W3CDTF">2020-01-27T01:03:40Z</dcterms:modified>
</cp:coreProperties>
</file>