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comment1.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1452" r:id="rId2"/>
    <p:sldId id="1274" r:id="rId3"/>
    <p:sldId id="1275" r:id="rId4"/>
    <p:sldId id="1276" r:id="rId5"/>
    <p:sldId id="1277" r:id="rId6"/>
    <p:sldId id="1278" r:id="rId7"/>
    <p:sldId id="1279" r:id="rId8"/>
    <p:sldId id="1468" r:id="rId9"/>
    <p:sldId id="1281" r:id="rId10"/>
    <p:sldId id="1284" r:id="rId11"/>
    <p:sldId id="1280" r:id="rId12"/>
    <p:sldId id="1286" r:id="rId13"/>
    <p:sldId id="1289" r:id="rId14"/>
    <p:sldId id="1290" r:id="rId15"/>
    <p:sldId id="1291" r:id="rId16"/>
    <p:sldId id="1292" r:id="rId17"/>
    <p:sldId id="129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l Schmuland" initials="CS" lastIdx="2" clrIdx="0">
    <p:extLst>
      <p:ext uri="{19B8F6BF-5375-455C-9EA6-DF929625EA0E}">
        <p15:presenceInfo xmlns:p15="http://schemas.microsoft.com/office/powerpoint/2012/main" userId="f17055b4a736ddc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1-22T07:14:53.705" idx="2">
    <p:pos x="6389" y="2565"/>
    <p:text/>
    <p:extLst>
      <p:ext uri="{C676402C-5697-4E1C-873F-D02D1690AC5C}">
        <p15:threadingInfo xmlns:p15="http://schemas.microsoft.com/office/powerpoint/2012/main" timeZoneBias="3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771C2A-D9CE-418B-A48E-D4020FAE19D3}" type="datetimeFigureOut">
              <a:rPr lang="en-US" smtClean="0"/>
              <a:t>11/24/2019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6D4E35-C993-4A58-BE7D-DDD7A0E7A1B6}" type="slidenum">
              <a:rPr lang="en-US" smtClean="0"/>
              <a:t>‹#›</a:t>
            </a:fld>
            <a:endParaRPr lang="en-US"/>
          </a:p>
        </p:txBody>
      </p:sp>
    </p:spTree>
    <p:extLst>
      <p:ext uri="{BB962C8B-B14F-4D97-AF65-F5344CB8AC3E}">
        <p14:creationId xmlns:p14="http://schemas.microsoft.com/office/powerpoint/2010/main" val="3120374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1</a:t>
            </a:fld>
            <a:endParaRPr lang="en-US"/>
          </a:p>
        </p:txBody>
      </p:sp>
    </p:spTree>
    <p:extLst>
      <p:ext uri="{BB962C8B-B14F-4D97-AF65-F5344CB8AC3E}">
        <p14:creationId xmlns:p14="http://schemas.microsoft.com/office/powerpoint/2010/main" val="2156412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10</a:t>
            </a:fld>
            <a:endParaRPr lang="en-US"/>
          </a:p>
        </p:txBody>
      </p:sp>
    </p:spTree>
    <p:extLst>
      <p:ext uri="{BB962C8B-B14F-4D97-AF65-F5344CB8AC3E}">
        <p14:creationId xmlns:p14="http://schemas.microsoft.com/office/powerpoint/2010/main" val="1159390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11</a:t>
            </a:fld>
            <a:endParaRPr lang="en-US"/>
          </a:p>
        </p:txBody>
      </p:sp>
    </p:spTree>
    <p:extLst>
      <p:ext uri="{BB962C8B-B14F-4D97-AF65-F5344CB8AC3E}">
        <p14:creationId xmlns:p14="http://schemas.microsoft.com/office/powerpoint/2010/main" val="35428437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12</a:t>
            </a:fld>
            <a:endParaRPr lang="en-US"/>
          </a:p>
        </p:txBody>
      </p:sp>
    </p:spTree>
    <p:extLst>
      <p:ext uri="{BB962C8B-B14F-4D97-AF65-F5344CB8AC3E}">
        <p14:creationId xmlns:p14="http://schemas.microsoft.com/office/powerpoint/2010/main" val="5799174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13</a:t>
            </a:fld>
            <a:endParaRPr lang="en-US"/>
          </a:p>
        </p:txBody>
      </p:sp>
    </p:spTree>
    <p:extLst>
      <p:ext uri="{BB962C8B-B14F-4D97-AF65-F5344CB8AC3E}">
        <p14:creationId xmlns:p14="http://schemas.microsoft.com/office/powerpoint/2010/main" val="21261395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14</a:t>
            </a:fld>
            <a:endParaRPr lang="en-US"/>
          </a:p>
        </p:txBody>
      </p:sp>
    </p:spTree>
    <p:extLst>
      <p:ext uri="{BB962C8B-B14F-4D97-AF65-F5344CB8AC3E}">
        <p14:creationId xmlns:p14="http://schemas.microsoft.com/office/powerpoint/2010/main" val="11840265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15</a:t>
            </a:fld>
            <a:endParaRPr lang="en-US"/>
          </a:p>
        </p:txBody>
      </p:sp>
    </p:spTree>
    <p:extLst>
      <p:ext uri="{BB962C8B-B14F-4D97-AF65-F5344CB8AC3E}">
        <p14:creationId xmlns:p14="http://schemas.microsoft.com/office/powerpoint/2010/main" val="20943413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16</a:t>
            </a:fld>
            <a:endParaRPr lang="en-US"/>
          </a:p>
        </p:txBody>
      </p:sp>
    </p:spTree>
    <p:extLst>
      <p:ext uri="{BB962C8B-B14F-4D97-AF65-F5344CB8AC3E}">
        <p14:creationId xmlns:p14="http://schemas.microsoft.com/office/powerpoint/2010/main" val="42303771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each generation is more blessed by advances in technology, art, knowledge of God, the beauty of the creation and so on</a:t>
            </a:r>
          </a:p>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17</a:t>
            </a:fld>
            <a:endParaRPr lang="en-US"/>
          </a:p>
        </p:txBody>
      </p:sp>
    </p:spTree>
    <p:extLst>
      <p:ext uri="{BB962C8B-B14F-4D97-AF65-F5344CB8AC3E}">
        <p14:creationId xmlns:p14="http://schemas.microsoft.com/office/powerpoint/2010/main" val="413979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3827765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3</a:t>
            </a:fld>
            <a:endParaRPr lang="en-US"/>
          </a:p>
        </p:txBody>
      </p:sp>
    </p:spTree>
    <p:extLst>
      <p:ext uri="{BB962C8B-B14F-4D97-AF65-F5344CB8AC3E}">
        <p14:creationId xmlns:p14="http://schemas.microsoft.com/office/powerpoint/2010/main" val="321857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4</a:t>
            </a:fld>
            <a:endParaRPr lang="en-US"/>
          </a:p>
        </p:txBody>
      </p:sp>
    </p:spTree>
    <p:extLst>
      <p:ext uri="{BB962C8B-B14F-4D97-AF65-F5344CB8AC3E}">
        <p14:creationId xmlns:p14="http://schemas.microsoft.com/office/powerpoint/2010/main" val="2683951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5</a:t>
            </a:fld>
            <a:endParaRPr lang="en-US"/>
          </a:p>
        </p:txBody>
      </p:sp>
    </p:spTree>
    <p:extLst>
      <p:ext uri="{BB962C8B-B14F-4D97-AF65-F5344CB8AC3E}">
        <p14:creationId xmlns:p14="http://schemas.microsoft.com/office/powerpoint/2010/main" val="2405018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6</a:t>
            </a:fld>
            <a:endParaRPr lang="en-US"/>
          </a:p>
        </p:txBody>
      </p:sp>
    </p:spTree>
    <p:extLst>
      <p:ext uri="{BB962C8B-B14F-4D97-AF65-F5344CB8AC3E}">
        <p14:creationId xmlns:p14="http://schemas.microsoft.com/office/powerpoint/2010/main" val="1216452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7</a:t>
            </a:fld>
            <a:endParaRPr lang="en-US"/>
          </a:p>
        </p:txBody>
      </p:sp>
    </p:spTree>
    <p:extLst>
      <p:ext uri="{BB962C8B-B14F-4D97-AF65-F5344CB8AC3E}">
        <p14:creationId xmlns:p14="http://schemas.microsoft.com/office/powerpoint/2010/main" val="31814997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8</a:t>
            </a:fld>
            <a:endParaRPr lang="en-US"/>
          </a:p>
        </p:txBody>
      </p:sp>
    </p:spTree>
    <p:extLst>
      <p:ext uri="{BB962C8B-B14F-4D97-AF65-F5344CB8AC3E}">
        <p14:creationId xmlns:p14="http://schemas.microsoft.com/office/powerpoint/2010/main" val="38320717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9</a:t>
            </a:fld>
            <a:endParaRPr lang="en-US"/>
          </a:p>
        </p:txBody>
      </p:sp>
    </p:spTree>
    <p:extLst>
      <p:ext uri="{BB962C8B-B14F-4D97-AF65-F5344CB8AC3E}">
        <p14:creationId xmlns:p14="http://schemas.microsoft.com/office/powerpoint/2010/main" val="3474551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E0D75-2ECC-4213-898F-908518E6FF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E04BC92-EEEE-4942-B92A-F7B8F9EBCE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965F39F-230C-4D5B-9AE9-E6526DBEF53E}"/>
              </a:ext>
            </a:extLst>
          </p:cNvPr>
          <p:cNvSpPr>
            <a:spLocks noGrp="1"/>
          </p:cNvSpPr>
          <p:nvPr>
            <p:ph type="dt" sz="half" idx="10"/>
          </p:nvPr>
        </p:nvSpPr>
        <p:spPr/>
        <p:txBody>
          <a:bodyPr/>
          <a:lstStyle/>
          <a:p>
            <a:fld id="{B46BBAB3-F002-4303-9BBC-C03DD3ED48FF}" type="datetimeFigureOut">
              <a:rPr lang="en-US" smtClean="0"/>
              <a:t>11/24/2019</a:t>
            </a:fld>
            <a:endParaRPr lang="en-US"/>
          </a:p>
        </p:txBody>
      </p:sp>
      <p:sp>
        <p:nvSpPr>
          <p:cNvPr id="5" name="Footer Placeholder 4">
            <a:extLst>
              <a:ext uri="{FF2B5EF4-FFF2-40B4-BE49-F238E27FC236}">
                <a16:creationId xmlns:a16="http://schemas.microsoft.com/office/drawing/2014/main" id="{42DD88AD-3974-4C85-B5CA-AD91C9292A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9CCDF1-AD9F-45BF-B0DD-EB108B03DD7A}"/>
              </a:ext>
            </a:extLst>
          </p:cNvPr>
          <p:cNvSpPr>
            <a:spLocks noGrp="1"/>
          </p:cNvSpPr>
          <p:nvPr>
            <p:ph type="sldNum" sz="quarter" idx="12"/>
          </p:nvPr>
        </p:nvSpPr>
        <p:spPr/>
        <p:txBody>
          <a:bodyPr/>
          <a:lstStyle/>
          <a:p>
            <a:fld id="{7A7A5230-2F51-4F33-B8BF-44FB2A96FCDE}" type="slidenum">
              <a:rPr lang="en-US" smtClean="0"/>
              <a:t>‹#›</a:t>
            </a:fld>
            <a:endParaRPr lang="en-US"/>
          </a:p>
        </p:txBody>
      </p:sp>
    </p:spTree>
    <p:extLst>
      <p:ext uri="{BB962C8B-B14F-4D97-AF65-F5344CB8AC3E}">
        <p14:creationId xmlns:p14="http://schemas.microsoft.com/office/powerpoint/2010/main" val="4041933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79CCE-2980-483A-998D-4F65F4B2A1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18C4C75-6BFD-45DB-9018-B33E67659D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01F86C-51DF-4585-BF2F-E87C6D446524}"/>
              </a:ext>
            </a:extLst>
          </p:cNvPr>
          <p:cNvSpPr>
            <a:spLocks noGrp="1"/>
          </p:cNvSpPr>
          <p:nvPr>
            <p:ph type="dt" sz="half" idx="10"/>
          </p:nvPr>
        </p:nvSpPr>
        <p:spPr/>
        <p:txBody>
          <a:bodyPr/>
          <a:lstStyle/>
          <a:p>
            <a:fld id="{B46BBAB3-F002-4303-9BBC-C03DD3ED48FF}" type="datetimeFigureOut">
              <a:rPr lang="en-US" smtClean="0"/>
              <a:t>11/24/2019</a:t>
            </a:fld>
            <a:endParaRPr lang="en-US"/>
          </a:p>
        </p:txBody>
      </p:sp>
      <p:sp>
        <p:nvSpPr>
          <p:cNvPr id="5" name="Footer Placeholder 4">
            <a:extLst>
              <a:ext uri="{FF2B5EF4-FFF2-40B4-BE49-F238E27FC236}">
                <a16:creationId xmlns:a16="http://schemas.microsoft.com/office/drawing/2014/main" id="{C80F8E12-458E-4D4B-A076-3973CCBCB4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BAC004-B4A6-45DC-B980-FEF79D89A07A}"/>
              </a:ext>
            </a:extLst>
          </p:cNvPr>
          <p:cNvSpPr>
            <a:spLocks noGrp="1"/>
          </p:cNvSpPr>
          <p:nvPr>
            <p:ph type="sldNum" sz="quarter" idx="12"/>
          </p:nvPr>
        </p:nvSpPr>
        <p:spPr/>
        <p:txBody>
          <a:bodyPr/>
          <a:lstStyle/>
          <a:p>
            <a:fld id="{7A7A5230-2F51-4F33-B8BF-44FB2A96FCDE}" type="slidenum">
              <a:rPr lang="en-US" smtClean="0"/>
              <a:t>‹#›</a:t>
            </a:fld>
            <a:endParaRPr lang="en-US"/>
          </a:p>
        </p:txBody>
      </p:sp>
    </p:spTree>
    <p:extLst>
      <p:ext uri="{BB962C8B-B14F-4D97-AF65-F5344CB8AC3E}">
        <p14:creationId xmlns:p14="http://schemas.microsoft.com/office/powerpoint/2010/main" val="1259976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C76035-F485-4441-93DA-E92140322DB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99AA17-7C81-4D31-88C8-0FA4D42A643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C3F020-5C47-4707-B231-8A04B2CDB10D}"/>
              </a:ext>
            </a:extLst>
          </p:cNvPr>
          <p:cNvSpPr>
            <a:spLocks noGrp="1"/>
          </p:cNvSpPr>
          <p:nvPr>
            <p:ph type="dt" sz="half" idx="10"/>
          </p:nvPr>
        </p:nvSpPr>
        <p:spPr/>
        <p:txBody>
          <a:bodyPr/>
          <a:lstStyle/>
          <a:p>
            <a:fld id="{B46BBAB3-F002-4303-9BBC-C03DD3ED48FF}" type="datetimeFigureOut">
              <a:rPr lang="en-US" smtClean="0"/>
              <a:t>11/24/2019</a:t>
            </a:fld>
            <a:endParaRPr lang="en-US"/>
          </a:p>
        </p:txBody>
      </p:sp>
      <p:sp>
        <p:nvSpPr>
          <p:cNvPr id="5" name="Footer Placeholder 4">
            <a:extLst>
              <a:ext uri="{FF2B5EF4-FFF2-40B4-BE49-F238E27FC236}">
                <a16:creationId xmlns:a16="http://schemas.microsoft.com/office/drawing/2014/main" id="{FA191D7A-2DF4-469D-851E-EA38791C9C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C6F75D-555B-442C-B9B1-2108A85C1F9B}"/>
              </a:ext>
            </a:extLst>
          </p:cNvPr>
          <p:cNvSpPr>
            <a:spLocks noGrp="1"/>
          </p:cNvSpPr>
          <p:nvPr>
            <p:ph type="sldNum" sz="quarter" idx="12"/>
          </p:nvPr>
        </p:nvSpPr>
        <p:spPr/>
        <p:txBody>
          <a:bodyPr/>
          <a:lstStyle/>
          <a:p>
            <a:fld id="{7A7A5230-2F51-4F33-B8BF-44FB2A96FCDE}" type="slidenum">
              <a:rPr lang="en-US" smtClean="0"/>
              <a:t>‹#›</a:t>
            </a:fld>
            <a:endParaRPr lang="en-US"/>
          </a:p>
        </p:txBody>
      </p:sp>
    </p:spTree>
    <p:extLst>
      <p:ext uri="{BB962C8B-B14F-4D97-AF65-F5344CB8AC3E}">
        <p14:creationId xmlns:p14="http://schemas.microsoft.com/office/powerpoint/2010/main" val="15819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34C22-1E4F-4DF2-A068-1166FCE147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12C06D-EC71-4177-BBF6-FB2C0D9617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0F307B-5341-4963-82E1-CECF1AC96AC0}"/>
              </a:ext>
            </a:extLst>
          </p:cNvPr>
          <p:cNvSpPr>
            <a:spLocks noGrp="1"/>
          </p:cNvSpPr>
          <p:nvPr>
            <p:ph type="dt" sz="half" idx="10"/>
          </p:nvPr>
        </p:nvSpPr>
        <p:spPr/>
        <p:txBody>
          <a:bodyPr/>
          <a:lstStyle/>
          <a:p>
            <a:fld id="{B46BBAB3-F002-4303-9BBC-C03DD3ED48FF}" type="datetimeFigureOut">
              <a:rPr lang="en-US" smtClean="0"/>
              <a:t>11/24/2019</a:t>
            </a:fld>
            <a:endParaRPr lang="en-US"/>
          </a:p>
        </p:txBody>
      </p:sp>
      <p:sp>
        <p:nvSpPr>
          <p:cNvPr id="5" name="Footer Placeholder 4">
            <a:extLst>
              <a:ext uri="{FF2B5EF4-FFF2-40B4-BE49-F238E27FC236}">
                <a16:creationId xmlns:a16="http://schemas.microsoft.com/office/drawing/2014/main" id="{1D4B3EE0-191E-41DD-96BE-B150ED8622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8CA118-FF58-45B0-BE19-422009A0F2D3}"/>
              </a:ext>
            </a:extLst>
          </p:cNvPr>
          <p:cNvSpPr>
            <a:spLocks noGrp="1"/>
          </p:cNvSpPr>
          <p:nvPr>
            <p:ph type="sldNum" sz="quarter" idx="12"/>
          </p:nvPr>
        </p:nvSpPr>
        <p:spPr/>
        <p:txBody>
          <a:bodyPr/>
          <a:lstStyle/>
          <a:p>
            <a:fld id="{7A7A5230-2F51-4F33-B8BF-44FB2A96FCDE}" type="slidenum">
              <a:rPr lang="en-US" smtClean="0"/>
              <a:t>‹#›</a:t>
            </a:fld>
            <a:endParaRPr lang="en-US"/>
          </a:p>
        </p:txBody>
      </p:sp>
    </p:spTree>
    <p:extLst>
      <p:ext uri="{BB962C8B-B14F-4D97-AF65-F5344CB8AC3E}">
        <p14:creationId xmlns:p14="http://schemas.microsoft.com/office/powerpoint/2010/main" val="3512131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30AA1-3D8A-47D4-B490-AB7811BF1B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B11AFD-878D-4882-A7E9-9C0C0221FD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17F85E-7D90-47FC-80B7-B8BC743B3FE9}"/>
              </a:ext>
            </a:extLst>
          </p:cNvPr>
          <p:cNvSpPr>
            <a:spLocks noGrp="1"/>
          </p:cNvSpPr>
          <p:nvPr>
            <p:ph type="dt" sz="half" idx="10"/>
          </p:nvPr>
        </p:nvSpPr>
        <p:spPr/>
        <p:txBody>
          <a:bodyPr/>
          <a:lstStyle/>
          <a:p>
            <a:fld id="{B46BBAB3-F002-4303-9BBC-C03DD3ED48FF}" type="datetimeFigureOut">
              <a:rPr lang="en-US" smtClean="0"/>
              <a:t>11/24/2019</a:t>
            </a:fld>
            <a:endParaRPr lang="en-US"/>
          </a:p>
        </p:txBody>
      </p:sp>
      <p:sp>
        <p:nvSpPr>
          <p:cNvPr id="5" name="Footer Placeholder 4">
            <a:extLst>
              <a:ext uri="{FF2B5EF4-FFF2-40B4-BE49-F238E27FC236}">
                <a16:creationId xmlns:a16="http://schemas.microsoft.com/office/drawing/2014/main" id="{CE7E8FEF-65D2-4DC1-9BCA-FD0E130C5A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D65C94-5595-4702-896A-8D360D180F50}"/>
              </a:ext>
            </a:extLst>
          </p:cNvPr>
          <p:cNvSpPr>
            <a:spLocks noGrp="1"/>
          </p:cNvSpPr>
          <p:nvPr>
            <p:ph type="sldNum" sz="quarter" idx="12"/>
          </p:nvPr>
        </p:nvSpPr>
        <p:spPr/>
        <p:txBody>
          <a:bodyPr/>
          <a:lstStyle/>
          <a:p>
            <a:fld id="{7A7A5230-2F51-4F33-B8BF-44FB2A96FCDE}" type="slidenum">
              <a:rPr lang="en-US" smtClean="0"/>
              <a:t>‹#›</a:t>
            </a:fld>
            <a:endParaRPr lang="en-US"/>
          </a:p>
        </p:txBody>
      </p:sp>
    </p:spTree>
    <p:extLst>
      <p:ext uri="{BB962C8B-B14F-4D97-AF65-F5344CB8AC3E}">
        <p14:creationId xmlns:p14="http://schemas.microsoft.com/office/powerpoint/2010/main" val="765898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C9AF1-8B9A-49AD-916B-272F287AAF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CBA3D1-FF8F-4857-8271-FECEE505F4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65BB66-A345-433C-8C78-02B6782800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54AB63D-0ED1-4E0C-93E3-AC64A1D596DF}"/>
              </a:ext>
            </a:extLst>
          </p:cNvPr>
          <p:cNvSpPr>
            <a:spLocks noGrp="1"/>
          </p:cNvSpPr>
          <p:nvPr>
            <p:ph type="dt" sz="half" idx="10"/>
          </p:nvPr>
        </p:nvSpPr>
        <p:spPr/>
        <p:txBody>
          <a:bodyPr/>
          <a:lstStyle/>
          <a:p>
            <a:fld id="{B46BBAB3-F002-4303-9BBC-C03DD3ED48FF}" type="datetimeFigureOut">
              <a:rPr lang="en-US" smtClean="0"/>
              <a:t>11/24/2019</a:t>
            </a:fld>
            <a:endParaRPr lang="en-US"/>
          </a:p>
        </p:txBody>
      </p:sp>
      <p:sp>
        <p:nvSpPr>
          <p:cNvPr id="6" name="Footer Placeholder 5">
            <a:extLst>
              <a:ext uri="{FF2B5EF4-FFF2-40B4-BE49-F238E27FC236}">
                <a16:creationId xmlns:a16="http://schemas.microsoft.com/office/drawing/2014/main" id="{268081CF-A798-406C-8933-D42E657CB9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EC6B43-6C7E-4B4E-98E4-784429956B4B}"/>
              </a:ext>
            </a:extLst>
          </p:cNvPr>
          <p:cNvSpPr>
            <a:spLocks noGrp="1"/>
          </p:cNvSpPr>
          <p:nvPr>
            <p:ph type="sldNum" sz="quarter" idx="12"/>
          </p:nvPr>
        </p:nvSpPr>
        <p:spPr/>
        <p:txBody>
          <a:bodyPr/>
          <a:lstStyle/>
          <a:p>
            <a:fld id="{7A7A5230-2F51-4F33-B8BF-44FB2A96FCDE}" type="slidenum">
              <a:rPr lang="en-US" smtClean="0"/>
              <a:t>‹#›</a:t>
            </a:fld>
            <a:endParaRPr lang="en-US"/>
          </a:p>
        </p:txBody>
      </p:sp>
    </p:spTree>
    <p:extLst>
      <p:ext uri="{BB962C8B-B14F-4D97-AF65-F5344CB8AC3E}">
        <p14:creationId xmlns:p14="http://schemas.microsoft.com/office/powerpoint/2010/main" val="2446358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9F05E-195D-4D88-8C43-BFB1BCF556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565234-5BA1-4E89-AB82-036A5409C9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BF2978-1D0E-4E74-8958-DEF48281DD5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46CCED-096E-4111-8E6C-3F76FB2AB7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0050A52-5752-439F-AA2F-2BF8CE9763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268B4E-BF63-456E-B858-BA8A68E8A9AA}"/>
              </a:ext>
            </a:extLst>
          </p:cNvPr>
          <p:cNvSpPr>
            <a:spLocks noGrp="1"/>
          </p:cNvSpPr>
          <p:nvPr>
            <p:ph type="dt" sz="half" idx="10"/>
          </p:nvPr>
        </p:nvSpPr>
        <p:spPr/>
        <p:txBody>
          <a:bodyPr/>
          <a:lstStyle/>
          <a:p>
            <a:fld id="{B46BBAB3-F002-4303-9BBC-C03DD3ED48FF}" type="datetimeFigureOut">
              <a:rPr lang="en-US" smtClean="0"/>
              <a:t>11/24/2019</a:t>
            </a:fld>
            <a:endParaRPr lang="en-US"/>
          </a:p>
        </p:txBody>
      </p:sp>
      <p:sp>
        <p:nvSpPr>
          <p:cNvPr id="8" name="Footer Placeholder 7">
            <a:extLst>
              <a:ext uri="{FF2B5EF4-FFF2-40B4-BE49-F238E27FC236}">
                <a16:creationId xmlns:a16="http://schemas.microsoft.com/office/drawing/2014/main" id="{22AC2473-FBD3-47C7-B919-FFFDB17B01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167C07-E7FA-4817-B580-C209095F7554}"/>
              </a:ext>
            </a:extLst>
          </p:cNvPr>
          <p:cNvSpPr>
            <a:spLocks noGrp="1"/>
          </p:cNvSpPr>
          <p:nvPr>
            <p:ph type="sldNum" sz="quarter" idx="12"/>
          </p:nvPr>
        </p:nvSpPr>
        <p:spPr/>
        <p:txBody>
          <a:bodyPr/>
          <a:lstStyle/>
          <a:p>
            <a:fld id="{7A7A5230-2F51-4F33-B8BF-44FB2A96FCDE}" type="slidenum">
              <a:rPr lang="en-US" smtClean="0"/>
              <a:t>‹#›</a:t>
            </a:fld>
            <a:endParaRPr lang="en-US"/>
          </a:p>
        </p:txBody>
      </p:sp>
    </p:spTree>
    <p:extLst>
      <p:ext uri="{BB962C8B-B14F-4D97-AF65-F5344CB8AC3E}">
        <p14:creationId xmlns:p14="http://schemas.microsoft.com/office/powerpoint/2010/main" val="4086635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6BBEA-E3EA-4484-ACE4-1EFD42E694E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9CE6039-0289-40A1-8E3E-F5DE35B6DB73}"/>
              </a:ext>
            </a:extLst>
          </p:cNvPr>
          <p:cNvSpPr>
            <a:spLocks noGrp="1"/>
          </p:cNvSpPr>
          <p:nvPr>
            <p:ph type="dt" sz="half" idx="10"/>
          </p:nvPr>
        </p:nvSpPr>
        <p:spPr/>
        <p:txBody>
          <a:bodyPr/>
          <a:lstStyle/>
          <a:p>
            <a:fld id="{B46BBAB3-F002-4303-9BBC-C03DD3ED48FF}" type="datetimeFigureOut">
              <a:rPr lang="en-US" smtClean="0"/>
              <a:t>11/24/2019</a:t>
            </a:fld>
            <a:endParaRPr lang="en-US"/>
          </a:p>
        </p:txBody>
      </p:sp>
      <p:sp>
        <p:nvSpPr>
          <p:cNvPr id="4" name="Footer Placeholder 3">
            <a:extLst>
              <a:ext uri="{FF2B5EF4-FFF2-40B4-BE49-F238E27FC236}">
                <a16:creationId xmlns:a16="http://schemas.microsoft.com/office/drawing/2014/main" id="{4488DE81-55D4-4489-9C47-F52832765E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58AC9C-959E-42DB-8D26-40774032E750}"/>
              </a:ext>
            </a:extLst>
          </p:cNvPr>
          <p:cNvSpPr>
            <a:spLocks noGrp="1"/>
          </p:cNvSpPr>
          <p:nvPr>
            <p:ph type="sldNum" sz="quarter" idx="12"/>
          </p:nvPr>
        </p:nvSpPr>
        <p:spPr/>
        <p:txBody>
          <a:bodyPr/>
          <a:lstStyle/>
          <a:p>
            <a:fld id="{7A7A5230-2F51-4F33-B8BF-44FB2A96FCDE}" type="slidenum">
              <a:rPr lang="en-US" smtClean="0"/>
              <a:t>‹#›</a:t>
            </a:fld>
            <a:endParaRPr lang="en-US"/>
          </a:p>
        </p:txBody>
      </p:sp>
    </p:spTree>
    <p:extLst>
      <p:ext uri="{BB962C8B-B14F-4D97-AF65-F5344CB8AC3E}">
        <p14:creationId xmlns:p14="http://schemas.microsoft.com/office/powerpoint/2010/main" val="3508911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96A918-D40B-4AF6-972C-B2E1CE7BD083}"/>
              </a:ext>
            </a:extLst>
          </p:cNvPr>
          <p:cNvSpPr>
            <a:spLocks noGrp="1"/>
          </p:cNvSpPr>
          <p:nvPr>
            <p:ph type="dt" sz="half" idx="10"/>
          </p:nvPr>
        </p:nvSpPr>
        <p:spPr/>
        <p:txBody>
          <a:bodyPr/>
          <a:lstStyle/>
          <a:p>
            <a:fld id="{B46BBAB3-F002-4303-9BBC-C03DD3ED48FF}" type="datetimeFigureOut">
              <a:rPr lang="en-US" smtClean="0"/>
              <a:t>11/24/2019</a:t>
            </a:fld>
            <a:endParaRPr lang="en-US"/>
          </a:p>
        </p:txBody>
      </p:sp>
      <p:sp>
        <p:nvSpPr>
          <p:cNvPr id="3" name="Footer Placeholder 2">
            <a:extLst>
              <a:ext uri="{FF2B5EF4-FFF2-40B4-BE49-F238E27FC236}">
                <a16:creationId xmlns:a16="http://schemas.microsoft.com/office/drawing/2014/main" id="{0A024111-F777-4629-BE59-BD220F94299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7F2A38C-C1AD-4429-AEF7-016E655A8C99}"/>
              </a:ext>
            </a:extLst>
          </p:cNvPr>
          <p:cNvSpPr>
            <a:spLocks noGrp="1"/>
          </p:cNvSpPr>
          <p:nvPr>
            <p:ph type="sldNum" sz="quarter" idx="12"/>
          </p:nvPr>
        </p:nvSpPr>
        <p:spPr/>
        <p:txBody>
          <a:bodyPr/>
          <a:lstStyle/>
          <a:p>
            <a:fld id="{7A7A5230-2F51-4F33-B8BF-44FB2A96FCDE}" type="slidenum">
              <a:rPr lang="en-US" smtClean="0"/>
              <a:t>‹#›</a:t>
            </a:fld>
            <a:endParaRPr lang="en-US"/>
          </a:p>
        </p:txBody>
      </p:sp>
    </p:spTree>
    <p:extLst>
      <p:ext uri="{BB962C8B-B14F-4D97-AF65-F5344CB8AC3E}">
        <p14:creationId xmlns:p14="http://schemas.microsoft.com/office/powerpoint/2010/main" val="526970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71894-7DAC-46E7-AF34-9C2AC201D1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E5940EA-4B99-4CB2-BB0F-3A2D608474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503033-CEFF-4AE8-B9D4-FE1E58D41E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569CCA-007A-40C2-BBE9-0FA0BBA8640E}"/>
              </a:ext>
            </a:extLst>
          </p:cNvPr>
          <p:cNvSpPr>
            <a:spLocks noGrp="1"/>
          </p:cNvSpPr>
          <p:nvPr>
            <p:ph type="dt" sz="half" idx="10"/>
          </p:nvPr>
        </p:nvSpPr>
        <p:spPr/>
        <p:txBody>
          <a:bodyPr/>
          <a:lstStyle/>
          <a:p>
            <a:fld id="{B46BBAB3-F002-4303-9BBC-C03DD3ED48FF}" type="datetimeFigureOut">
              <a:rPr lang="en-US" smtClean="0"/>
              <a:t>11/24/2019</a:t>
            </a:fld>
            <a:endParaRPr lang="en-US"/>
          </a:p>
        </p:txBody>
      </p:sp>
      <p:sp>
        <p:nvSpPr>
          <p:cNvPr id="6" name="Footer Placeholder 5">
            <a:extLst>
              <a:ext uri="{FF2B5EF4-FFF2-40B4-BE49-F238E27FC236}">
                <a16:creationId xmlns:a16="http://schemas.microsoft.com/office/drawing/2014/main" id="{2B30B031-75FA-4622-BE8C-84801426E7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3BE5A6-A3B5-43B4-9644-B94C437826E4}"/>
              </a:ext>
            </a:extLst>
          </p:cNvPr>
          <p:cNvSpPr>
            <a:spLocks noGrp="1"/>
          </p:cNvSpPr>
          <p:nvPr>
            <p:ph type="sldNum" sz="quarter" idx="12"/>
          </p:nvPr>
        </p:nvSpPr>
        <p:spPr/>
        <p:txBody>
          <a:bodyPr/>
          <a:lstStyle/>
          <a:p>
            <a:fld id="{7A7A5230-2F51-4F33-B8BF-44FB2A96FCDE}" type="slidenum">
              <a:rPr lang="en-US" smtClean="0"/>
              <a:t>‹#›</a:t>
            </a:fld>
            <a:endParaRPr lang="en-US"/>
          </a:p>
        </p:txBody>
      </p:sp>
    </p:spTree>
    <p:extLst>
      <p:ext uri="{BB962C8B-B14F-4D97-AF65-F5344CB8AC3E}">
        <p14:creationId xmlns:p14="http://schemas.microsoft.com/office/powerpoint/2010/main" val="2062770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6D88B-AF4E-41B7-9077-B87FC6DEC6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C279FD-88B6-4D50-B365-0B2B8E63E3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654558-21A9-4D26-9D50-F04448A58C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41A7CB-A5D9-438E-B976-849DF8DA3357}"/>
              </a:ext>
            </a:extLst>
          </p:cNvPr>
          <p:cNvSpPr>
            <a:spLocks noGrp="1"/>
          </p:cNvSpPr>
          <p:nvPr>
            <p:ph type="dt" sz="half" idx="10"/>
          </p:nvPr>
        </p:nvSpPr>
        <p:spPr/>
        <p:txBody>
          <a:bodyPr/>
          <a:lstStyle/>
          <a:p>
            <a:fld id="{B46BBAB3-F002-4303-9BBC-C03DD3ED48FF}" type="datetimeFigureOut">
              <a:rPr lang="en-US" smtClean="0"/>
              <a:t>11/24/2019</a:t>
            </a:fld>
            <a:endParaRPr lang="en-US"/>
          </a:p>
        </p:txBody>
      </p:sp>
      <p:sp>
        <p:nvSpPr>
          <p:cNvPr id="6" name="Footer Placeholder 5">
            <a:extLst>
              <a:ext uri="{FF2B5EF4-FFF2-40B4-BE49-F238E27FC236}">
                <a16:creationId xmlns:a16="http://schemas.microsoft.com/office/drawing/2014/main" id="{9EE74C4F-D5A6-4585-8F72-4D630112EA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8B1889-3243-4633-9C47-FB39F17531D2}"/>
              </a:ext>
            </a:extLst>
          </p:cNvPr>
          <p:cNvSpPr>
            <a:spLocks noGrp="1"/>
          </p:cNvSpPr>
          <p:nvPr>
            <p:ph type="sldNum" sz="quarter" idx="12"/>
          </p:nvPr>
        </p:nvSpPr>
        <p:spPr/>
        <p:txBody>
          <a:bodyPr/>
          <a:lstStyle/>
          <a:p>
            <a:fld id="{7A7A5230-2F51-4F33-B8BF-44FB2A96FCDE}" type="slidenum">
              <a:rPr lang="en-US" smtClean="0"/>
              <a:t>‹#›</a:t>
            </a:fld>
            <a:endParaRPr lang="en-US"/>
          </a:p>
        </p:txBody>
      </p:sp>
    </p:spTree>
    <p:extLst>
      <p:ext uri="{BB962C8B-B14F-4D97-AF65-F5344CB8AC3E}">
        <p14:creationId xmlns:p14="http://schemas.microsoft.com/office/powerpoint/2010/main" val="3913676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B3EBC6-22AD-4B32-AB65-1A1C192B62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1F1218B-DCAC-4CD5-BD43-6F0C38DBDC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00CCE0-6685-45E3-998A-CB6BC6EA6C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6BBAB3-F002-4303-9BBC-C03DD3ED48FF}" type="datetimeFigureOut">
              <a:rPr lang="en-US" smtClean="0"/>
              <a:t>11/24/2019</a:t>
            </a:fld>
            <a:endParaRPr lang="en-US"/>
          </a:p>
        </p:txBody>
      </p:sp>
      <p:sp>
        <p:nvSpPr>
          <p:cNvPr id="5" name="Footer Placeholder 4">
            <a:extLst>
              <a:ext uri="{FF2B5EF4-FFF2-40B4-BE49-F238E27FC236}">
                <a16:creationId xmlns:a16="http://schemas.microsoft.com/office/drawing/2014/main" id="{8AB5745F-FB98-4F9E-AC1C-7B6AE8F7B2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C36E4EE-A406-4601-92B9-BF1C608672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7A5230-2F51-4F33-B8BF-44FB2A96FCDE}" type="slidenum">
              <a:rPr lang="en-US" smtClean="0"/>
              <a:t>‹#›</a:t>
            </a:fld>
            <a:endParaRPr lang="en-US"/>
          </a:p>
        </p:txBody>
      </p:sp>
    </p:spTree>
    <p:extLst>
      <p:ext uri="{BB962C8B-B14F-4D97-AF65-F5344CB8AC3E}">
        <p14:creationId xmlns:p14="http://schemas.microsoft.com/office/powerpoint/2010/main" val="13325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November 24, 2019</a:t>
            </a:r>
          </a:p>
        </p:txBody>
      </p:sp>
    </p:spTree>
    <p:extLst>
      <p:ext uri="{BB962C8B-B14F-4D97-AF65-F5344CB8AC3E}">
        <p14:creationId xmlns:p14="http://schemas.microsoft.com/office/powerpoint/2010/main" val="3124354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6092890"/>
          </a:xfrm>
          <a:solidFill>
            <a:srgbClr val="FFFFCC"/>
          </a:solidFill>
        </p:spPr>
        <p:txBody>
          <a:bodyPr numCol="1">
            <a:noAutofit/>
          </a:bodyPr>
          <a:lstStyle/>
          <a:p>
            <a:pPr>
              <a:lnSpc>
                <a:spcPct val="150000"/>
              </a:lnSpc>
            </a:pPr>
            <a:r>
              <a:rPr lang="en-US" dirty="0">
                <a:solidFill>
                  <a:srgbClr val="0070C0"/>
                </a:solidFill>
              </a:rPr>
              <a:t>The family is the basic building block of society and it is given to believers as well as unbelievers.</a:t>
            </a:r>
          </a:p>
          <a:p>
            <a:pPr>
              <a:lnSpc>
                <a:spcPct val="150000"/>
              </a:lnSpc>
            </a:pPr>
            <a:r>
              <a:rPr lang="en-US" dirty="0">
                <a:solidFill>
                  <a:srgbClr val="0070C0"/>
                </a:solidFill>
              </a:rPr>
              <a:t>While government and the family are examples of the blessings of societal common grace, sometimes families or governments become so corrupt that they are turned over to their evil desires. Nevertheless, Paul exhorts Roman believer’s to obey the corrupt Roman government.</a:t>
            </a:r>
            <a:endParaRPr lang="en-US" dirty="0"/>
          </a:p>
          <a:p>
            <a:pPr marL="0" indent="0">
              <a:lnSpc>
                <a:spcPct val="150000"/>
              </a:lnSpc>
              <a:buNone/>
            </a:pPr>
            <a:r>
              <a:rPr lang="en-US" dirty="0"/>
              <a:t>Let every person be subject to the governing authorities. For there is no authority except from God, and those that exist have been instituted by God. (Romans 13:1)</a:t>
            </a:r>
          </a:p>
          <a:p>
            <a:pPr>
              <a:lnSpc>
                <a:spcPct val="150000"/>
              </a:lnSpc>
            </a:pPr>
            <a:endParaRPr lang="en-US" dirty="0"/>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Categories of Common Grace: The Societal Realm</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1836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Common grace even has some spiritual benefit for unbelievers. So there is no restriction on praying for unbeliever’s salvation, healing  and other types of blessings.</a:t>
            </a:r>
          </a:p>
          <a:p>
            <a:pPr marL="0" indent="0">
              <a:lnSpc>
                <a:spcPct val="150000"/>
              </a:lnSpc>
              <a:buNone/>
            </a:pPr>
            <a:r>
              <a:rPr lang="en-US" dirty="0"/>
              <a:t>But I say to you, Love your enemies and pray for those who persecute you, (Matthew 5:44)</a:t>
            </a:r>
          </a:p>
          <a:p>
            <a:pPr marL="0" indent="0">
              <a:lnSpc>
                <a:spcPct val="150000"/>
              </a:lnSpc>
              <a:buNone/>
            </a:pPr>
            <a:r>
              <a:rPr lang="en-US" dirty="0"/>
              <a:t>Now when the sun was setting, all those who had any who were sick with various diseases brought them to him, and he laid his hands on every one of them and healed them. (Luke 4:40)</a:t>
            </a:r>
            <a:endParaRPr lang="en-US" dirty="0">
              <a:solidFill>
                <a:srgbClr val="0070C0"/>
              </a:solidFill>
            </a:endParaRPr>
          </a:p>
          <a:p>
            <a:pPr>
              <a:lnSpc>
                <a:spcPct val="150000"/>
              </a:lnSpc>
            </a:pPr>
            <a:endParaRPr lang="en-US" dirty="0"/>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Categories of Common Grace: The Religious Realm</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1099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6027576"/>
          </a:xfrm>
          <a:solidFill>
            <a:srgbClr val="FFFFCC"/>
          </a:solidFill>
        </p:spPr>
        <p:txBody>
          <a:bodyPr numCol="1">
            <a:noAutofit/>
          </a:bodyPr>
          <a:lstStyle/>
          <a:p>
            <a:pPr>
              <a:lnSpc>
                <a:spcPct val="150000"/>
              </a:lnSpc>
            </a:pPr>
            <a:r>
              <a:rPr lang="en-US" dirty="0">
                <a:solidFill>
                  <a:srgbClr val="0070C0"/>
                </a:solidFill>
              </a:rPr>
              <a:t>Finally the proclamation of the gospel to the non-elect who will never come to faith is an example of God’s grace and mercy.</a:t>
            </a: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Categories of Common Grace: The Religious Realm</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4211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0" y="830424"/>
            <a:ext cx="11784563" cy="6027576"/>
          </a:xfrm>
          <a:solidFill>
            <a:srgbClr val="FFFFCC"/>
          </a:solidFill>
        </p:spPr>
        <p:txBody>
          <a:bodyPr numCol="1">
            <a:noAutofit/>
          </a:bodyPr>
          <a:lstStyle/>
          <a:p>
            <a:pPr marL="514350" indent="-514350">
              <a:lnSpc>
                <a:spcPct val="150000"/>
              </a:lnSpc>
              <a:buFont typeface="+mj-lt"/>
              <a:buAutoNum type="arabicPeriod"/>
            </a:pPr>
            <a:r>
              <a:rPr lang="en-US" b="1" dirty="0">
                <a:solidFill>
                  <a:srgbClr val="0070C0"/>
                </a:solidFill>
              </a:rPr>
              <a:t>To redeem all the elect. </a:t>
            </a:r>
            <a:r>
              <a:rPr lang="en-US" dirty="0"/>
              <a:t> </a:t>
            </a:r>
          </a:p>
          <a:p>
            <a:pPr>
              <a:lnSpc>
                <a:spcPct val="150000"/>
              </a:lnSpc>
            </a:pPr>
            <a:r>
              <a:rPr lang="en-US" sz="2800" dirty="0">
                <a:solidFill>
                  <a:srgbClr val="0070C0"/>
                </a:solidFill>
              </a:rPr>
              <a:t>God maximizes his glory by letting sinners reproduce many generations so that after the Flood the entire earth is populated with a great diversity of people groups with elect who will praise him eternally. </a:t>
            </a:r>
            <a:r>
              <a:rPr lang="en-US" dirty="0"/>
              <a:t>After this I looked, and behold, a great multitude that no one could number, from every nation, from all tribes and peoples and languages, standing before the throne and before the Lamb, clothed in white robes, with palm branches in their hands, and crying out with a loud voice, "Salvation belongs to our God who sits on the throne, and to the Lamb!" (Revelation 7: 9 – 10)</a:t>
            </a:r>
          </a:p>
          <a:p>
            <a:pPr lvl="1">
              <a:lnSpc>
                <a:spcPct val="150000"/>
              </a:lnSpc>
            </a:pPr>
            <a:endParaRPr lang="en-US" sz="2800" dirty="0">
              <a:solidFill>
                <a:srgbClr val="0070C0"/>
              </a:solidFill>
            </a:endParaRPr>
          </a:p>
          <a:p>
            <a:pPr lvl="1">
              <a:lnSpc>
                <a:spcPct val="150000"/>
              </a:lnSpc>
            </a:pPr>
            <a:endParaRPr lang="en-US" dirty="0">
              <a:solidFill>
                <a:srgbClr val="0070C0"/>
              </a:solidFill>
            </a:endParaRPr>
          </a:p>
          <a:p>
            <a:pPr lvl="1">
              <a:lnSpc>
                <a:spcPct val="150000"/>
              </a:lnSpc>
            </a:pPr>
            <a:endParaRPr lang="en-US" dirty="0">
              <a:solidFill>
                <a:srgbClr val="0070C0"/>
              </a:solidFill>
            </a:endParaRPr>
          </a:p>
          <a:p>
            <a:pPr lvl="1">
              <a:lnSpc>
                <a:spcPct val="150000"/>
              </a:lnSpc>
            </a:pPr>
            <a:endParaRPr lang="en-US" dirty="0">
              <a:solidFill>
                <a:srgbClr val="0070C0"/>
              </a:solidFill>
            </a:endParaRPr>
          </a:p>
          <a:p>
            <a:pPr lvl="1">
              <a:lnSpc>
                <a:spcPct val="150000"/>
              </a:lnSpc>
            </a:pPr>
            <a:endParaRPr lang="en-US" dirty="0">
              <a:solidFill>
                <a:srgbClr val="0070C0"/>
              </a:solidFill>
            </a:endParaRPr>
          </a:p>
          <a:p>
            <a:pPr marL="514350" indent="-514350">
              <a:lnSpc>
                <a:spcPct val="150000"/>
              </a:lnSpc>
              <a:buFont typeface="+mj-lt"/>
              <a:buAutoNum type="arabicPeriod"/>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Why Does God bestow Common Grace on Undeserving Sinners?</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8149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753641"/>
            <a:ext cx="11784563" cy="6027576"/>
          </a:xfrm>
          <a:solidFill>
            <a:srgbClr val="FFFFCC"/>
          </a:solidFill>
        </p:spPr>
        <p:txBody>
          <a:bodyPr numCol="1">
            <a:noAutofit/>
          </a:bodyPr>
          <a:lstStyle/>
          <a:p>
            <a:pPr marL="514350" indent="-514350">
              <a:lnSpc>
                <a:spcPct val="150000"/>
              </a:lnSpc>
              <a:buFont typeface="+mj-lt"/>
              <a:buAutoNum type="arabicPeriod" startAt="2"/>
            </a:pPr>
            <a:r>
              <a:rPr lang="en-US" b="1" dirty="0">
                <a:solidFill>
                  <a:srgbClr val="0070C0"/>
                </a:solidFill>
              </a:rPr>
              <a:t>To demonstrate God’s goodness and mercy.</a:t>
            </a:r>
            <a:r>
              <a:rPr lang="en-US" dirty="0"/>
              <a:t> </a:t>
            </a:r>
          </a:p>
          <a:p>
            <a:pPr>
              <a:lnSpc>
                <a:spcPct val="150000"/>
              </a:lnSpc>
            </a:pPr>
            <a:r>
              <a:rPr lang="en-US" sz="2700" dirty="0"/>
              <a:t>The LORD is good to all, and his mercy is over all that he has made. (Psalm 145:9)</a:t>
            </a:r>
          </a:p>
          <a:p>
            <a:pPr>
              <a:lnSpc>
                <a:spcPct val="150000"/>
              </a:lnSpc>
            </a:pPr>
            <a:r>
              <a:rPr lang="en-US" sz="2700" dirty="0"/>
              <a:t>Say to them, As I live, declares the Lord GOD, I have no pleasure in the death of the wicked, but that the wicked turn from his way and live; turn back, turn back from your evil ways, for why will you die, O house of Israel? (Ezekiel 33:11)</a:t>
            </a:r>
            <a:endParaRPr lang="en-US" sz="2700" dirty="0">
              <a:solidFill>
                <a:srgbClr val="0070C0"/>
              </a:solidFill>
            </a:endParaRPr>
          </a:p>
          <a:p>
            <a:pPr>
              <a:lnSpc>
                <a:spcPct val="150000"/>
              </a:lnSpc>
            </a:pPr>
            <a:r>
              <a:rPr lang="en-US" sz="2700" dirty="0"/>
              <a:t>But love your enemies, and do good, and lend, expecting nothing in return, and your reward will be great, and you will be sons of the Most High, for </a:t>
            </a:r>
            <a:r>
              <a:rPr lang="en-US" sz="2700" dirty="0">
                <a:solidFill>
                  <a:srgbClr val="FF0000"/>
                </a:solidFill>
              </a:rPr>
              <a:t>he is kind to the ungrateful and the evil.</a:t>
            </a:r>
            <a:r>
              <a:rPr lang="en-US" sz="2700" dirty="0"/>
              <a:t> (Luke 6:35)</a:t>
            </a:r>
            <a:endParaRPr lang="en-US" sz="2700" dirty="0">
              <a:solidFill>
                <a:srgbClr val="0070C0"/>
              </a:solidFill>
            </a:endParaRPr>
          </a:p>
          <a:p>
            <a:pPr lvl="1">
              <a:lnSpc>
                <a:spcPct val="150000"/>
              </a:lnSpc>
            </a:pPr>
            <a:endParaRPr lang="en-US" sz="2800" dirty="0">
              <a:solidFill>
                <a:srgbClr val="0070C0"/>
              </a:solidFill>
            </a:endParaRPr>
          </a:p>
          <a:p>
            <a:pPr lvl="1">
              <a:lnSpc>
                <a:spcPct val="150000"/>
              </a:lnSpc>
            </a:pPr>
            <a:endParaRPr lang="en-US" sz="2800" dirty="0">
              <a:solidFill>
                <a:srgbClr val="0070C0"/>
              </a:solidFill>
            </a:endParaRPr>
          </a:p>
          <a:p>
            <a:pPr lvl="1">
              <a:lnSpc>
                <a:spcPct val="150000"/>
              </a:lnSpc>
            </a:pPr>
            <a:endParaRPr lang="en-US" sz="2800" dirty="0">
              <a:solidFill>
                <a:srgbClr val="0070C0"/>
              </a:solidFill>
            </a:endParaRPr>
          </a:p>
          <a:p>
            <a:pPr marL="514350" indent="-514350">
              <a:lnSpc>
                <a:spcPct val="150000"/>
              </a:lnSpc>
              <a:buFont typeface="+mj-lt"/>
              <a:buAutoNum type="arabicPeriod" startAt="2"/>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Why Does God bestow Common Grace on Undeserving Sinners?</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2897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753641"/>
            <a:ext cx="11784563" cy="6027576"/>
          </a:xfrm>
          <a:solidFill>
            <a:srgbClr val="FFFFCC"/>
          </a:solidFill>
        </p:spPr>
        <p:txBody>
          <a:bodyPr numCol="1">
            <a:noAutofit/>
          </a:bodyPr>
          <a:lstStyle/>
          <a:p>
            <a:pPr marL="514350" indent="-514350">
              <a:lnSpc>
                <a:spcPct val="150000"/>
              </a:lnSpc>
              <a:buFont typeface="+mj-lt"/>
              <a:buAutoNum type="arabicPeriod" startAt="3"/>
            </a:pPr>
            <a:r>
              <a:rPr lang="en-US" b="1" dirty="0">
                <a:solidFill>
                  <a:srgbClr val="0070C0"/>
                </a:solidFill>
              </a:rPr>
              <a:t>To demonstrate God’s justice.</a:t>
            </a:r>
            <a:r>
              <a:rPr lang="en-US" dirty="0"/>
              <a:t> </a:t>
            </a:r>
          </a:p>
          <a:p>
            <a:pPr>
              <a:lnSpc>
                <a:spcPct val="150000"/>
              </a:lnSpc>
            </a:pPr>
            <a:r>
              <a:rPr lang="en-US" dirty="0">
                <a:solidFill>
                  <a:srgbClr val="0070C0"/>
                </a:solidFill>
              </a:rPr>
              <a:t>When God repeatedly invites sinners to come to faith and when they repeatedly refuse his invitation the justice of God in condemning them is seen more clearly.</a:t>
            </a:r>
          </a:p>
          <a:p>
            <a:pPr marL="0" indent="0">
              <a:lnSpc>
                <a:spcPct val="150000"/>
              </a:lnSpc>
              <a:buNone/>
            </a:pPr>
            <a:r>
              <a:rPr lang="en-US" dirty="0"/>
              <a:t>But because of your hard and impenitent heart you are storing up wrath for yourself on the day of wrath when God's righteous judgment will be revealed. (Romans 2:5)</a:t>
            </a:r>
          </a:p>
          <a:p>
            <a:pPr marL="457200" lvl="1" indent="0">
              <a:lnSpc>
                <a:spcPct val="150000"/>
              </a:lnSpc>
              <a:buNone/>
            </a:pPr>
            <a:endParaRPr lang="en-US" sz="2800" dirty="0">
              <a:solidFill>
                <a:srgbClr val="0070C0"/>
              </a:solidFill>
            </a:endParaRPr>
          </a:p>
          <a:p>
            <a:pPr lvl="1">
              <a:lnSpc>
                <a:spcPct val="150000"/>
              </a:lnSpc>
            </a:pPr>
            <a:endParaRPr lang="en-US" sz="2800" dirty="0">
              <a:solidFill>
                <a:srgbClr val="0070C0"/>
              </a:solidFill>
            </a:endParaRPr>
          </a:p>
          <a:p>
            <a:pPr marL="514350" indent="-514350">
              <a:lnSpc>
                <a:spcPct val="150000"/>
              </a:lnSpc>
              <a:buFont typeface="+mj-lt"/>
              <a:buAutoNum type="arabicPeriod" startAt="2"/>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Why Does God bestow Common Grace on Undeserving Sinners?</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3080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753641"/>
            <a:ext cx="11784563" cy="6027576"/>
          </a:xfrm>
          <a:solidFill>
            <a:srgbClr val="FFFFCC"/>
          </a:solidFill>
        </p:spPr>
        <p:txBody>
          <a:bodyPr numCol="1">
            <a:noAutofit/>
          </a:bodyPr>
          <a:lstStyle/>
          <a:p>
            <a:pPr marL="514350" indent="-514350">
              <a:lnSpc>
                <a:spcPct val="150000"/>
              </a:lnSpc>
              <a:buFont typeface="+mj-lt"/>
              <a:buAutoNum type="arabicPeriod" startAt="4"/>
            </a:pPr>
            <a:r>
              <a:rPr lang="en-US" b="1" dirty="0">
                <a:solidFill>
                  <a:srgbClr val="0070C0"/>
                </a:solidFill>
              </a:rPr>
              <a:t>To demonstrate God’s glory.</a:t>
            </a:r>
            <a:r>
              <a:rPr lang="en-US" dirty="0"/>
              <a:t> </a:t>
            </a:r>
          </a:p>
          <a:p>
            <a:pPr>
              <a:lnSpc>
                <a:spcPct val="150000"/>
              </a:lnSpc>
            </a:pPr>
            <a:r>
              <a:rPr lang="en-US" dirty="0">
                <a:solidFill>
                  <a:srgbClr val="0070C0"/>
                </a:solidFill>
              </a:rPr>
              <a:t>All manifestations of common grace demonstrate God-like qualities. Though all these things are imperfect and tainted by sinful motives, they still significantly reflect the excellence of God and bring glory to him.</a:t>
            </a:r>
          </a:p>
          <a:p>
            <a:pPr marL="457200" lvl="1" indent="0">
              <a:lnSpc>
                <a:spcPct val="150000"/>
              </a:lnSpc>
              <a:buNone/>
            </a:pPr>
            <a:endParaRPr lang="en-US" sz="2800" dirty="0">
              <a:solidFill>
                <a:srgbClr val="0070C0"/>
              </a:solidFill>
            </a:endParaRPr>
          </a:p>
          <a:p>
            <a:pPr lvl="1">
              <a:lnSpc>
                <a:spcPct val="150000"/>
              </a:lnSpc>
            </a:pPr>
            <a:endParaRPr lang="en-US" sz="2800" dirty="0">
              <a:solidFill>
                <a:srgbClr val="0070C0"/>
              </a:solidFill>
            </a:endParaRPr>
          </a:p>
          <a:p>
            <a:pPr marL="514350" indent="-514350">
              <a:lnSpc>
                <a:spcPct val="150000"/>
              </a:lnSpc>
              <a:buFont typeface="+mj-lt"/>
              <a:buAutoNum type="arabicPeriod" startAt="2"/>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Why Does God bestow Common Grace on Undeserving Sinners?</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2274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1110341"/>
            <a:ext cx="11784563" cy="5598369"/>
          </a:xfrm>
          <a:solidFill>
            <a:srgbClr val="FFFFCC"/>
          </a:solidFill>
        </p:spPr>
        <p:txBody>
          <a:bodyPr numCol="1">
            <a:noAutofit/>
          </a:bodyPr>
          <a:lstStyle/>
          <a:p>
            <a:pPr marL="514350" indent="-514350">
              <a:lnSpc>
                <a:spcPct val="150000"/>
              </a:lnSpc>
              <a:buFont typeface="+mj-lt"/>
              <a:buAutoNum type="arabicPeriod"/>
            </a:pPr>
            <a:r>
              <a:rPr lang="en-US" dirty="0">
                <a:solidFill>
                  <a:srgbClr val="0070C0"/>
                </a:solidFill>
              </a:rPr>
              <a:t>Common grace does not bring about salvation.</a:t>
            </a:r>
          </a:p>
          <a:p>
            <a:pPr marL="514350" indent="-514350">
              <a:lnSpc>
                <a:spcPct val="150000"/>
              </a:lnSpc>
              <a:buFont typeface="+mj-lt"/>
              <a:buAutoNum type="arabicPeriod"/>
            </a:pPr>
            <a:r>
              <a:rPr lang="en-US" dirty="0">
                <a:solidFill>
                  <a:srgbClr val="0070C0"/>
                </a:solidFill>
              </a:rPr>
              <a:t>We must not reject the “good” things that unbelievers do through common grace.</a:t>
            </a:r>
          </a:p>
          <a:p>
            <a:pPr marL="514350" indent="-514350">
              <a:lnSpc>
                <a:spcPct val="150000"/>
              </a:lnSpc>
              <a:buFont typeface="+mj-lt"/>
              <a:buAutoNum type="arabicPeriod"/>
            </a:pPr>
            <a:r>
              <a:rPr lang="en-US" dirty="0">
                <a:solidFill>
                  <a:srgbClr val="0070C0"/>
                </a:solidFill>
              </a:rPr>
              <a:t>We should be thankful to God for the myriad of blessings increasingly bestowed on undeserving sinners by common grace in every activity of life.  </a:t>
            </a:r>
          </a:p>
          <a:p>
            <a:pPr lvl="1">
              <a:lnSpc>
                <a:spcPct val="150000"/>
              </a:lnSpc>
            </a:pPr>
            <a:endParaRPr lang="en-US" sz="2800" dirty="0">
              <a:solidFill>
                <a:srgbClr val="0070C0"/>
              </a:solidFill>
            </a:endParaRPr>
          </a:p>
          <a:p>
            <a:pPr marL="514350" indent="-514350">
              <a:lnSpc>
                <a:spcPct val="150000"/>
              </a:lnSpc>
              <a:buFont typeface="+mj-lt"/>
              <a:buAutoNum type="arabicPeriod" startAt="2"/>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954107"/>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How should elect believers respond to the Doctrine of Common Grace?</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9030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Even though </a:t>
            </a:r>
            <a:r>
              <a:rPr lang="en-US" dirty="0"/>
              <a:t>You are of your father the devil, and your will is to do your father's desires. He was a murderer from the beginning, and has nothing to do with the truth, because there is no truth in him. When he lies, he speaks out of his own character, for he is a liar and the father of lies. (John 8:44) </a:t>
            </a:r>
            <a:r>
              <a:rPr lang="en-US" dirty="0">
                <a:solidFill>
                  <a:srgbClr val="0070C0"/>
                </a:solidFill>
              </a:rPr>
              <a:t>many of the non-elect are productive, respectable, law abiding citizens.</a:t>
            </a:r>
          </a:p>
          <a:p>
            <a:pPr>
              <a:lnSpc>
                <a:spcPct val="150000"/>
              </a:lnSpc>
            </a:pPr>
            <a:r>
              <a:rPr lang="en-US" dirty="0">
                <a:solidFill>
                  <a:srgbClr val="0070C0"/>
                </a:solidFill>
              </a:rPr>
              <a:t>Many non-elect people have great gifts of intelligence, and useful skills that greatly benefits society.</a:t>
            </a: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Categories of Common Grace: The Intellectual Realm</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8843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The non-elect have knowledge of God: </a:t>
            </a:r>
            <a:r>
              <a:rPr lang="en-US" dirty="0"/>
              <a:t>For what can be known about God is plain to them, because God has shown it to them. For his invisible attributes, namely, his eternal power and divine nature, have been clearly perceived, ever since the creation of the world, in the things that have been made. So they are without excuse. (Romans 1:19 -20)</a:t>
            </a: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Categories of Common Grace: The Intellectual Realm</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8425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God uses common grace to restrain people from being as evil as they could be.</a:t>
            </a:r>
          </a:p>
          <a:p>
            <a:pPr marL="0" indent="0">
              <a:lnSpc>
                <a:spcPct val="150000"/>
              </a:lnSpc>
              <a:buNone/>
            </a:pPr>
            <a:r>
              <a:rPr lang="en-US" dirty="0"/>
              <a:t>For when Gentiles, who do not have the law, by nature do what the law requires, they are a law to themselves, even though they do not have the law. They show that the work of the law is written on their hearts, while their conscience also bears witness, and their conflicting thoughts accuse or even excuse them on that day when, according to my gospel, God judges the secrets of men by Christ Jesus. (Romans 2:14 – 16)</a:t>
            </a:r>
          </a:p>
          <a:p>
            <a:pPr marL="0" indent="0">
              <a:lnSpc>
                <a:spcPct val="150000"/>
              </a:lnSpc>
              <a:buNone/>
            </a:pPr>
            <a:endParaRPr lang="en-US" dirty="0"/>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Categories of Common Grace: The Moral Realm</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886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God gives all people an inward sense of right and wrong so that they frequently approve of and practice moral standards found in Scripture.</a:t>
            </a:r>
          </a:p>
          <a:p>
            <a:pPr marL="0" indent="0">
              <a:lnSpc>
                <a:spcPct val="150000"/>
              </a:lnSpc>
              <a:buNone/>
            </a:pPr>
            <a:r>
              <a:rPr lang="en-US" dirty="0"/>
              <a:t>And if you do good to those who do good to you, what benefit is that to you? For even sinners do the same.  And if you lend to those from whom you expect to receive, what credit is that to you? Even sinners lend to sinners, to get back the same amount. (Luke 6:33 – 34)</a:t>
            </a: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Categories of Common Grace: The Moral Realm</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416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God has ordered the world such that living by Biblical standards often brings rewards in the material world and violating Biblical standards often leads to destruction. From these examples a final judgment can be inferred.</a:t>
            </a:r>
            <a:endParaRPr lang="en-US" dirty="0"/>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Categories of Common Grace: The Moral Realm</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3449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God has given to the elect and non-elect great skills and abilities in diverse spheres such as athletics, music, art, literature, theater and the like as well as the ability to appreciate and enjoy them. Indeed, the non – elect often enjoy even greater giftings than the elect.</a:t>
            </a:r>
            <a:endParaRPr lang="en-US" dirty="0"/>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Categories of Common Grace: The Creative Realm</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5059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marL="0" indent="0">
              <a:lnSpc>
                <a:spcPct val="150000"/>
              </a:lnSpc>
              <a:buNone/>
            </a:pPr>
            <a:r>
              <a:rPr lang="en-US" dirty="0"/>
              <a:t>For consider your calling, brothers: not many of you were wise according to worldly standards, not many were powerful, not many were of noble birth. But God chose what is foolish in the world to shame the wise; God chose what is weak in the world to shame the strong; God chose what is low and despised in the world, even things that are not, to bring to nothing things that are, so that no human being might boast in the presence of God. And because of him you are in Christ Jesus, who became to us wisdom from God, righteousness and sanctification and redemption, so that, as it is written, "Let the one who boasts, boast in the Lord.” (1 Corinthians 1:26 – 31)</a:t>
            </a: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Categories of Common Grace: The Creative Realm</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4731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Human government is one of the primary ways evil is restrained for all people.</a:t>
            </a:r>
          </a:p>
          <a:p>
            <a:pPr marL="0" indent="0">
              <a:lnSpc>
                <a:spcPct val="150000"/>
              </a:lnSpc>
              <a:buNone/>
            </a:pPr>
            <a:r>
              <a:rPr lang="en-US" sz="2400" dirty="0"/>
              <a:t>Let every person be subject to the governing authorities. For there is no authority except from God, and those that exist have been instituted by God. Therefore whoever resists the authorities resists what God has appointed, and those who resist will incur judgment. For rulers are not a terror to good conduct, but to bad. Would you have no fear of the one who is in authority? Then do what is good, and you will receive his approval, for he is God's servant for your good. But if you do wrong, be afraid, for he does not bear the sword in vain. For he is the servant of God, an avenger who carries out God's wrath on the wrongdoer. Therefore one must be in subjection, not only to avoid God's wrath but also for the sake of conscience. Romans 13:1 – 5)</a:t>
            </a:r>
          </a:p>
          <a:p>
            <a:pPr marL="0" indent="0">
              <a:lnSpc>
                <a:spcPct val="150000"/>
              </a:lnSpc>
              <a:buNone/>
            </a:pPr>
            <a:endParaRPr lang="en-US" dirty="0">
              <a:solidFill>
                <a:srgbClr val="0070C0"/>
              </a:solidFill>
            </a:endParaRPr>
          </a:p>
          <a:p>
            <a:pPr>
              <a:lnSpc>
                <a:spcPct val="150000"/>
              </a:lnSpc>
            </a:pPr>
            <a:endParaRPr lang="en-US" dirty="0"/>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Categories of Common Grace: The Societal Realm</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71525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1624</Words>
  <Application>Microsoft Office PowerPoint</Application>
  <PresentationFormat>Widescreen</PresentationFormat>
  <Paragraphs>92</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Discipleship:  An  Introduction to  Systematic Theology and  Apologetics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2019-11-25T01:35:00Z</dcterms:created>
  <dcterms:modified xsi:type="dcterms:W3CDTF">2019-11-25T01:39:38Z</dcterms:modified>
</cp:coreProperties>
</file>