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1344" r:id="rId2"/>
    <p:sldId id="1171" r:id="rId3"/>
    <p:sldId id="1172" r:id="rId4"/>
    <p:sldId id="1173" r:id="rId5"/>
    <p:sldId id="1164" r:id="rId6"/>
    <p:sldId id="1165" r:id="rId7"/>
    <p:sldId id="1374" r:id="rId8"/>
    <p:sldId id="1166" r:id="rId9"/>
    <p:sldId id="1167" r:id="rId10"/>
    <p:sldId id="1168" r:id="rId11"/>
    <p:sldId id="1169" r:id="rId12"/>
    <p:sldId id="1170" r:id="rId13"/>
    <p:sldId id="1177" r:id="rId14"/>
    <p:sldId id="1178" r:id="rId15"/>
    <p:sldId id="1179" r:id="rId16"/>
    <p:sldId id="1180" r:id="rId17"/>
    <p:sldId id="1182" r:id="rId18"/>
    <p:sldId id="1181"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81" d="100"/>
          <a:sy n="81" d="100"/>
        </p:scale>
        <p:origin x="754"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0B957C1-D2AC-497C-AB5B-3015F565E71F}" type="datetimeFigureOut">
              <a:rPr lang="en-US" smtClean="0"/>
              <a:t>10/7/2019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F8CFFD8-EDC0-411A-9657-38AD149ADEA6}" type="slidenum">
              <a:rPr lang="en-US" smtClean="0"/>
              <a:t>‹#›</a:t>
            </a:fld>
            <a:endParaRPr lang="en-US"/>
          </a:p>
        </p:txBody>
      </p:sp>
    </p:spTree>
    <p:extLst>
      <p:ext uri="{BB962C8B-B14F-4D97-AF65-F5344CB8AC3E}">
        <p14:creationId xmlns:p14="http://schemas.microsoft.com/office/powerpoint/2010/main" val="35423733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EA7B6AA-3470-4A26-AB2D-2185BE01B5B3}" type="slidenum">
              <a:rPr lang="en-US" smtClean="0"/>
              <a:t>1</a:t>
            </a:fld>
            <a:endParaRPr lang="en-US"/>
          </a:p>
        </p:txBody>
      </p:sp>
    </p:spTree>
    <p:extLst>
      <p:ext uri="{BB962C8B-B14F-4D97-AF65-F5344CB8AC3E}">
        <p14:creationId xmlns:p14="http://schemas.microsoft.com/office/powerpoint/2010/main" val="41967482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solidFill>
                <a:srgbClr val="FF0000"/>
              </a:solidFill>
            </a:endParaRPr>
          </a:p>
        </p:txBody>
      </p:sp>
      <p:sp>
        <p:nvSpPr>
          <p:cNvPr id="4" name="Slide Number Placeholder 3"/>
          <p:cNvSpPr>
            <a:spLocks noGrp="1"/>
          </p:cNvSpPr>
          <p:nvPr>
            <p:ph type="sldNum" sz="quarter" idx="5"/>
          </p:nvPr>
        </p:nvSpPr>
        <p:spPr/>
        <p:txBody>
          <a:bodyPr/>
          <a:lstStyle/>
          <a:p>
            <a:fld id="{1F80C582-6487-4790-89B7-F49A4183323A}" type="slidenum">
              <a:rPr lang="en-US" smtClean="0"/>
              <a:t>10</a:t>
            </a:fld>
            <a:endParaRPr lang="en-US"/>
          </a:p>
        </p:txBody>
      </p:sp>
    </p:spTree>
    <p:extLst>
      <p:ext uri="{BB962C8B-B14F-4D97-AF65-F5344CB8AC3E}">
        <p14:creationId xmlns:p14="http://schemas.microsoft.com/office/powerpoint/2010/main" val="13785456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solidFill>
                <a:srgbClr val="FF0000"/>
              </a:solidFill>
            </a:endParaRPr>
          </a:p>
        </p:txBody>
      </p:sp>
      <p:sp>
        <p:nvSpPr>
          <p:cNvPr id="4" name="Slide Number Placeholder 3"/>
          <p:cNvSpPr>
            <a:spLocks noGrp="1"/>
          </p:cNvSpPr>
          <p:nvPr>
            <p:ph type="sldNum" sz="quarter" idx="5"/>
          </p:nvPr>
        </p:nvSpPr>
        <p:spPr/>
        <p:txBody>
          <a:bodyPr/>
          <a:lstStyle/>
          <a:p>
            <a:fld id="{1F80C582-6487-4790-89B7-F49A4183323A}" type="slidenum">
              <a:rPr lang="en-US" smtClean="0"/>
              <a:t>11</a:t>
            </a:fld>
            <a:endParaRPr lang="en-US"/>
          </a:p>
        </p:txBody>
      </p:sp>
    </p:spTree>
    <p:extLst>
      <p:ext uri="{BB962C8B-B14F-4D97-AF65-F5344CB8AC3E}">
        <p14:creationId xmlns:p14="http://schemas.microsoft.com/office/powerpoint/2010/main" val="7542753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solidFill>
                <a:srgbClr val="FF0000"/>
              </a:solidFill>
            </a:endParaRPr>
          </a:p>
        </p:txBody>
      </p:sp>
      <p:sp>
        <p:nvSpPr>
          <p:cNvPr id="4" name="Slide Number Placeholder 3"/>
          <p:cNvSpPr>
            <a:spLocks noGrp="1"/>
          </p:cNvSpPr>
          <p:nvPr>
            <p:ph type="sldNum" sz="quarter" idx="5"/>
          </p:nvPr>
        </p:nvSpPr>
        <p:spPr/>
        <p:txBody>
          <a:bodyPr/>
          <a:lstStyle/>
          <a:p>
            <a:fld id="{1F80C582-6487-4790-89B7-F49A4183323A}" type="slidenum">
              <a:rPr lang="en-US" smtClean="0"/>
              <a:t>12</a:t>
            </a:fld>
            <a:endParaRPr lang="en-US"/>
          </a:p>
        </p:txBody>
      </p:sp>
    </p:spTree>
    <p:extLst>
      <p:ext uri="{BB962C8B-B14F-4D97-AF65-F5344CB8AC3E}">
        <p14:creationId xmlns:p14="http://schemas.microsoft.com/office/powerpoint/2010/main" val="23755065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13</a:t>
            </a:fld>
            <a:endParaRPr lang="en-US"/>
          </a:p>
        </p:txBody>
      </p:sp>
    </p:spTree>
    <p:extLst>
      <p:ext uri="{BB962C8B-B14F-4D97-AF65-F5344CB8AC3E}">
        <p14:creationId xmlns:p14="http://schemas.microsoft.com/office/powerpoint/2010/main" val="51408513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14</a:t>
            </a:fld>
            <a:endParaRPr lang="en-US"/>
          </a:p>
        </p:txBody>
      </p:sp>
    </p:spTree>
    <p:extLst>
      <p:ext uri="{BB962C8B-B14F-4D97-AF65-F5344CB8AC3E}">
        <p14:creationId xmlns:p14="http://schemas.microsoft.com/office/powerpoint/2010/main" val="144193442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15</a:t>
            </a:fld>
            <a:endParaRPr lang="en-US"/>
          </a:p>
        </p:txBody>
      </p:sp>
    </p:spTree>
    <p:extLst>
      <p:ext uri="{BB962C8B-B14F-4D97-AF65-F5344CB8AC3E}">
        <p14:creationId xmlns:p14="http://schemas.microsoft.com/office/powerpoint/2010/main" val="36358079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16</a:t>
            </a:fld>
            <a:endParaRPr lang="en-US"/>
          </a:p>
        </p:txBody>
      </p:sp>
    </p:spTree>
    <p:extLst>
      <p:ext uri="{BB962C8B-B14F-4D97-AF65-F5344CB8AC3E}">
        <p14:creationId xmlns:p14="http://schemas.microsoft.com/office/powerpoint/2010/main" val="197416862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17</a:t>
            </a:fld>
            <a:endParaRPr lang="en-US"/>
          </a:p>
        </p:txBody>
      </p:sp>
    </p:spTree>
    <p:extLst>
      <p:ext uri="{BB962C8B-B14F-4D97-AF65-F5344CB8AC3E}">
        <p14:creationId xmlns:p14="http://schemas.microsoft.com/office/powerpoint/2010/main" val="43010466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18</a:t>
            </a:fld>
            <a:endParaRPr lang="en-US"/>
          </a:p>
        </p:txBody>
      </p:sp>
    </p:spTree>
    <p:extLst>
      <p:ext uri="{BB962C8B-B14F-4D97-AF65-F5344CB8AC3E}">
        <p14:creationId xmlns:p14="http://schemas.microsoft.com/office/powerpoint/2010/main" val="5239858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solidFill>
                <a:srgbClr val="FF0000"/>
              </a:solidFill>
            </a:endParaRPr>
          </a:p>
        </p:txBody>
      </p:sp>
      <p:sp>
        <p:nvSpPr>
          <p:cNvPr id="4" name="Slide Number Placeholder 3"/>
          <p:cNvSpPr>
            <a:spLocks noGrp="1"/>
          </p:cNvSpPr>
          <p:nvPr>
            <p:ph type="sldNum" sz="quarter" idx="5"/>
          </p:nvPr>
        </p:nvSpPr>
        <p:spPr/>
        <p:txBody>
          <a:bodyPr/>
          <a:lstStyle/>
          <a:p>
            <a:fld id="{1F80C582-6487-4790-89B7-F49A4183323A}" type="slidenum">
              <a:rPr lang="en-US" smtClean="0"/>
              <a:t>2</a:t>
            </a:fld>
            <a:endParaRPr lang="en-US"/>
          </a:p>
        </p:txBody>
      </p:sp>
    </p:spTree>
    <p:extLst>
      <p:ext uri="{BB962C8B-B14F-4D97-AF65-F5344CB8AC3E}">
        <p14:creationId xmlns:p14="http://schemas.microsoft.com/office/powerpoint/2010/main" val="10477906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solidFill>
                <a:srgbClr val="FF0000"/>
              </a:solidFill>
            </a:endParaRPr>
          </a:p>
        </p:txBody>
      </p:sp>
      <p:sp>
        <p:nvSpPr>
          <p:cNvPr id="4" name="Slide Number Placeholder 3"/>
          <p:cNvSpPr>
            <a:spLocks noGrp="1"/>
          </p:cNvSpPr>
          <p:nvPr>
            <p:ph type="sldNum" sz="quarter" idx="5"/>
          </p:nvPr>
        </p:nvSpPr>
        <p:spPr/>
        <p:txBody>
          <a:bodyPr/>
          <a:lstStyle/>
          <a:p>
            <a:fld id="{1F80C582-6487-4790-89B7-F49A4183323A}" type="slidenum">
              <a:rPr lang="en-US" smtClean="0"/>
              <a:t>3</a:t>
            </a:fld>
            <a:endParaRPr lang="en-US"/>
          </a:p>
        </p:txBody>
      </p:sp>
    </p:spTree>
    <p:extLst>
      <p:ext uri="{BB962C8B-B14F-4D97-AF65-F5344CB8AC3E}">
        <p14:creationId xmlns:p14="http://schemas.microsoft.com/office/powerpoint/2010/main" val="1175901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solidFill>
                <a:srgbClr val="FF0000"/>
              </a:solidFill>
            </a:endParaRPr>
          </a:p>
        </p:txBody>
      </p:sp>
      <p:sp>
        <p:nvSpPr>
          <p:cNvPr id="4" name="Slide Number Placeholder 3"/>
          <p:cNvSpPr>
            <a:spLocks noGrp="1"/>
          </p:cNvSpPr>
          <p:nvPr>
            <p:ph type="sldNum" sz="quarter" idx="5"/>
          </p:nvPr>
        </p:nvSpPr>
        <p:spPr/>
        <p:txBody>
          <a:bodyPr/>
          <a:lstStyle/>
          <a:p>
            <a:fld id="{1F80C582-6487-4790-89B7-F49A4183323A}" type="slidenum">
              <a:rPr lang="en-US" smtClean="0"/>
              <a:t>4</a:t>
            </a:fld>
            <a:endParaRPr lang="en-US"/>
          </a:p>
        </p:txBody>
      </p:sp>
    </p:spTree>
    <p:extLst>
      <p:ext uri="{BB962C8B-B14F-4D97-AF65-F5344CB8AC3E}">
        <p14:creationId xmlns:p14="http://schemas.microsoft.com/office/powerpoint/2010/main" val="52740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5</a:t>
            </a:fld>
            <a:endParaRPr lang="en-US"/>
          </a:p>
        </p:txBody>
      </p:sp>
    </p:spTree>
    <p:extLst>
      <p:ext uri="{BB962C8B-B14F-4D97-AF65-F5344CB8AC3E}">
        <p14:creationId xmlns:p14="http://schemas.microsoft.com/office/powerpoint/2010/main" val="24828266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6</a:t>
            </a:fld>
            <a:endParaRPr lang="en-US"/>
          </a:p>
        </p:txBody>
      </p:sp>
    </p:spTree>
    <p:extLst>
      <p:ext uri="{BB962C8B-B14F-4D97-AF65-F5344CB8AC3E}">
        <p14:creationId xmlns:p14="http://schemas.microsoft.com/office/powerpoint/2010/main" val="21364605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7</a:t>
            </a:fld>
            <a:endParaRPr lang="en-US"/>
          </a:p>
        </p:txBody>
      </p:sp>
    </p:spTree>
    <p:extLst>
      <p:ext uri="{BB962C8B-B14F-4D97-AF65-F5344CB8AC3E}">
        <p14:creationId xmlns:p14="http://schemas.microsoft.com/office/powerpoint/2010/main" val="4852777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8</a:t>
            </a:fld>
            <a:endParaRPr lang="en-US"/>
          </a:p>
        </p:txBody>
      </p:sp>
    </p:spTree>
    <p:extLst>
      <p:ext uri="{BB962C8B-B14F-4D97-AF65-F5344CB8AC3E}">
        <p14:creationId xmlns:p14="http://schemas.microsoft.com/office/powerpoint/2010/main" val="34742785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9</a:t>
            </a:fld>
            <a:endParaRPr lang="en-US"/>
          </a:p>
        </p:txBody>
      </p:sp>
    </p:spTree>
    <p:extLst>
      <p:ext uri="{BB962C8B-B14F-4D97-AF65-F5344CB8AC3E}">
        <p14:creationId xmlns:p14="http://schemas.microsoft.com/office/powerpoint/2010/main" val="5326643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5B022C-F26B-4C74-9094-70A8A5363D9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9C91D1A-FF1E-4363-9425-BE119D67E26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1A3AA54-3E4C-48E7-9931-0FA7BA89F04E}"/>
              </a:ext>
            </a:extLst>
          </p:cNvPr>
          <p:cNvSpPr>
            <a:spLocks noGrp="1"/>
          </p:cNvSpPr>
          <p:nvPr>
            <p:ph type="dt" sz="half" idx="10"/>
          </p:nvPr>
        </p:nvSpPr>
        <p:spPr/>
        <p:txBody>
          <a:bodyPr/>
          <a:lstStyle/>
          <a:p>
            <a:fld id="{174CE823-A6DF-4942-8EFC-0040103A6CD0}" type="datetimeFigureOut">
              <a:rPr lang="en-US" smtClean="0"/>
              <a:t>10/7/2019</a:t>
            </a:fld>
            <a:endParaRPr lang="en-US"/>
          </a:p>
        </p:txBody>
      </p:sp>
      <p:sp>
        <p:nvSpPr>
          <p:cNvPr id="5" name="Footer Placeholder 4">
            <a:extLst>
              <a:ext uri="{FF2B5EF4-FFF2-40B4-BE49-F238E27FC236}">
                <a16:creationId xmlns:a16="http://schemas.microsoft.com/office/drawing/2014/main" id="{EEA18647-9B09-40D0-80D9-03BBD8B5A34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8B98024-4380-47F4-A19B-F41DA063B5BD}"/>
              </a:ext>
            </a:extLst>
          </p:cNvPr>
          <p:cNvSpPr>
            <a:spLocks noGrp="1"/>
          </p:cNvSpPr>
          <p:nvPr>
            <p:ph type="sldNum" sz="quarter" idx="12"/>
          </p:nvPr>
        </p:nvSpPr>
        <p:spPr/>
        <p:txBody>
          <a:bodyPr/>
          <a:lstStyle/>
          <a:p>
            <a:fld id="{5C2F6167-471A-44D9-BA9F-6D02D9242D16}" type="slidenum">
              <a:rPr lang="en-US" smtClean="0"/>
              <a:t>‹#›</a:t>
            </a:fld>
            <a:endParaRPr lang="en-US"/>
          </a:p>
        </p:txBody>
      </p:sp>
    </p:spTree>
    <p:extLst>
      <p:ext uri="{BB962C8B-B14F-4D97-AF65-F5344CB8AC3E}">
        <p14:creationId xmlns:p14="http://schemas.microsoft.com/office/powerpoint/2010/main" val="29710670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1793C3-BD70-492A-8B3F-9476BB97244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B41A339-EA04-4775-AF44-616CCD05054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598EC83-89F6-429C-B90E-8E467E3ADFCC}"/>
              </a:ext>
            </a:extLst>
          </p:cNvPr>
          <p:cNvSpPr>
            <a:spLocks noGrp="1"/>
          </p:cNvSpPr>
          <p:nvPr>
            <p:ph type="dt" sz="half" idx="10"/>
          </p:nvPr>
        </p:nvSpPr>
        <p:spPr/>
        <p:txBody>
          <a:bodyPr/>
          <a:lstStyle/>
          <a:p>
            <a:fld id="{174CE823-A6DF-4942-8EFC-0040103A6CD0}" type="datetimeFigureOut">
              <a:rPr lang="en-US" smtClean="0"/>
              <a:t>10/7/2019</a:t>
            </a:fld>
            <a:endParaRPr lang="en-US"/>
          </a:p>
        </p:txBody>
      </p:sp>
      <p:sp>
        <p:nvSpPr>
          <p:cNvPr id="5" name="Footer Placeholder 4">
            <a:extLst>
              <a:ext uri="{FF2B5EF4-FFF2-40B4-BE49-F238E27FC236}">
                <a16:creationId xmlns:a16="http://schemas.microsoft.com/office/drawing/2014/main" id="{C402C5D9-19B8-4BBB-A8B6-BB56DA909D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08CCC9A-BE41-4186-8B35-837DE9BB88E6}"/>
              </a:ext>
            </a:extLst>
          </p:cNvPr>
          <p:cNvSpPr>
            <a:spLocks noGrp="1"/>
          </p:cNvSpPr>
          <p:nvPr>
            <p:ph type="sldNum" sz="quarter" idx="12"/>
          </p:nvPr>
        </p:nvSpPr>
        <p:spPr/>
        <p:txBody>
          <a:bodyPr/>
          <a:lstStyle/>
          <a:p>
            <a:fld id="{5C2F6167-471A-44D9-BA9F-6D02D9242D16}" type="slidenum">
              <a:rPr lang="en-US" smtClean="0"/>
              <a:t>‹#›</a:t>
            </a:fld>
            <a:endParaRPr lang="en-US"/>
          </a:p>
        </p:txBody>
      </p:sp>
    </p:spTree>
    <p:extLst>
      <p:ext uri="{BB962C8B-B14F-4D97-AF65-F5344CB8AC3E}">
        <p14:creationId xmlns:p14="http://schemas.microsoft.com/office/powerpoint/2010/main" val="39415098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9708219-45CC-4CCD-A915-F561F86E623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64CDC7A-130B-4E9A-AED9-5A88580E2CC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A7421EF-CD8B-4DDB-B649-1B46B86D6FC8}"/>
              </a:ext>
            </a:extLst>
          </p:cNvPr>
          <p:cNvSpPr>
            <a:spLocks noGrp="1"/>
          </p:cNvSpPr>
          <p:nvPr>
            <p:ph type="dt" sz="half" idx="10"/>
          </p:nvPr>
        </p:nvSpPr>
        <p:spPr/>
        <p:txBody>
          <a:bodyPr/>
          <a:lstStyle/>
          <a:p>
            <a:fld id="{174CE823-A6DF-4942-8EFC-0040103A6CD0}" type="datetimeFigureOut">
              <a:rPr lang="en-US" smtClean="0"/>
              <a:t>10/7/2019</a:t>
            </a:fld>
            <a:endParaRPr lang="en-US"/>
          </a:p>
        </p:txBody>
      </p:sp>
      <p:sp>
        <p:nvSpPr>
          <p:cNvPr id="5" name="Footer Placeholder 4">
            <a:extLst>
              <a:ext uri="{FF2B5EF4-FFF2-40B4-BE49-F238E27FC236}">
                <a16:creationId xmlns:a16="http://schemas.microsoft.com/office/drawing/2014/main" id="{EAE0EC05-F5AB-43D6-A80D-C750BB4A082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A002A29-04F4-4720-A94B-F7992ED85967}"/>
              </a:ext>
            </a:extLst>
          </p:cNvPr>
          <p:cNvSpPr>
            <a:spLocks noGrp="1"/>
          </p:cNvSpPr>
          <p:nvPr>
            <p:ph type="sldNum" sz="quarter" idx="12"/>
          </p:nvPr>
        </p:nvSpPr>
        <p:spPr/>
        <p:txBody>
          <a:bodyPr/>
          <a:lstStyle/>
          <a:p>
            <a:fld id="{5C2F6167-471A-44D9-BA9F-6D02D9242D16}" type="slidenum">
              <a:rPr lang="en-US" smtClean="0"/>
              <a:t>‹#›</a:t>
            </a:fld>
            <a:endParaRPr lang="en-US"/>
          </a:p>
        </p:txBody>
      </p:sp>
    </p:spTree>
    <p:extLst>
      <p:ext uri="{BB962C8B-B14F-4D97-AF65-F5344CB8AC3E}">
        <p14:creationId xmlns:p14="http://schemas.microsoft.com/office/powerpoint/2010/main" val="21427377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818789-BBD0-4D34-8E39-DF449FEA39B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C07C34D-0609-46D8-8A80-ED04D30E41A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186A830-69C0-4144-9827-CAD6691DC88B}"/>
              </a:ext>
            </a:extLst>
          </p:cNvPr>
          <p:cNvSpPr>
            <a:spLocks noGrp="1"/>
          </p:cNvSpPr>
          <p:nvPr>
            <p:ph type="dt" sz="half" idx="10"/>
          </p:nvPr>
        </p:nvSpPr>
        <p:spPr/>
        <p:txBody>
          <a:bodyPr/>
          <a:lstStyle/>
          <a:p>
            <a:fld id="{174CE823-A6DF-4942-8EFC-0040103A6CD0}" type="datetimeFigureOut">
              <a:rPr lang="en-US" smtClean="0"/>
              <a:t>10/7/2019</a:t>
            </a:fld>
            <a:endParaRPr lang="en-US"/>
          </a:p>
        </p:txBody>
      </p:sp>
      <p:sp>
        <p:nvSpPr>
          <p:cNvPr id="5" name="Footer Placeholder 4">
            <a:extLst>
              <a:ext uri="{FF2B5EF4-FFF2-40B4-BE49-F238E27FC236}">
                <a16:creationId xmlns:a16="http://schemas.microsoft.com/office/drawing/2014/main" id="{A7FB5CB5-8369-47C6-9EF4-5D28F65BA2D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2F7185D-8D5A-40D8-929B-98051159547B}"/>
              </a:ext>
            </a:extLst>
          </p:cNvPr>
          <p:cNvSpPr>
            <a:spLocks noGrp="1"/>
          </p:cNvSpPr>
          <p:nvPr>
            <p:ph type="sldNum" sz="quarter" idx="12"/>
          </p:nvPr>
        </p:nvSpPr>
        <p:spPr/>
        <p:txBody>
          <a:bodyPr/>
          <a:lstStyle/>
          <a:p>
            <a:fld id="{5C2F6167-471A-44D9-BA9F-6D02D9242D16}" type="slidenum">
              <a:rPr lang="en-US" smtClean="0"/>
              <a:t>‹#›</a:t>
            </a:fld>
            <a:endParaRPr lang="en-US"/>
          </a:p>
        </p:txBody>
      </p:sp>
    </p:spTree>
    <p:extLst>
      <p:ext uri="{BB962C8B-B14F-4D97-AF65-F5344CB8AC3E}">
        <p14:creationId xmlns:p14="http://schemas.microsoft.com/office/powerpoint/2010/main" val="29462391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EF715C-5BA0-4AEE-99B0-9AC48132E4F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54C07F2-DA6D-4361-8408-243E2CA4B6E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C006712-6132-44D6-9413-94DA08EE2CD4}"/>
              </a:ext>
            </a:extLst>
          </p:cNvPr>
          <p:cNvSpPr>
            <a:spLocks noGrp="1"/>
          </p:cNvSpPr>
          <p:nvPr>
            <p:ph type="dt" sz="half" idx="10"/>
          </p:nvPr>
        </p:nvSpPr>
        <p:spPr/>
        <p:txBody>
          <a:bodyPr/>
          <a:lstStyle/>
          <a:p>
            <a:fld id="{174CE823-A6DF-4942-8EFC-0040103A6CD0}" type="datetimeFigureOut">
              <a:rPr lang="en-US" smtClean="0"/>
              <a:t>10/7/2019</a:t>
            </a:fld>
            <a:endParaRPr lang="en-US"/>
          </a:p>
        </p:txBody>
      </p:sp>
      <p:sp>
        <p:nvSpPr>
          <p:cNvPr id="5" name="Footer Placeholder 4">
            <a:extLst>
              <a:ext uri="{FF2B5EF4-FFF2-40B4-BE49-F238E27FC236}">
                <a16:creationId xmlns:a16="http://schemas.microsoft.com/office/drawing/2014/main" id="{9D580464-08D0-4EDB-930E-F22325B086B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177DB3-478C-4784-898A-684CDF2BEC9F}"/>
              </a:ext>
            </a:extLst>
          </p:cNvPr>
          <p:cNvSpPr>
            <a:spLocks noGrp="1"/>
          </p:cNvSpPr>
          <p:nvPr>
            <p:ph type="sldNum" sz="quarter" idx="12"/>
          </p:nvPr>
        </p:nvSpPr>
        <p:spPr/>
        <p:txBody>
          <a:bodyPr/>
          <a:lstStyle/>
          <a:p>
            <a:fld id="{5C2F6167-471A-44D9-BA9F-6D02D9242D16}" type="slidenum">
              <a:rPr lang="en-US" smtClean="0"/>
              <a:t>‹#›</a:t>
            </a:fld>
            <a:endParaRPr lang="en-US"/>
          </a:p>
        </p:txBody>
      </p:sp>
    </p:spTree>
    <p:extLst>
      <p:ext uri="{BB962C8B-B14F-4D97-AF65-F5344CB8AC3E}">
        <p14:creationId xmlns:p14="http://schemas.microsoft.com/office/powerpoint/2010/main" val="36416755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811748-A1E6-4CCA-98B5-5B992A8F41F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694B940-2964-42C6-BA54-D8B59196355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386BD77-CFEC-455E-84BA-6C1D8913ECE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EB7AB01-1C75-40AB-9963-CDED6D237E62}"/>
              </a:ext>
            </a:extLst>
          </p:cNvPr>
          <p:cNvSpPr>
            <a:spLocks noGrp="1"/>
          </p:cNvSpPr>
          <p:nvPr>
            <p:ph type="dt" sz="half" idx="10"/>
          </p:nvPr>
        </p:nvSpPr>
        <p:spPr/>
        <p:txBody>
          <a:bodyPr/>
          <a:lstStyle/>
          <a:p>
            <a:fld id="{174CE823-A6DF-4942-8EFC-0040103A6CD0}" type="datetimeFigureOut">
              <a:rPr lang="en-US" smtClean="0"/>
              <a:t>10/7/2019</a:t>
            </a:fld>
            <a:endParaRPr lang="en-US"/>
          </a:p>
        </p:txBody>
      </p:sp>
      <p:sp>
        <p:nvSpPr>
          <p:cNvPr id="6" name="Footer Placeholder 5">
            <a:extLst>
              <a:ext uri="{FF2B5EF4-FFF2-40B4-BE49-F238E27FC236}">
                <a16:creationId xmlns:a16="http://schemas.microsoft.com/office/drawing/2014/main" id="{04214CAA-CE26-4B6A-B22E-5560E4786F1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6FCD706-7245-4B99-8789-9873AB11586A}"/>
              </a:ext>
            </a:extLst>
          </p:cNvPr>
          <p:cNvSpPr>
            <a:spLocks noGrp="1"/>
          </p:cNvSpPr>
          <p:nvPr>
            <p:ph type="sldNum" sz="quarter" idx="12"/>
          </p:nvPr>
        </p:nvSpPr>
        <p:spPr/>
        <p:txBody>
          <a:bodyPr/>
          <a:lstStyle/>
          <a:p>
            <a:fld id="{5C2F6167-471A-44D9-BA9F-6D02D9242D16}" type="slidenum">
              <a:rPr lang="en-US" smtClean="0"/>
              <a:t>‹#›</a:t>
            </a:fld>
            <a:endParaRPr lang="en-US"/>
          </a:p>
        </p:txBody>
      </p:sp>
    </p:spTree>
    <p:extLst>
      <p:ext uri="{BB962C8B-B14F-4D97-AF65-F5344CB8AC3E}">
        <p14:creationId xmlns:p14="http://schemas.microsoft.com/office/powerpoint/2010/main" val="38423361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DFDBD2-9763-4DAE-B621-25614868370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0591D50-AE0D-464D-8968-DB047384D4C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737CDD1-0521-496F-95A7-AFA722A98A9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9787F25-024C-4CAD-9C60-B3116892FD1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4AB99A6-FAAE-4B98-A1FB-23A9C053915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0487864-47EF-45C2-A74E-461ECD6D9650}"/>
              </a:ext>
            </a:extLst>
          </p:cNvPr>
          <p:cNvSpPr>
            <a:spLocks noGrp="1"/>
          </p:cNvSpPr>
          <p:nvPr>
            <p:ph type="dt" sz="half" idx="10"/>
          </p:nvPr>
        </p:nvSpPr>
        <p:spPr/>
        <p:txBody>
          <a:bodyPr/>
          <a:lstStyle/>
          <a:p>
            <a:fld id="{174CE823-A6DF-4942-8EFC-0040103A6CD0}" type="datetimeFigureOut">
              <a:rPr lang="en-US" smtClean="0"/>
              <a:t>10/7/2019</a:t>
            </a:fld>
            <a:endParaRPr lang="en-US"/>
          </a:p>
        </p:txBody>
      </p:sp>
      <p:sp>
        <p:nvSpPr>
          <p:cNvPr id="8" name="Footer Placeholder 7">
            <a:extLst>
              <a:ext uri="{FF2B5EF4-FFF2-40B4-BE49-F238E27FC236}">
                <a16:creationId xmlns:a16="http://schemas.microsoft.com/office/drawing/2014/main" id="{91D4A135-384D-4750-91A0-071AC544918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D27BDB9-3E60-49BA-8921-C5479B101BB7}"/>
              </a:ext>
            </a:extLst>
          </p:cNvPr>
          <p:cNvSpPr>
            <a:spLocks noGrp="1"/>
          </p:cNvSpPr>
          <p:nvPr>
            <p:ph type="sldNum" sz="quarter" idx="12"/>
          </p:nvPr>
        </p:nvSpPr>
        <p:spPr/>
        <p:txBody>
          <a:bodyPr/>
          <a:lstStyle/>
          <a:p>
            <a:fld id="{5C2F6167-471A-44D9-BA9F-6D02D9242D16}" type="slidenum">
              <a:rPr lang="en-US" smtClean="0"/>
              <a:t>‹#›</a:t>
            </a:fld>
            <a:endParaRPr lang="en-US"/>
          </a:p>
        </p:txBody>
      </p:sp>
    </p:spTree>
    <p:extLst>
      <p:ext uri="{BB962C8B-B14F-4D97-AF65-F5344CB8AC3E}">
        <p14:creationId xmlns:p14="http://schemas.microsoft.com/office/powerpoint/2010/main" val="13752600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89780F-DDFC-41AF-BE37-7C26F72149B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B146B5A-6D42-48B3-856E-2182CD98DE05}"/>
              </a:ext>
            </a:extLst>
          </p:cNvPr>
          <p:cNvSpPr>
            <a:spLocks noGrp="1"/>
          </p:cNvSpPr>
          <p:nvPr>
            <p:ph type="dt" sz="half" idx="10"/>
          </p:nvPr>
        </p:nvSpPr>
        <p:spPr/>
        <p:txBody>
          <a:bodyPr/>
          <a:lstStyle/>
          <a:p>
            <a:fld id="{174CE823-A6DF-4942-8EFC-0040103A6CD0}" type="datetimeFigureOut">
              <a:rPr lang="en-US" smtClean="0"/>
              <a:t>10/7/2019</a:t>
            </a:fld>
            <a:endParaRPr lang="en-US"/>
          </a:p>
        </p:txBody>
      </p:sp>
      <p:sp>
        <p:nvSpPr>
          <p:cNvPr id="4" name="Footer Placeholder 3">
            <a:extLst>
              <a:ext uri="{FF2B5EF4-FFF2-40B4-BE49-F238E27FC236}">
                <a16:creationId xmlns:a16="http://schemas.microsoft.com/office/drawing/2014/main" id="{811DC2D1-5752-4E68-AE37-9FC07D7577F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6E9FA22-2413-46D0-9F67-14BC66C86E41}"/>
              </a:ext>
            </a:extLst>
          </p:cNvPr>
          <p:cNvSpPr>
            <a:spLocks noGrp="1"/>
          </p:cNvSpPr>
          <p:nvPr>
            <p:ph type="sldNum" sz="quarter" idx="12"/>
          </p:nvPr>
        </p:nvSpPr>
        <p:spPr/>
        <p:txBody>
          <a:bodyPr/>
          <a:lstStyle/>
          <a:p>
            <a:fld id="{5C2F6167-471A-44D9-BA9F-6D02D9242D16}" type="slidenum">
              <a:rPr lang="en-US" smtClean="0"/>
              <a:t>‹#›</a:t>
            </a:fld>
            <a:endParaRPr lang="en-US"/>
          </a:p>
        </p:txBody>
      </p:sp>
    </p:spTree>
    <p:extLst>
      <p:ext uri="{BB962C8B-B14F-4D97-AF65-F5344CB8AC3E}">
        <p14:creationId xmlns:p14="http://schemas.microsoft.com/office/powerpoint/2010/main" val="17099334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01F13CF-17A9-48CB-B8AF-67B910AE7E9F}"/>
              </a:ext>
            </a:extLst>
          </p:cNvPr>
          <p:cNvSpPr>
            <a:spLocks noGrp="1"/>
          </p:cNvSpPr>
          <p:nvPr>
            <p:ph type="dt" sz="half" idx="10"/>
          </p:nvPr>
        </p:nvSpPr>
        <p:spPr/>
        <p:txBody>
          <a:bodyPr/>
          <a:lstStyle/>
          <a:p>
            <a:fld id="{174CE823-A6DF-4942-8EFC-0040103A6CD0}" type="datetimeFigureOut">
              <a:rPr lang="en-US" smtClean="0"/>
              <a:t>10/7/2019</a:t>
            </a:fld>
            <a:endParaRPr lang="en-US"/>
          </a:p>
        </p:txBody>
      </p:sp>
      <p:sp>
        <p:nvSpPr>
          <p:cNvPr id="3" name="Footer Placeholder 2">
            <a:extLst>
              <a:ext uri="{FF2B5EF4-FFF2-40B4-BE49-F238E27FC236}">
                <a16:creationId xmlns:a16="http://schemas.microsoft.com/office/drawing/2014/main" id="{CF6D9B7B-5EC4-42B7-BF58-E8CFC249111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EC350A4-379F-46F0-B965-A2D282CD34C5}"/>
              </a:ext>
            </a:extLst>
          </p:cNvPr>
          <p:cNvSpPr>
            <a:spLocks noGrp="1"/>
          </p:cNvSpPr>
          <p:nvPr>
            <p:ph type="sldNum" sz="quarter" idx="12"/>
          </p:nvPr>
        </p:nvSpPr>
        <p:spPr/>
        <p:txBody>
          <a:bodyPr/>
          <a:lstStyle/>
          <a:p>
            <a:fld id="{5C2F6167-471A-44D9-BA9F-6D02D9242D16}" type="slidenum">
              <a:rPr lang="en-US" smtClean="0"/>
              <a:t>‹#›</a:t>
            </a:fld>
            <a:endParaRPr lang="en-US"/>
          </a:p>
        </p:txBody>
      </p:sp>
    </p:spTree>
    <p:extLst>
      <p:ext uri="{BB962C8B-B14F-4D97-AF65-F5344CB8AC3E}">
        <p14:creationId xmlns:p14="http://schemas.microsoft.com/office/powerpoint/2010/main" val="1543257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5F2714-8220-4764-B568-D8FBA13B103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6091F92-C52A-4E23-A354-5378F844578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3587FB0-6B5C-4790-94B2-7125B3D644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5EDA634-DD54-424C-BBA6-EF1407FD4510}"/>
              </a:ext>
            </a:extLst>
          </p:cNvPr>
          <p:cNvSpPr>
            <a:spLocks noGrp="1"/>
          </p:cNvSpPr>
          <p:nvPr>
            <p:ph type="dt" sz="half" idx="10"/>
          </p:nvPr>
        </p:nvSpPr>
        <p:spPr/>
        <p:txBody>
          <a:bodyPr/>
          <a:lstStyle/>
          <a:p>
            <a:fld id="{174CE823-A6DF-4942-8EFC-0040103A6CD0}" type="datetimeFigureOut">
              <a:rPr lang="en-US" smtClean="0"/>
              <a:t>10/7/2019</a:t>
            </a:fld>
            <a:endParaRPr lang="en-US"/>
          </a:p>
        </p:txBody>
      </p:sp>
      <p:sp>
        <p:nvSpPr>
          <p:cNvPr id="6" name="Footer Placeholder 5">
            <a:extLst>
              <a:ext uri="{FF2B5EF4-FFF2-40B4-BE49-F238E27FC236}">
                <a16:creationId xmlns:a16="http://schemas.microsoft.com/office/drawing/2014/main" id="{E968C164-7254-44AB-929D-29A293A5A49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1A1D651-4750-43EB-84A1-D9DB826FF38E}"/>
              </a:ext>
            </a:extLst>
          </p:cNvPr>
          <p:cNvSpPr>
            <a:spLocks noGrp="1"/>
          </p:cNvSpPr>
          <p:nvPr>
            <p:ph type="sldNum" sz="quarter" idx="12"/>
          </p:nvPr>
        </p:nvSpPr>
        <p:spPr/>
        <p:txBody>
          <a:bodyPr/>
          <a:lstStyle/>
          <a:p>
            <a:fld id="{5C2F6167-471A-44D9-BA9F-6D02D9242D16}" type="slidenum">
              <a:rPr lang="en-US" smtClean="0"/>
              <a:t>‹#›</a:t>
            </a:fld>
            <a:endParaRPr lang="en-US"/>
          </a:p>
        </p:txBody>
      </p:sp>
    </p:spTree>
    <p:extLst>
      <p:ext uri="{BB962C8B-B14F-4D97-AF65-F5344CB8AC3E}">
        <p14:creationId xmlns:p14="http://schemas.microsoft.com/office/powerpoint/2010/main" val="38103383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A88198-9F86-4E70-9028-F8953D2F46C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0CCAE11-8A42-4060-8680-2ADF117D413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C27EDC6-BE13-4A02-803D-69B6CD51C5E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1A01B47-AF2D-44BC-A7E0-C3F3BCB05E86}"/>
              </a:ext>
            </a:extLst>
          </p:cNvPr>
          <p:cNvSpPr>
            <a:spLocks noGrp="1"/>
          </p:cNvSpPr>
          <p:nvPr>
            <p:ph type="dt" sz="half" idx="10"/>
          </p:nvPr>
        </p:nvSpPr>
        <p:spPr/>
        <p:txBody>
          <a:bodyPr/>
          <a:lstStyle/>
          <a:p>
            <a:fld id="{174CE823-A6DF-4942-8EFC-0040103A6CD0}" type="datetimeFigureOut">
              <a:rPr lang="en-US" smtClean="0"/>
              <a:t>10/7/2019</a:t>
            </a:fld>
            <a:endParaRPr lang="en-US"/>
          </a:p>
        </p:txBody>
      </p:sp>
      <p:sp>
        <p:nvSpPr>
          <p:cNvPr id="6" name="Footer Placeholder 5">
            <a:extLst>
              <a:ext uri="{FF2B5EF4-FFF2-40B4-BE49-F238E27FC236}">
                <a16:creationId xmlns:a16="http://schemas.microsoft.com/office/drawing/2014/main" id="{FE3173BA-8988-46C6-8FE3-40DBDB55FCE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8DDD6F6-4099-41FC-8506-23EB8544AD86}"/>
              </a:ext>
            </a:extLst>
          </p:cNvPr>
          <p:cNvSpPr>
            <a:spLocks noGrp="1"/>
          </p:cNvSpPr>
          <p:nvPr>
            <p:ph type="sldNum" sz="quarter" idx="12"/>
          </p:nvPr>
        </p:nvSpPr>
        <p:spPr/>
        <p:txBody>
          <a:bodyPr/>
          <a:lstStyle/>
          <a:p>
            <a:fld id="{5C2F6167-471A-44D9-BA9F-6D02D9242D16}" type="slidenum">
              <a:rPr lang="en-US" smtClean="0"/>
              <a:t>‹#›</a:t>
            </a:fld>
            <a:endParaRPr lang="en-US"/>
          </a:p>
        </p:txBody>
      </p:sp>
    </p:spTree>
    <p:extLst>
      <p:ext uri="{BB962C8B-B14F-4D97-AF65-F5344CB8AC3E}">
        <p14:creationId xmlns:p14="http://schemas.microsoft.com/office/powerpoint/2010/main" val="16065223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AAB0358-A2B6-4D48-AFE4-98CD4D8B6ED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D52F2AB-6CC6-4ABE-9207-8FD0752E9CB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DC48149-7E9C-428A-B91A-9A84D8D6E85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4CE823-A6DF-4942-8EFC-0040103A6CD0}" type="datetimeFigureOut">
              <a:rPr lang="en-US" smtClean="0"/>
              <a:t>10/7/2019</a:t>
            </a:fld>
            <a:endParaRPr lang="en-US"/>
          </a:p>
        </p:txBody>
      </p:sp>
      <p:sp>
        <p:nvSpPr>
          <p:cNvPr id="5" name="Footer Placeholder 4">
            <a:extLst>
              <a:ext uri="{FF2B5EF4-FFF2-40B4-BE49-F238E27FC236}">
                <a16:creationId xmlns:a16="http://schemas.microsoft.com/office/drawing/2014/main" id="{8D653D89-76A0-4D3F-B803-5DF527A5A32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5352F40-C368-4E78-A856-7C5178F8A04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2F6167-471A-44D9-BA9F-6D02D9242D16}" type="slidenum">
              <a:rPr lang="en-US" smtClean="0"/>
              <a:t>‹#›</a:t>
            </a:fld>
            <a:endParaRPr lang="en-US"/>
          </a:p>
        </p:txBody>
      </p:sp>
    </p:spTree>
    <p:extLst>
      <p:ext uri="{BB962C8B-B14F-4D97-AF65-F5344CB8AC3E}">
        <p14:creationId xmlns:p14="http://schemas.microsoft.com/office/powerpoint/2010/main" val="2831238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ligonier.org/store/does-prayer-change-things-epub/"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ligonier.org/store/does-prayer-change-things-epub/"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ligonier.org/store/does-prayer-change-things-epub/"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ligonier.org/store/does-prayer-change-things-epub/"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452285" y="179295"/>
            <a:ext cx="11228438" cy="4727001"/>
          </a:xfrm>
          <a:solidFill>
            <a:srgbClr val="FFFFCC"/>
          </a:solidFill>
        </p:spPr>
        <p:txBody>
          <a:bodyPr>
            <a:noAutofit/>
          </a:bodyPr>
          <a:lstStyle/>
          <a:p>
            <a:r>
              <a:rPr lang="en-US" b="1" dirty="0">
                <a:solidFill>
                  <a:srgbClr val="0070C0"/>
                </a:solidFill>
                <a:latin typeface="Arial" panose="020B0604020202020204" pitchFamily="34" charset="0"/>
                <a:cs typeface="Arial" panose="020B0604020202020204" pitchFamily="34" charset="0"/>
              </a:rPr>
              <a:t>Discipleship: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An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Introduction to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Systematic Theology and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Apologetics</a:t>
            </a:r>
          </a:p>
        </p:txBody>
      </p:sp>
      <p:sp>
        <p:nvSpPr>
          <p:cNvPr id="5" name="Subtitle 4"/>
          <p:cNvSpPr>
            <a:spLocks noGrp="1"/>
          </p:cNvSpPr>
          <p:nvPr>
            <p:ph type="subTitle" idx="1"/>
          </p:nvPr>
        </p:nvSpPr>
        <p:spPr>
          <a:xfrm>
            <a:off x="481781" y="5103760"/>
            <a:ext cx="11228438" cy="1655762"/>
          </a:xfrm>
          <a:solidFill>
            <a:srgbClr val="FFFFCC"/>
          </a:solidFill>
        </p:spPr>
        <p:txBody>
          <a:bodyPr>
            <a:normAutofit/>
          </a:bodyPr>
          <a:lstStyle/>
          <a:p>
            <a:r>
              <a:rPr lang="en-US" sz="3600" dirty="0"/>
              <a:t> </a:t>
            </a:r>
            <a:r>
              <a:rPr lang="en-US" sz="3600" b="1" dirty="0">
                <a:latin typeface="Arial" panose="020B0604020202020204" pitchFamily="34" charset="0"/>
                <a:cs typeface="Arial" panose="020B0604020202020204" pitchFamily="34" charset="0"/>
              </a:rPr>
              <a:t>Protestant Reformation Doctrines of Salvation</a:t>
            </a:r>
          </a:p>
          <a:p>
            <a:r>
              <a:rPr lang="en-US" sz="2800" b="1" dirty="0">
                <a:solidFill>
                  <a:srgbClr val="0070C0"/>
                </a:solidFill>
                <a:latin typeface="Arial" panose="020B0604020202020204" pitchFamily="34" charset="0"/>
                <a:cs typeface="Arial" panose="020B0604020202020204" pitchFamily="34" charset="0"/>
              </a:rPr>
              <a:t>The Heights Church October 6, 2019</a:t>
            </a:r>
          </a:p>
        </p:txBody>
      </p:sp>
    </p:spTree>
    <p:extLst>
      <p:ext uri="{BB962C8B-B14F-4D97-AF65-F5344CB8AC3E}">
        <p14:creationId xmlns:p14="http://schemas.microsoft.com/office/powerpoint/2010/main" val="28084079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1133089"/>
            <a:ext cx="11784563" cy="5724911"/>
          </a:xfrm>
          <a:solidFill>
            <a:srgbClr val="FFFFCC"/>
          </a:solidFill>
        </p:spPr>
        <p:txBody>
          <a:bodyPr numCol="1">
            <a:noAutofit/>
          </a:bodyPr>
          <a:lstStyle/>
          <a:p>
            <a:pPr algn="just">
              <a:lnSpc>
                <a:spcPct val="150000"/>
              </a:lnSpc>
            </a:pPr>
            <a:r>
              <a:rPr lang="en-US" dirty="0">
                <a:solidFill>
                  <a:srgbClr val="0070C0"/>
                </a:solidFill>
              </a:rPr>
              <a:t>Calvin’s favorite example of this was the book of Job. </a:t>
            </a:r>
          </a:p>
          <a:p>
            <a:pPr algn="just">
              <a:lnSpc>
                <a:spcPct val="150000"/>
              </a:lnSpc>
            </a:pPr>
            <a:r>
              <a:rPr lang="en-US" dirty="0"/>
              <a:t>The Sabeans and Chaldeans were free to choose, but for them, as for us, freedom always means freedom within limits. </a:t>
            </a:r>
          </a:p>
          <a:p>
            <a:pPr algn="just">
              <a:lnSpc>
                <a:spcPct val="150000"/>
              </a:lnSpc>
            </a:pPr>
            <a:r>
              <a:rPr lang="en-US" dirty="0">
                <a:solidFill>
                  <a:srgbClr val="0070C0"/>
                </a:solidFill>
              </a:rPr>
              <a:t>We must not confuse human freedom and human autonomy. </a:t>
            </a:r>
          </a:p>
          <a:p>
            <a:pPr algn="just">
              <a:lnSpc>
                <a:spcPct val="150000"/>
              </a:lnSpc>
            </a:pPr>
            <a:r>
              <a:rPr lang="en-US" dirty="0">
                <a:solidFill>
                  <a:srgbClr val="FF0000"/>
                </a:solidFill>
              </a:rPr>
              <a:t>There will always be a conflict between divine sovereignty and human autonomy. </a:t>
            </a:r>
          </a:p>
          <a:p>
            <a:pPr algn="just">
              <a:lnSpc>
                <a:spcPct val="150000"/>
              </a:lnSpc>
            </a:pPr>
            <a:r>
              <a:rPr lang="en-US" dirty="0">
                <a:solidFill>
                  <a:srgbClr val="0070C0"/>
                </a:solidFill>
              </a:rPr>
              <a:t>There is never a conflict between divine sovereignty and human freedom. The Bible says that man is free, but he is not an autonomous law unto himself.</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174171" y="90462"/>
            <a:ext cx="11784563" cy="954107"/>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Prayer: God’s immediate intervention versus God working through human agents? </a:t>
            </a:r>
            <a:endParaRPr lang="en-US" sz="2800" dirty="0"/>
          </a:p>
        </p:txBody>
      </p:sp>
    </p:spTree>
    <p:extLst>
      <p:ext uri="{BB962C8B-B14F-4D97-AF65-F5344CB8AC3E}">
        <p14:creationId xmlns:p14="http://schemas.microsoft.com/office/powerpoint/2010/main" val="12466175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8383" y="1119673"/>
            <a:ext cx="11784563" cy="5738327"/>
          </a:xfrm>
          <a:solidFill>
            <a:srgbClr val="FFFFCC"/>
          </a:solidFill>
        </p:spPr>
        <p:txBody>
          <a:bodyPr numCol="1">
            <a:noAutofit/>
          </a:bodyPr>
          <a:lstStyle/>
          <a:p>
            <a:pPr algn="just">
              <a:lnSpc>
                <a:spcPct val="100000"/>
              </a:lnSpc>
            </a:pPr>
            <a:r>
              <a:rPr lang="en-US" dirty="0">
                <a:solidFill>
                  <a:srgbClr val="0070C0"/>
                </a:solidFill>
              </a:rPr>
              <a:t>Calvin’s favorite example of this was the book of Job. </a:t>
            </a:r>
          </a:p>
          <a:p>
            <a:pPr algn="just">
              <a:lnSpc>
                <a:spcPct val="150000"/>
              </a:lnSpc>
            </a:pPr>
            <a:r>
              <a:rPr lang="en-US" dirty="0"/>
              <a:t>Suppose the Sabeans and Chaldeans had prayed, “Lead us not into temptation, but deliver us from the evil one.”</a:t>
            </a:r>
            <a:r>
              <a:rPr lang="en-US" dirty="0">
                <a:solidFill>
                  <a:srgbClr val="0070C0"/>
                </a:solidFill>
              </a:rPr>
              <a:t> </a:t>
            </a:r>
            <a:r>
              <a:rPr lang="en-US" dirty="0"/>
              <a:t>Job’s animals still would have been stolen, but not necessarily by the Sabeans and Chaldeans. </a:t>
            </a:r>
          </a:p>
          <a:p>
            <a:pPr algn="just">
              <a:lnSpc>
                <a:spcPct val="150000"/>
              </a:lnSpc>
            </a:pPr>
            <a:r>
              <a:rPr lang="en-US" dirty="0"/>
              <a:t>God might have chosen to answer their prayer, but He would have used some other agent to steal Job’s animals. There is freedom within limits, and within those limits, our prayers can change things. The Scriptures tell us that Elijah, through prayer, kept the rain from falling. He was not dissuaded from praying by his understanding of divine sovereignty.</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174171" y="90462"/>
            <a:ext cx="11784563" cy="954107"/>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Prayer: God’s immediate intervention versus God working through human agents? </a:t>
            </a:r>
            <a:endParaRPr lang="en-US" sz="2800" dirty="0"/>
          </a:p>
        </p:txBody>
      </p:sp>
    </p:spTree>
    <p:extLst>
      <p:ext uri="{BB962C8B-B14F-4D97-AF65-F5344CB8AC3E}">
        <p14:creationId xmlns:p14="http://schemas.microsoft.com/office/powerpoint/2010/main" val="30820336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8383" y="1226395"/>
            <a:ext cx="11784563" cy="5417001"/>
          </a:xfrm>
          <a:solidFill>
            <a:srgbClr val="FFFFCC"/>
          </a:solidFill>
        </p:spPr>
        <p:txBody>
          <a:bodyPr numCol="1">
            <a:noAutofit/>
          </a:bodyPr>
          <a:lstStyle/>
          <a:p>
            <a:pPr algn="just">
              <a:lnSpc>
                <a:spcPct val="150000"/>
              </a:lnSpc>
            </a:pPr>
            <a:r>
              <a:rPr lang="en-US" dirty="0">
                <a:solidFill>
                  <a:srgbClr val="0070C0"/>
                </a:solidFill>
              </a:rPr>
              <a:t>The very reason we pray is because of God’s sovereignty, because we believe that God has it within His power to order things according to His purpose. </a:t>
            </a:r>
          </a:p>
          <a:p>
            <a:pPr algn="just">
              <a:lnSpc>
                <a:spcPct val="150000"/>
              </a:lnSpc>
            </a:pPr>
            <a:r>
              <a:rPr lang="en-US" dirty="0">
                <a:solidFill>
                  <a:srgbClr val="0070C0"/>
                </a:solidFill>
              </a:rPr>
              <a:t>The promise of the Scriptures is that “The prayer of a righteous person has great power as it is working.” (James 5:16)</a:t>
            </a:r>
            <a:endParaRPr lang="en-US" u="sng" dirty="0">
              <a:solidFill>
                <a:srgbClr val="0070C0"/>
              </a:solidFill>
            </a:endParaRPr>
          </a:p>
          <a:p>
            <a:pPr algn="just">
              <a:lnSpc>
                <a:spcPct val="150000"/>
              </a:lnSpc>
            </a:pPr>
            <a:r>
              <a:rPr lang="en-US" dirty="0">
                <a:solidFill>
                  <a:srgbClr val="0070C0"/>
                </a:solidFill>
              </a:rPr>
              <a:t>The problem is that we are not all that righteous. What prayer most often changes is the wickedness and the hardness of our own hearts. </a:t>
            </a:r>
          </a:p>
          <a:p>
            <a:pPr marL="0" indent="0" algn="just">
              <a:lnSpc>
                <a:spcPct val="150000"/>
              </a:lnSpc>
              <a:buNone/>
            </a:pPr>
            <a:r>
              <a:rPr lang="en-US" dirty="0"/>
              <a:t>R.C. Sproul’s Crucial Questions booklet</a:t>
            </a:r>
            <a:r>
              <a:rPr lang="en-US" i="1" dirty="0"/>
              <a:t> </a:t>
            </a:r>
            <a:r>
              <a:rPr lang="en-US" i="1" u="sng" dirty="0">
                <a:hlinkClick r:id="rId3">
                  <a:extLst>
                    <a:ext uri="{A12FA001-AC4F-418D-AE19-62706E023703}">
                      <ahyp:hlinkClr xmlns:ahyp="http://schemas.microsoft.com/office/drawing/2018/hyperlinkcolor" val="tx"/>
                    </a:ext>
                  </a:extLst>
                </a:hlinkClick>
              </a:rPr>
              <a:t>Does Prayer Change Things?</a:t>
            </a:r>
            <a:endParaRPr lang="en-US" u="sng" dirty="0"/>
          </a:p>
          <a:p>
            <a:pPr marL="0" indent="0" algn="just">
              <a:lnSpc>
                <a:spcPct val="150000"/>
              </a:lnSpc>
              <a:buNone/>
            </a:pPr>
            <a:endParaRPr lang="en-US"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174171" y="90462"/>
            <a:ext cx="11784563" cy="954107"/>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Prayer: God’s immediate intervention versus God working through human agents? </a:t>
            </a:r>
            <a:endParaRPr lang="en-US" sz="2800" dirty="0"/>
          </a:p>
        </p:txBody>
      </p:sp>
    </p:spTree>
    <p:extLst>
      <p:ext uri="{BB962C8B-B14F-4D97-AF65-F5344CB8AC3E}">
        <p14:creationId xmlns:p14="http://schemas.microsoft.com/office/powerpoint/2010/main" val="20585992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177281" y="830424"/>
            <a:ext cx="11784563" cy="5896947"/>
          </a:xfrm>
          <a:solidFill>
            <a:srgbClr val="FFFFCC"/>
          </a:solidFill>
        </p:spPr>
        <p:txBody>
          <a:bodyPr numCol="1">
            <a:noAutofit/>
          </a:bodyPr>
          <a:lstStyle/>
          <a:p>
            <a:pPr>
              <a:lnSpc>
                <a:spcPct val="150000"/>
              </a:lnSpc>
            </a:pPr>
            <a:r>
              <a:rPr lang="en-US" dirty="0">
                <a:solidFill>
                  <a:srgbClr val="0070C0"/>
                </a:solidFill>
              </a:rPr>
              <a:t>Augustine said that nothing happens in this universe apart from the will of God and that, in a certain sense, God ordains everything that happens. </a:t>
            </a:r>
          </a:p>
          <a:p>
            <a:pPr>
              <a:lnSpc>
                <a:spcPct val="150000"/>
              </a:lnSpc>
            </a:pPr>
            <a:r>
              <a:rPr lang="en-US" dirty="0">
                <a:solidFill>
                  <a:srgbClr val="0070C0"/>
                </a:solidFill>
              </a:rPr>
              <a:t>Augustine was not attempting to absolve men of responsibility for their actions, but his teaching raises a question: If God is sovereign over the actions and intents of men, why pray at all? </a:t>
            </a:r>
          </a:p>
          <a:p>
            <a:pPr>
              <a:lnSpc>
                <a:spcPct val="150000"/>
              </a:lnSpc>
            </a:pPr>
            <a:r>
              <a:rPr lang="en-US" dirty="0">
                <a:solidFill>
                  <a:srgbClr val="0070C0"/>
                </a:solidFill>
              </a:rPr>
              <a:t>God commands by His holy Word that we pray. Prayer is not optional for the Christian; it is required.</a:t>
            </a:r>
            <a:endParaRPr lang="en-US" dirty="0">
              <a:solidFill>
                <a:srgbClr val="0070C0"/>
              </a:solidFill>
              <a:cs typeface="Arial" panose="020B0604020202020204" pitchFamily="34" charset="0"/>
            </a:endParaRPr>
          </a:p>
          <a:p>
            <a:endParaRPr lang="en-US" dirty="0">
              <a:solidFill>
                <a:srgbClr val="0070C0"/>
              </a:solidFill>
              <a:latin typeface="Arial" panose="020B0604020202020204" pitchFamily="34" charset="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177280" y="230421"/>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Prayer: If God Is sovereign, why does God want us to pray?</a:t>
            </a:r>
            <a:endParaRPr lang="en-US" sz="2800" dirty="0"/>
          </a:p>
        </p:txBody>
      </p:sp>
    </p:spTree>
    <p:extLst>
      <p:ext uri="{BB962C8B-B14F-4D97-AF65-F5344CB8AC3E}">
        <p14:creationId xmlns:p14="http://schemas.microsoft.com/office/powerpoint/2010/main" val="38412209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177281" y="830424"/>
            <a:ext cx="11784563" cy="5896947"/>
          </a:xfrm>
          <a:solidFill>
            <a:srgbClr val="FFFFCC"/>
          </a:solidFill>
        </p:spPr>
        <p:txBody>
          <a:bodyPr numCol="1">
            <a:noAutofit/>
          </a:bodyPr>
          <a:lstStyle/>
          <a:p>
            <a:pPr>
              <a:lnSpc>
                <a:spcPct val="100000"/>
              </a:lnSpc>
            </a:pPr>
            <a:r>
              <a:rPr lang="en-US" dirty="0">
                <a:solidFill>
                  <a:srgbClr val="0070C0"/>
                </a:solidFill>
              </a:rPr>
              <a:t>God commands by His holy Word that we pray. Prayer is not optional for the Christian; it is required.</a:t>
            </a:r>
          </a:p>
          <a:p>
            <a:pPr marL="0" indent="0">
              <a:lnSpc>
                <a:spcPct val="150000"/>
              </a:lnSpc>
              <a:buNone/>
            </a:pPr>
            <a:r>
              <a:rPr lang="en-US" dirty="0"/>
              <a:t>"</a:t>
            </a:r>
            <a:r>
              <a:rPr lang="en-US" dirty="0">
                <a:solidFill>
                  <a:srgbClr val="FF0000"/>
                </a:solidFill>
              </a:rPr>
              <a:t>And when you pray</a:t>
            </a:r>
            <a:r>
              <a:rPr lang="en-US" dirty="0"/>
              <a:t>, you must not be like the hypocrites… But when you pray, go into your room and shut the door and pray to your Father who is in secret. And your Father who sees in secret will reward you. And when you pray, do not heap up empty phrases as the Gentiles do, for they think that they will be heard for their many words. Do not be like them, for your Father knows what you need before you ask him. </a:t>
            </a:r>
            <a:r>
              <a:rPr lang="en-US" dirty="0">
                <a:solidFill>
                  <a:srgbClr val="FF0000"/>
                </a:solidFill>
              </a:rPr>
              <a:t>Pray then like this</a:t>
            </a:r>
            <a:r>
              <a:rPr lang="en-US" dirty="0"/>
              <a:t>: "Our Father in heaven, hallowed be your name. (Matthew 6:5 - 9)</a:t>
            </a:r>
          </a:p>
          <a:p>
            <a:pPr>
              <a:lnSpc>
                <a:spcPct val="150000"/>
              </a:lnSpc>
            </a:pPr>
            <a:endParaRPr lang="en-US" dirty="0">
              <a:solidFill>
                <a:srgbClr val="0070C0"/>
              </a:solidFill>
              <a:cs typeface="Arial" panose="020B0604020202020204" pitchFamily="34" charset="0"/>
            </a:endParaRPr>
          </a:p>
          <a:p>
            <a:endParaRPr lang="en-US" dirty="0">
              <a:solidFill>
                <a:srgbClr val="0070C0"/>
              </a:solidFill>
              <a:latin typeface="Arial" panose="020B0604020202020204" pitchFamily="34" charset="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177280" y="230421"/>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Prayer: If God Is sovereign, why does God want us to pray?</a:t>
            </a:r>
            <a:endParaRPr lang="en-US" sz="2800" dirty="0"/>
          </a:p>
        </p:txBody>
      </p:sp>
    </p:spTree>
    <p:extLst>
      <p:ext uri="{BB962C8B-B14F-4D97-AF65-F5344CB8AC3E}">
        <p14:creationId xmlns:p14="http://schemas.microsoft.com/office/powerpoint/2010/main" val="7098795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177281" y="830424"/>
            <a:ext cx="11784563" cy="5896947"/>
          </a:xfrm>
          <a:solidFill>
            <a:srgbClr val="FFFFCC"/>
          </a:solidFill>
        </p:spPr>
        <p:txBody>
          <a:bodyPr numCol="1">
            <a:noAutofit/>
          </a:bodyPr>
          <a:lstStyle/>
          <a:p>
            <a:pPr>
              <a:lnSpc>
                <a:spcPct val="100000"/>
              </a:lnSpc>
            </a:pPr>
            <a:r>
              <a:rPr lang="en-US" dirty="0">
                <a:solidFill>
                  <a:srgbClr val="0070C0"/>
                </a:solidFill>
              </a:rPr>
              <a:t>God commands by His holy Word that we pray. Prayer is not optional for the Christian; it is required.</a:t>
            </a:r>
          </a:p>
          <a:p>
            <a:pPr marL="0" indent="0">
              <a:lnSpc>
                <a:spcPct val="150000"/>
              </a:lnSpc>
              <a:buNone/>
            </a:pPr>
            <a:r>
              <a:rPr lang="en-US" dirty="0"/>
              <a:t>Rejoice always, </a:t>
            </a:r>
            <a:r>
              <a:rPr lang="en-US" dirty="0">
                <a:solidFill>
                  <a:srgbClr val="FF0000"/>
                </a:solidFill>
              </a:rPr>
              <a:t>pray without ceasing</a:t>
            </a:r>
            <a:r>
              <a:rPr lang="en-US" dirty="0"/>
              <a:t>, give thanks in all circumstances; for this is the will of God in Christ Jesus for you.  (1 Thessalonians 5:17 – 19)</a:t>
            </a:r>
          </a:p>
          <a:p>
            <a:pPr>
              <a:lnSpc>
                <a:spcPct val="150000"/>
              </a:lnSpc>
            </a:pPr>
            <a:endParaRPr lang="en-US" dirty="0">
              <a:solidFill>
                <a:srgbClr val="0070C0"/>
              </a:solidFill>
              <a:cs typeface="Arial" panose="020B0604020202020204" pitchFamily="34" charset="0"/>
            </a:endParaRPr>
          </a:p>
          <a:p>
            <a:endParaRPr lang="en-US" dirty="0">
              <a:solidFill>
                <a:srgbClr val="0070C0"/>
              </a:solidFill>
              <a:latin typeface="Arial" panose="020B0604020202020204" pitchFamily="34" charset="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177280" y="230421"/>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Prayer: If God Is sovereign, why does God want us to pray?</a:t>
            </a:r>
            <a:endParaRPr lang="en-US" sz="2800" dirty="0"/>
          </a:p>
        </p:txBody>
      </p:sp>
    </p:spTree>
    <p:extLst>
      <p:ext uri="{BB962C8B-B14F-4D97-AF65-F5344CB8AC3E}">
        <p14:creationId xmlns:p14="http://schemas.microsoft.com/office/powerpoint/2010/main" val="21925388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177281" y="830424"/>
            <a:ext cx="11784563" cy="5896947"/>
          </a:xfrm>
          <a:solidFill>
            <a:srgbClr val="FFFFCC"/>
          </a:solidFill>
        </p:spPr>
        <p:txBody>
          <a:bodyPr numCol="1">
            <a:noAutofit/>
          </a:bodyPr>
          <a:lstStyle/>
          <a:p>
            <a:pPr>
              <a:lnSpc>
                <a:spcPct val="150000"/>
              </a:lnSpc>
            </a:pPr>
            <a:r>
              <a:rPr lang="en-US" dirty="0"/>
              <a:t>John Calvin answers this in his </a:t>
            </a:r>
            <a:r>
              <a:rPr lang="en-US" i="1" u="sng" dirty="0"/>
              <a:t>Institutes of the Christian Religion</a:t>
            </a:r>
            <a:r>
              <a:rPr lang="en-US" dirty="0"/>
              <a:t>, Book 3, chapter 20, section 3.</a:t>
            </a:r>
            <a:endParaRPr lang="en-US" dirty="0">
              <a:latin typeface="Arial" panose="020B0604020202020204" pitchFamily="34" charset="0"/>
              <a:cs typeface="Arial" panose="020B0604020202020204" pitchFamily="34" charset="0"/>
            </a:endParaRPr>
          </a:p>
          <a:p>
            <a:pPr marL="0" indent="0">
              <a:lnSpc>
                <a:spcPct val="150000"/>
              </a:lnSpc>
              <a:buNone/>
            </a:pPr>
            <a:r>
              <a:rPr lang="en-US" i="1" dirty="0">
                <a:solidFill>
                  <a:srgbClr val="0070C0"/>
                </a:solidFill>
              </a:rPr>
              <a:t>But, someone will say, does God not know, even without being reminded, both in what respect we are troubled and what is expedient for us, so that it may seem in a sense superfluous that “he should be stirred up by our prayers—as if he were drowsily blinking or even sleeping until he is aroused by our voice? But they who thus reason do not observe to what end the Lord instructed his people to pray, for he ordained it not so much for his own sake as for ours. </a:t>
            </a:r>
            <a:endParaRPr lang="en-US" dirty="0">
              <a:solidFill>
                <a:srgbClr val="0070C0"/>
              </a:solidFill>
              <a:latin typeface="Arial" panose="020B0604020202020204" pitchFamily="34" charset="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177280" y="230421"/>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Prayer: If God Is sovereign, why does God want us to pray?</a:t>
            </a:r>
            <a:endParaRPr lang="en-US" sz="2800" dirty="0"/>
          </a:p>
        </p:txBody>
      </p:sp>
    </p:spTree>
    <p:extLst>
      <p:ext uri="{BB962C8B-B14F-4D97-AF65-F5344CB8AC3E}">
        <p14:creationId xmlns:p14="http://schemas.microsoft.com/office/powerpoint/2010/main" val="29575183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177281" y="830424"/>
            <a:ext cx="11784563" cy="5896947"/>
          </a:xfrm>
          <a:solidFill>
            <a:srgbClr val="FFFFCC"/>
          </a:solidFill>
        </p:spPr>
        <p:txBody>
          <a:bodyPr numCol="1">
            <a:noAutofit/>
          </a:bodyPr>
          <a:lstStyle/>
          <a:p>
            <a:pPr marL="0" indent="0">
              <a:lnSpc>
                <a:spcPct val="150000"/>
              </a:lnSpc>
              <a:buNone/>
            </a:pPr>
            <a:r>
              <a:rPr lang="en-US" i="1" dirty="0"/>
              <a:t> </a:t>
            </a:r>
            <a:r>
              <a:rPr lang="en-US" i="1" dirty="0">
                <a:solidFill>
                  <a:srgbClr val="0070C0"/>
                </a:solidFill>
              </a:rPr>
              <a:t>Now he wills—as is right—that his due be rendered to him, in the recognition that everything men desire and account conducive to their own profit comes from him, and in the attestation of this by prayers. But the profit of this sacrifice also, by which he is worshiped, returns to us. Accordingly, the holy fathers, the more confidently they extolled God’s benefits among themselves and others, were the more keenly aroused to pray . . .</a:t>
            </a:r>
            <a:endParaRPr lang="en-US" dirty="0">
              <a:solidFill>
                <a:srgbClr val="0070C0"/>
              </a:solidFill>
              <a:cs typeface="Arial" panose="020B0604020202020204" pitchFamily="34" charset="0"/>
            </a:endParaRPr>
          </a:p>
          <a:p>
            <a:endParaRPr lang="en-US" dirty="0">
              <a:solidFill>
                <a:srgbClr val="0070C0"/>
              </a:solidFill>
              <a:latin typeface="Arial" panose="020B0604020202020204" pitchFamily="34" charset="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177280" y="230421"/>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Prayer: If God Is sovereign, why does God want us to pray?</a:t>
            </a:r>
            <a:endParaRPr lang="en-US" sz="2800" dirty="0"/>
          </a:p>
        </p:txBody>
      </p:sp>
    </p:spTree>
    <p:extLst>
      <p:ext uri="{BB962C8B-B14F-4D97-AF65-F5344CB8AC3E}">
        <p14:creationId xmlns:p14="http://schemas.microsoft.com/office/powerpoint/2010/main" val="10687670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177281" y="830424"/>
            <a:ext cx="11784563" cy="5896947"/>
          </a:xfrm>
          <a:solidFill>
            <a:srgbClr val="FFFFCC"/>
          </a:solidFill>
        </p:spPr>
        <p:txBody>
          <a:bodyPr numCol="1">
            <a:noAutofit/>
          </a:bodyPr>
          <a:lstStyle/>
          <a:p>
            <a:pPr marL="0" indent="0">
              <a:lnSpc>
                <a:spcPct val="150000"/>
              </a:lnSpc>
              <a:buNone/>
            </a:pPr>
            <a:r>
              <a:rPr lang="en-US" i="1" dirty="0">
                <a:solidFill>
                  <a:srgbClr val="0070C0"/>
                </a:solidFill>
              </a:rPr>
              <a:t>Still it is very important for us to call upon him: </a:t>
            </a:r>
            <a:r>
              <a:rPr lang="en-US" i="1" dirty="0">
                <a:solidFill>
                  <a:srgbClr val="FF0000"/>
                </a:solidFill>
              </a:rPr>
              <a:t>First</a:t>
            </a:r>
            <a:r>
              <a:rPr lang="en-US" i="1" dirty="0">
                <a:solidFill>
                  <a:srgbClr val="0070C0"/>
                </a:solidFill>
              </a:rPr>
              <a:t>, that our hearts may be fired with a zealous and burning desire ever to seek, love, and serve him, while we become accustomed in every need to flee to him as to a sacred anchor. </a:t>
            </a:r>
            <a:r>
              <a:rPr lang="en-US" i="1" dirty="0">
                <a:solidFill>
                  <a:srgbClr val="FF0000"/>
                </a:solidFill>
              </a:rPr>
              <a:t>Secondly, </a:t>
            </a:r>
            <a:r>
              <a:rPr lang="en-US" i="1" dirty="0">
                <a:solidFill>
                  <a:srgbClr val="0070C0"/>
                </a:solidFill>
              </a:rPr>
              <a:t>that there may enter our hearts no desire and no “wish at all of which we should be ashamed to make him a witness, while we learn to set all our wishes before his eyes, and even to pour out our whole hearts. </a:t>
            </a:r>
            <a:r>
              <a:rPr lang="en-US" i="1" dirty="0">
                <a:solidFill>
                  <a:srgbClr val="FF0000"/>
                </a:solidFill>
              </a:rPr>
              <a:t>Thirdly, </a:t>
            </a:r>
            <a:r>
              <a:rPr lang="en-US" i="1" dirty="0">
                <a:solidFill>
                  <a:srgbClr val="0070C0"/>
                </a:solidFill>
              </a:rPr>
              <a:t>that we be prepared to receive his benefits with true gratitude of heart and thanksgiving, benefits that our prayer reminds us come from his hand.</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177280" y="230421"/>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Prayer: If God Is sovereign, why does God want us to pray?</a:t>
            </a:r>
            <a:endParaRPr lang="en-US" sz="2800" dirty="0"/>
          </a:p>
        </p:txBody>
      </p:sp>
    </p:spTree>
    <p:extLst>
      <p:ext uri="{BB962C8B-B14F-4D97-AF65-F5344CB8AC3E}">
        <p14:creationId xmlns:p14="http://schemas.microsoft.com/office/powerpoint/2010/main" val="11563938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8383" y="709127"/>
            <a:ext cx="11784563" cy="5934269"/>
          </a:xfrm>
          <a:solidFill>
            <a:srgbClr val="FFFFCC"/>
          </a:solidFill>
        </p:spPr>
        <p:txBody>
          <a:bodyPr numCol="1">
            <a:noAutofit/>
          </a:bodyPr>
          <a:lstStyle/>
          <a:p>
            <a:pPr algn="just">
              <a:lnSpc>
                <a:spcPct val="150000"/>
              </a:lnSpc>
            </a:pPr>
            <a:r>
              <a:rPr lang="en-US" b="1" i="1" dirty="0">
                <a:solidFill>
                  <a:srgbClr val="0070C0"/>
                </a:solidFill>
              </a:rPr>
              <a:t>With respect to God</a:t>
            </a:r>
            <a:r>
              <a:rPr lang="en-US" i="1" dirty="0">
                <a:solidFill>
                  <a:srgbClr val="0070C0"/>
                </a:solidFill>
              </a:rPr>
              <a:t>, prayer is but a sensible acknowledgement of our dependence on him to his glory. As he hath made all things for his own glory, so he will be glorified and acknowledged by his creatures; and it is fit that he should require this of those who would be subjects of his mercy . . . [it] is a suitable acknowledgement of our dependence on the power and mercy of God for that which we need, and but a suitable honor paid to the great Author and Fountain of all good.</a:t>
            </a:r>
          </a:p>
          <a:p>
            <a:pPr marL="0" indent="0" algn="just">
              <a:lnSpc>
                <a:spcPct val="150000"/>
              </a:lnSpc>
              <a:buNone/>
            </a:pPr>
            <a:r>
              <a:rPr lang="en-US" dirty="0"/>
              <a:t>*The Most High, a Prayer-Hearing God,”  A sermon by Jonathan Edwards</a:t>
            </a:r>
          </a:p>
          <a:p>
            <a:pPr marL="0" indent="0" algn="just">
              <a:lnSpc>
                <a:spcPct val="150000"/>
              </a:lnSpc>
              <a:buNone/>
            </a:pPr>
            <a:r>
              <a:rPr lang="en-US" dirty="0">
                <a:solidFill>
                  <a:srgbClr val="0070C0"/>
                </a:solidFill>
              </a:rPr>
              <a:t>Based upon Psalm 65:2 </a:t>
            </a:r>
            <a:r>
              <a:rPr lang="en-US" dirty="0"/>
              <a:t>O you who hear prayer, to you shall all flesh come.</a:t>
            </a:r>
            <a:endParaRPr lang="en-US"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174171" y="90462"/>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Prayer: Two Reasons to Pray*</a:t>
            </a:r>
            <a:r>
              <a:rPr lang="en-US" dirty="0"/>
              <a:t> </a:t>
            </a:r>
            <a:endParaRPr lang="en-US" sz="2800" dirty="0"/>
          </a:p>
        </p:txBody>
      </p:sp>
    </p:spTree>
    <p:extLst>
      <p:ext uri="{BB962C8B-B14F-4D97-AF65-F5344CB8AC3E}">
        <p14:creationId xmlns:p14="http://schemas.microsoft.com/office/powerpoint/2010/main" val="26207858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8383" y="709127"/>
            <a:ext cx="11784563" cy="5934269"/>
          </a:xfrm>
          <a:solidFill>
            <a:srgbClr val="FFFFCC"/>
          </a:solidFill>
        </p:spPr>
        <p:txBody>
          <a:bodyPr numCol="1">
            <a:noAutofit/>
          </a:bodyPr>
          <a:lstStyle/>
          <a:p>
            <a:pPr algn="just">
              <a:lnSpc>
                <a:spcPct val="150000"/>
              </a:lnSpc>
            </a:pPr>
            <a:r>
              <a:rPr lang="en-US" b="1" i="1" dirty="0">
                <a:solidFill>
                  <a:srgbClr val="0070C0"/>
                </a:solidFill>
              </a:rPr>
              <a:t>With respect to ourselves, </a:t>
            </a:r>
            <a:r>
              <a:rPr lang="en-US" i="1" dirty="0">
                <a:solidFill>
                  <a:srgbClr val="0070C0"/>
                </a:solidFill>
              </a:rPr>
              <a:t>God requires prayer of us . . . Fervent prayer many ways tends to prepare the heart. Hereby is excited a sense of our need . . . whereby the mind is more prepared to prize [his mercy] . . . Our prayer to God may excite in us a suitable sense and consideration of our dependence on God for the mercy we ask, and a suitable exercise of faith in God’s sufficiency, so that we may be prepared to glorify his name when the mercy is received. </a:t>
            </a:r>
          </a:p>
          <a:p>
            <a:pPr algn="just">
              <a:lnSpc>
                <a:spcPct val="150000"/>
              </a:lnSpc>
            </a:pPr>
            <a:r>
              <a:rPr lang="en-US" dirty="0"/>
              <a:t>*The Most High, a Prayer-Hearing God,”  A sermon by Jonathan Edwards</a:t>
            </a:r>
            <a:endParaRPr lang="en-US"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174171" y="90462"/>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Prayer: Two Reasons to Pray*</a:t>
            </a:r>
            <a:r>
              <a:rPr lang="en-US" dirty="0"/>
              <a:t> </a:t>
            </a:r>
            <a:endParaRPr lang="en-US" sz="2800" dirty="0"/>
          </a:p>
        </p:txBody>
      </p:sp>
    </p:spTree>
    <p:extLst>
      <p:ext uri="{BB962C8B-B14F-4D97-AF65-F5344CB8AC3E}">
        <p14:creationId xmlns:p14="http://schemas.microsoft.com/office/powerpoint/2010/main" val="35838078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8383" y="709127"/>
            <a:ext cx="11784563" cy="5934269"/>
          </a:xfrm>
          <a:solidFill>
            <a:srgbClr val="FFFFCC"/>
          </a:solidFill>
        </p:spPr>
        <p:txBody>
          <a:bodyPr numCol="1">
            <a:noAutofit/>
          </a:bodyPr>
          <a:lstStyle/>
          <a:p>
            <a:pPr algn="just">
              <a:lnSpc>
                <a:spcPct val="150000"/>
              </a:lnSpc>
            </a:pPr>
            <a:r>
              <a:rPr lang="en-US" dirty="0">
                <a:solidFill>
                  <a:srgbClr val="0070C0"/>
                </a:solidFill>
              </a:rPr>
              <a:t>Summary of Edward’s reasons to pray.</a:t>
            </a:r>
          </a:p>
          <a:p>
            <a:pPr lvl="1" algn="just">
              <a:lnSpc>
                <a:spcPct val="150000"/>
              </a:lnSpc>
            </a:pPr>
            <a:r>
              <a:rPr lang="en-US" sz="2800" dirty="0">
                <a:solidFill>
                  <a:srgbClr val="0070C0"/>
                </a:solidFill>
              </a:rPr>
              <a:t>All that God does is for His glory first and for our benefit second. </a:t>
            </a:r>
          </a:p>
          <a:p>
            <a:pPr lvl="1" algn="just">
              <a:lnSpc>
                <a:spcPct val="150000"/>
              </a:lnSpc>
            </a:pPr>
            <a:r>
              <a:rPr lang="en-US" sz="2800" dirty="0">
                <a:solidFill>
                  <a:srgbClr val="0070C0"/>
                </a:solidFill>
              </a:rPr>
              <a:t>We pray because God commands us to pray, because it glorifies Him, and because it benefits us.</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174171" y="90462"/>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Prayer: Two Reasons to Pray</a:t>
            </a:r>
            <a:r>
              <a:rPr lang="en-US" dirty="0"/>
              <a:t> </a:t>
            </a:r>
            <a:endParaRPr lang="en-US" sz="2800" dirty="0"/>
          </a:p>
        </p:txBody>
      </p:sp>
    </p:spTree>
    <p:extLst>
      <p:ext uri="{BB962C8B-B14F-4D97-AF65-F5344CB8AC3E}">
        <p14:creationId xmlns:p14="http://schemas.microsoft.com/office/powerpoint/2010/main" val="20394155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177281" y="830424"/>
            <a:ext cx="11784563" cy="5896947"/>
          </a:xfrm>
          <a:solidFill>
            <a:srgbClr val="FFFFCC"/>
          </a:solidFill>
        </p:spPr>
        <p:txBody>
          <a:bodyPr numCol="1">
            <a:noAutofit/>
          </a:bodyPr>
          <a:lstStyle/>
          <a:p>
            <a:pPr algn="just"/>
            <a:r>
              <a:rPr lang="en-US" dirty="0">
                <a:solidFill>
                  <a:srgbClr val="0070C0"/>
                </a:solidFill>
              </a:rPr>
              <a:t>NO!</a:t>
            </a:r>
          </a:p>
          <a:p>
            <a:pPr marL="0" indent="0" algn="just">
              <a:lnSpc>
                <a:spcPct val="150000"/>
              </a:lnSpc>
              <a:buNone/>
            </a:pPr>
            <a:r>
              <a:rPr lang="en-US" dirty="0">
                <a:solidFill>
                  <a:srgbClr val="0070C0"/>
                </a:solidFill>
              </a:rPr>
              <a:t>“The Bible says there are certain things God has decreed from all eternity. Those things will inevitably come to pass. If all the Christians of the world were to pray collectively, it “would not change what God, in His hidden counsel, has determined to do.” </a:t>
            </a:r>
          </a:p>
          <a:p>
            <a:pPr marL="0" indent="0" algn="just">
              <a:lnSpc>
                <a:spcPct val="150000"/>
              </a:lnSpc>
              <a:buNone/>
            </a:pPr>
            <a:endParaRPr lang="en-US" dirty="0"/>
          </a:p>
          <a:p>
            <a:pPr marL="0" indent="0" algn="just">
              <a:lnSpc>
                <a:spcPct val="150000"/>
              </a:lnSpc>
              <a:buNone/>
            </a:pPr>
            <a:r>
              <a:rPr lang="en-US" sz="2400" dirty="0"/>
              <a:t>R.C. Sproul’s Crucial Questions booklet</a:t>
            </a:r>
            <a:r>
              <a:rPr lang="en-US" sz="2400" i="1" dirty="0"/>
              <a:t> </a:t>
            </a:r>
            <a:r>
              <a:rPr lang="en-US" sz="2400" i="1" u="sng" dirty="0">
                <a:hlinkClick r:id="rId3">
                  <a:extLst>
                    <a:ext uri="{A12FA001-AC4F-418D-AE19-62706E023703}">
                      <ahyp:hlinkClr xmlns:ahyp="http://schemas.microsoft.com/office/drawing/2018/hyperlinkcolor" val="tx"/>
                    </a:ext>
                  </a:extLst>
                </a:hlinkClick>
              </a:rPr>
              <a:t>Does Prayer Change Things?</a:t>
            </a:r>
            <a:endParaRPr lang="en-US" sz="2400" u="sng" dirty="0"/>
          </a:p>
          <a:p>
            <a:pPr algn="just"/>
            <a:endParaRPr lang="en-US" sz="3200" dirty="0">
              <a:solidFill>
                <a:srgbClr val="0070C0"/>
              </a:solidFill>
              <a:latin typeface="Arial" panose="020B0604020202020204" pitchFamily="34" charset="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177280" y="230421"/>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Prayer: Does Prayer Change God’s Mind? </a:t>
            </a:r>
            <a:endParaRPr lang="en-US" sz="2800" dirty="0"/>
          </a:p>
        </p:txBody>
      </p:sp>
    </p:spTree>
    <p:extLst>
      <p:ext uri="{BB962C8B-B14F-4D97-AF65-F5344CB8AC3E}">
        <p14:creationId xmlns:p14="http://schemas.microsoft.com/office/powerpoint/2010/main" val="40061622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177281" y="830424"/>
            <a:ext cx="11784563" cy="5896947"/>
          </a:xfrm>
          <a:solidFill>
            <a:srgbClr val="FFFFCC"/>
          </a:solidFill>
        </p:spPr>
        <p:txBody>
          <a:bodyPr numCol="1">
            <a:noAutofit/>
          </a:bodyPr>
          <a:lstStyle/>
          <a:p>
            <a:pPr algn="just"/>
            <a:r>
              <a:rPr lang="en-US" dirty="0">
                <a:solidFill>
                  <a:srgbClr val="0070C0"/>
                </a:solidFill>
              </a:rPr>
              <a:t>YES!</a:t>
            </a:r>
          </a:p>
          <a:p>
            <a:pPr marL="0" indent="0" algn="just">
              <a:lnSpc>
                <a:spcPct val="150000"/>
              </a:lnSpc>
              <a:buNone/>
            </a:pPr>
            <a:r>
              <a:rPr lang="en-US" dirty="0">
                <a:solidFill>
                  <a:srgbClr val="0070C0"/>
                </a:solidFill>
              </a:rPr>
              <a:t>“When God hangs His sword of judgment over people’s heads, and they repent and He then withholds His judgment, has He really changed His mind? The mind of God does not change for God does not change. Things change, and they change according to His sovereign will, which He exercises through secondary means and secondary activities. The prayer of His people is one of the means He uses to bring things to pass in this world. So if you ask me whether prayer changes things, I answer with an unhesitating “Yes!”</a:t>
            </a:r>
          </a:p>
          <a:p>
            <a:pPr marL="0" indent="0" algn="just">
              <a:lnSpc>
                <a:spcPct val="150000"/>
              </a:lnSpc>
              <a:buNone/>
            </a:pPr>
            <a:r>
              <a:rPr lang="en-US" sz="2400" dirty="0"/>
              <a:t>R.C. Sproul’s Crucial Questions booklet</a:t>
            </a:r>
            <a:r>
              <a:rPr lang="en-US" sz="2400" i="1" dirty="0"/>
              <a:t> </a:t>
            </a:r>
            <a:r>
              <a:rPr lang="en-US" sz="2400" i="1" u="sng" dirty="0">
                <a:hlinkClick r:id="rId3">
                  <a:extLst>
                    <a:ext uri="{A12FA001-AC4F-418D-AE19-62706E023703}">
                      <ahyp:hlinkClr xmlns:ahyp="http://schemas.microsoft.com/office/drawing/2018/hyperlinkcolor" val="tx"/>
                    </a:ext>
                  </a:extLst>
                </a:hlinkClick>
              </a:rPr>
              <a:t>Does Prayer Change Things?</a:t>
            </a:r>
            <a:endParaRPr lang="en-US" sz="2400" u="sng" dirty="0"/>
          </a:p>
          <a:p>
            <a:pPr marL="0" indent="0" algn="just">
              <a:lnSpc>
                <a:spcPct val="150000"/>
              </a:lnSpc>
              <a:buNone/>
            </a:pPr>
            <a:endParaRPr lang="en-US" sz="3200" dirty="0">
              <a:solidFill>
                <a:srgbClr val="0070C0"/>
              </a:solidFill>
              <a:latin typeface="Arial" panose="020B0604020202020204" pitchFamily="34" charset="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177280" y="230421"/>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Prayer: Does Prayer Change Things? </a:t>
            </a:r>
            <a:endParaRPr lang="en-US" sz="2800" dirty="0"/>
          </a:p>
        </p:txBody>
      </p:sp>
    </p:spTree>
    <p:extLst>
      <p:ext uri="{BB962C8B-B14F-4D97-AF65-F5344CB8AC3E}">
        <p14:creationId xmlns:p14="http://schemas.microsoft.com/office/powerpoint/2010/main" val="3572010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177280" y="230421"/>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Prayer: Does Prayer Change Things? </a:t>
            </a:r>
            <a:endParaRPr lang="en-US" sz="2800" dirty="0"/>
          </a:p>
        </p:txBody>
      </p:sp>
      <p:sp>
        <p:nvSpPr>
          <p:cNvPr id="3" name="Rectangle 1">
            <a:extLst>
              <a:ext uri="{FF2B5EF4-FFF2-40B4-BE49-F238E27FC236}">
                <a16:creationId xmlns:a16="http://schemas.microsoft.com/office/drawing/2014/main" id="{E66800A1-FC83-4836-88F8-4FB83501B2D0}"/>
              </a:ext>
            </a:extLst>
          </p:cNvPr>
          <p:cNvSpPr>
            <a:spLocks noGrp="1" noChangeArrowheads="1"/>
          </p:cNvSpPr>
          <p:nvPr>
            <p:ph idx="1"/>
          </p:nvPr>
        </p:nvSpPr>
        <p:spPr bwMode="auto">
          <a:xfrm>
            <a:off x="177280" y="869469"/>
            <a:ext cx="11784563" cy="3257174"/>
          </a:xfrm>
          <a:prstGeom prst="rect">
            <a:avLst/>
          </a:prstGeom>
          <a:solidFill>
            <a:srgbClr val="FFFFCC"/>
          </a:solidFill>
          <a:ln>
            <a:noFill/>
          </a:ln>
          <a:effec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50000"/>
              </a:lnSpc>
              <a:spcBef>
                <a:spcPct val="0"/>
              </a:spcBef>
              <a:spcAft>
                <a:spcPct val="0"/>
              </a:spcAft>
              <a:buClrTx/>
              <a:buSzTx/>
              <a:buFontTx/>
              <a:buNone/>
              <a:tabLst/>
            </a:pPr>
            <a:r>
              <a:rPr kumimoji="0" lang="en-US" altLang="en-US" b="0" i="0" u="none" strike="noStrike" cap="none" normalizeH="0" baseline="0" dirty="0">
                <a:ln>
                  <a:noFill/>
                </a:ln>
                <a:solidFill>
                  <a:srgbClr val="0070C0"/>
                </a:solidFill>
                <a:effectLst/>
                <a:latin typeface="+mn-lt"/>
              </a:rPr>
              <a:t>Wayne Grudem says</a:t>
            </a:r>
            <a:r>
              <a:rPr kumimoji="0" lang="en-US" altLang="en-US" b="0" i="0" u="none" strike="noStrike" cap="none" normalizeH="0" baseline="0" dirty="0">
                <a:ln>
                  <a:noFill/>
                </a:ln>
                <a:solidFill>
                  <a:schemeClr val="tx1"/>
                </a:solidFill>
                <a:effectLst/>
                <a:latin typeface="+mn-lt"/>
              </a:rPr>
              <a:t>,</a:t>
            </a:r>
            <a:r>
              <a:rPr lang="en-US" altLang="en-US" dirty="0">
                <a:latin typeface="+mn-lt"/>
              </a:rPr>
              <a:t> </a:t>
            </a:r>
            <a:r>
              <a:rPr kumimoji="0" lang="en-US" altLang="en-US" b="0" i="0" u="none" strike="noStrike" cap="none" normalizeH="0" baseline="0" dirty="0">
                <a:ln>
                  <a:noFill/>
                </a:ln>
                <a:solidFill>
                  <a:schemeClr val="tx1"/>
                </a:solidFill>
                <a:effectLst/>
                <a:latin typeface="+mn-lt"/>
              </a:rPr>
              <a:t>This is why prayer is so important to effective evangelism. Unless God works in peoples’ hearts to make the proclamation of the gospel effective, there will be no genuine saving response. Jesus said, “No one can come to me unless the Father who</a:t>
            </a:r>
            <a:r>
              <a:rPr kumimoji="0" lang="en-US" altLang="en-US" b="0" i="0" u="none" strike="noStrike" cap="none" normalizeH="0" baseline="0" dirty="0">
                <a:ln>
                  <a:noFill/>
                </a:ln>
                <a:solidFill>
                  <a:srgbClr val="000000"/>
                </a:solidFill>
                <a:effectLst/>
                <a:latin typeface="+mn-lt"/>
              </a:rPr>
              <a:t> </a:t>
            </a:r>
            <a:r>
              <a:rPr kumimoji="0" lang="en-US" altLang="en-US" b="0" i="0" u="none" strike="noStrike" cap="none" normalizeH="0" baseline="0" dirty="0">
                <a:ln>
                  <a:noFill/>
                </a:ln>
                <a:solidFill>
                  <a:schemeClr val="tx1"/>
                </a:solidFill>
                <a:effectLst/>
                <a:latin typeface="+mn-lt"/>
              </a:rPr>
              <a:t>sent me draws him” (John 6:44). </a:t>
            </a:r>
            <a:r>
              <a:rPr kumimoji="0" lang="en-US" altLang="en-US" sz="2400" b="0" i="0" u="none" strike="noStrike" cap="none" normalizeH="0" baseline="0" dirty="0">
                <a:ln>
                  <a:noFill/>
                </a:ln>
                <a:solidFill>
                  <a:srgbClr val="0070C0"/>
                </a:solidFill>
                <a:effectLst/>
                <a:latin typeface="+mn-lt"/>
              </a:rPr>
              <a:t>(Systematic Theology page 693)</a:t>
            </a:r>
          </a:p>
        </p:txBody>
      </p:sp>
    </p:spTree>
    <p:extLst>
      <p:ext uri="{BB962C8B-B14F-4D97-AF65-F5344CB8AC3E}">
        <p14:creationId xmlns:p14="http://schemas.microsoft.com/office/powerpoint/2010/main" val="19310114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1133089"/>
            <a:ext cx="11784563" cy="5724911"/>
          </a:xfrm>
          <a:solidFill>
            <a:srgbClr val="FFFFCC"/>
          </a:solidFill>
        </p:spPr>
        <p:txBody>
          <a:bodyPr numCol="1">
            <a:noAutofit/>
          </a:bodyPr>
          <a:lstStyle/>
          <a:p>
            <a:pPr algn="just"/>
            <a:r>
              <a:rPr lang="en-US" dirty="0">
                <a:solidFill>
                  <a:srgbClr val="0070C0"/>
                </a:solidFill>
              </a:rPr>
              <a:t>Calvin’s favorite example of this was the book of Job. </a:t>
            </a:r>
          </a:p>
          <a:p>
            <a:pPr marL="0" indent="0" algn="just">
              <a:lnSpc>
                <a:spcPct val="150000"/>
              </a:lnSpc>
              <a:buNone/>
            </a:pPr>
            <a:r>
              <a:rPr lang="en-US" dirty="0"/>
              <a:t>The Sabeans and the Chaldeans had taken Job’s donkeys and camels. Why? Because Satan had stirred their hearts to do so. But why? Because Satan had received permission from God to test Job’s faithfulness in any way he so desired, short of taking Job’s life. Why had God agreed to such a thing? For three reasons: (1) to silence the slander of Satan; (2) to vindicate Himself; and (3) to vindicate Job from the slander of Satan. All of these reasons are perfectly righteous justifications for God’s actions.</a:t>
            </a:r>
          </a:p>
          <a:p>
            <a:pPr marL="0" indent="0" algn="just">
              <a:lnSpc>
                <a:spcPct val="150000"/>
              </a:lnSpc>
              <a:buNone/>
            </a:pPr>
            <a:r>
              <a:rPr lang="en-US" dirty="0"/>
              <a:t>R.C. Sproul’s Crucial Questions booklet</a:t>
            </a:r>
            <a:r>
              <a:rPr lang="en-US" i="1" dirty="0"/>
              <a:t> </a:t>
            </a:r>
            <a:r>
              <a:rPr lang="en-US" i="1" u="sng" dirty="0">
                <a:hlinkClick r:id="rId3">
                  <a:extLst>
                    <a:ext uri="{A12FA001-AC4F-418D-AE19-62706E023703}">
                      <ahyp:hlinkClr xmlns:ahyp="http://schemas.microsoft.com/office/drawing/2018/hyperlinkcolor" val="tx"/>
                    </a:ext>
                  </a:extLst>
                </a:hlinkClick>
              </a:rPr>
              <a:t>Does Prayer Change Things?</a:t>
            </a:r>
            <a:endParaRPr lang="en-US" u="sng" dirty="0"/>
          </a:p>
          <a:p>
            <a:pPr marL="0" indent="0" algn="just">
              <a:lnSpc>
                <a:spcPct val="150000"/>
              </a:lnSpc>
              <a:buNone/>
            </a:pPr>
            <a:endParaRPr lang="en-US"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174171" y="90462"/>
            <a:ext cx="11784563" cy="954107"/>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Prayer: God’s immediate intervention versus God working through human agents? </a:t>
            </a:r>
            <a:endParaRPr lang="en-US" sz="2800" dirty="0"/>
          </a:p>
        </p:txBody>
      </p:sp>
    </p:spTree>
    <p:extLst>
      <p:ext uri="{BB962C8B-B14F-4D97-AF65-F5344CB8AC3E}">
        <p14:creationId xmlns:p14="http://schemas.microsoft.com/office/powerpoint/2010/main" val="20712281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1133089"/>
            <a:ext cx="11784563" cy="5724911"/>
          </a:xfrm>
          <a:solidFill>
            <a:srgbClr val="FFFFCC"/>
          </a:solidFill>
        </p:spPr>
        <p:txBody>
          <a:bodyPr numCol="1">
            <a:noAutofit/>
          </a:bodyPr>
          <a:lstStyle/>
          <a:p>
            <a:pPr algn="just">
              <a:lnSpc>
                <a:spcPct val="150000"/>
              </a:lnSpc>
            </a:pPr>
            <a:r>
              <a:rPr lang="en-US" dirty="0">
                <a:solidFill>
                  <a:srgbClr val="0070C0"/>
                </a:solidFill>
              </a:rPr>
              <a:t>Calvin’s favorite example of this was the book of Job. </a:t>
            </a:r>
          </a:p>
          <a:p>
            <a:pPr algn="just">
              <a:lnSpc>
                <a:spcPct val="150000"/>
              </a:lnSpc>
            </a:pPr>
            <a:r>
              <a:rPr lang="en-US" dirty="0"/>
              <a:t>Satan’s purpose in stirring up these two groups was to cause Job to blaspheme God—an altogether wicked motive. </a:t>
            </a:r>
          </a:p>
          <a:p>
            <a:pPr algn="just">
              <a:lnSpc>
                <a:spcPct val="150000"/>
              </a:lnSpc>
            </a:pPr>
            <a:r>
              <a:rPr lang="en-US" dirty="0"/>
              <a:t>Satan did not do something supernatural to accomplish his ends. He chose human agents—the Sabeans and Chaldeans, who were evil by nature—to steal Job’s animals. The Sabeans and Chaldeans were known for their thievery and murderous way of life. Their will was involved, but there was no coercion; God’s purpose was accomplished through their wicked actions.</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174171" y="90462"/>
            <a:ext cx="11784563" cy="954107"/>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Prayer: God’s immediate intervention versus God working through human agents? </a:t>
            </a:r>
            <a:endParaRPr lang="en-US" sz="2800" dirty="0"/>
          </a:p>
        </p:txBody>
      </p:sp>
    </p:spTree>
    <p:extLst>
      <p:ext uri="{BB962C8B-B14F-4D97-AF65-F5344CB8AC3E}">
        <p14:creationId xmlns:p14="http://schemas.microsoft.com/office/powerpoint/2010/main" val="29156609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1369</Words>
  <Application>Microsoft Office PowerPoint</Application>
  <PresentationFormat>Widescreen</PresentationFormat>
  <Paragraphs>83</Paragraphs>
  <Slides>18</Slides>
  <Notes>18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Calibri Light</vt:lpstr>
      <vt:lpstr>Office Theme</vt:lpstr>
      <vt:lpstr>Discipleship:  An  Introduction to  Systematic Theology and  Apologetics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Discipleship:  An  Introduction to  Systematic Theology and  Apologetics</dc:title>
  <dc:creator>Carl Schmuland</dc:creator>
  <cp:lastModifiedBy>Carl Schmuland</cp:lastModifiedBy>
  <cp:revision>2</cp:revision>
  <dcterms:created xsi:type="dcterms:W3CDTF">2019-10-07T22:47:15Z</dcterms:created>
  <dcterms:modified xsi:type="dcterms:W3CDTF">2019-10-07T22:49:46Z</dcterms:modified>
</cp:coreProperties>
</file>