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948" r:id="rId2"/>
    <p:sldId id="949" r:id="rId3"/>
    <p:sldId id="940" r:id="rId4"/>
    <p:sldId id="941" r:id="rId5"/>
    <p:sldId id="942" r:id="rId6"/>
    <p:sldId id="943" r:id="rId7"/>
    <p:sldId id="944" r:id="rId8"/>
    <p:sldId id="945" r:id="rId9"/>
    <p:sldId id="946" r:id="rId10"/>
    <p:sldId id="930" r:id="rId11"/>
    <p:sldId id="522" r:id="rId12"/>
    <p:sldId id="932" r:id="rId13"/>
    <p:sldId id="952" r:id="rId14"/>
    <p:sldId id="523" r:id="rId15"/>
    <p:sldId id="951" r:id="rId16"/>
    <p:sldId id="933" r:id="rId17"/>
    <p:sldId id="524" r:id="rId18"/>
    <p:sldId id="934" r:id="rId19"/>
    <p:sldId id="936" r:id="rId20"/>
    <p:sldId id="937" r:id="rId21"/>
    <p:sldId id="935" r:id="rId22"/>
    <p:sldId id="953"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2" d="100"/>
          <a:sy n="82" d="100"/>
        </p:scale>
        <p:origin x="720"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BE46BF-A420-438A-ABEA-234E2E5E4450}" type="datetimeFigureOut">
              <a:rPr lang="en-US" smtClean="0"/>
              <a:t>4/7/2019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BD2C8B-668E-4E14-AEFE-C53012BA1375}" type="slidenum">
              <a:rPr lang="en-US" smtClean="0"/>
              <a:t>‹#›</a:t>
            </a:fld>
            <a:endParaRPr lang="en-US"/>
          </a:p>
        </p:txBody>
      </p:sp>
    </p:spTree>
    <p:extLst>
      <p:ext uri="{BB962C8B-B14F-4D97-AF65-F5344CB8AC3E}">
        <p14:creationId xmlns:p14="http://schemas.microsoft.com/office/powerpoint/2010/main" val="1698520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a:t>
            </a:fld>
            <a:endParaRPr lang="en-US"/>
          </a:p>
        </p:txBody>
      </p:sp>
    </p:spTree>
    <p:extLst>
      <p:ext uri="{BB962C8B-B14F-4D97-AF65-F5344CB8AC3E}">
        <p14:creationId xmlns:p14="http://schemas.microsoft.com/office/powerpoint/2010/main" val="23939949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10</a:t>
            </a:fld>
            <a:endParaRPr lang="en-US" dirty="0"/>
          </a:p>
        </p:txBody>
      </p:sp>
    </p:spTree>
    <p:extLst>
      <p:ext uri="{BB962C8B-B14F-4D97-AF65-F5344CB8AC3E}">
        <p14:creationId xmlns:p14="http://schemas.microsoft.com/office/powerpoint/2010/main" val="498373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11</a:t>
            </a:fld>
            <a:endParaRPr lang="en-US"/>
          </a:p>
        </p:txBody>
      </p:sp>
    </p:spTree>
    <p:extLst>
      <p:ext uri="{BB962C8B-B14F-4D97-AF65-F5344CB8AC3E}">
        <p14:creationId xmlns:p14="http://schemas.microsoft.com/office/powerpoint/2010/main" val="29039272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12</a:t>
            </a:fld>
            <a:endParaRPr lang="en-US"/>
          </a:p>
        </p:txBody>
      </p:sp>
    </p:spTree>
    <p:extLst>
      <p:ext uri="{BB962C8B-B14F-4D97-AF65-F5344CB8AC3E}">
        <p14:creationId xmlns:p14="http://schemas.microsoft.com/office/powerpoint/2010/main" val="36403984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13</a:t>
            </a:fld>
            <a:endParaRPr lang="en-US"/>
          </a:p>
        </p:txBody>
      </p:sp>
    </p:spTree>
    <p:extLst>
      <p:ext uri="{BB962C8B-B14F-4D97-AF65-F5344CB8AC3E}">
        <p14:creationId xmlns:p14="http://schemas.microsoft.com/office/powerpoint/2010/main" val="23784254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14</a:t>
            </a:fld>
            <a:endParaRPr lang="en-US"/>
          </a:p>
        </p:txBody>
      </p:sp>
    </p:spTree>
    <p:extLst>
      <p:ext uri="{BB962C8B-B14F-4D97-AF65-F5344CB8AC3E}">
        <p14:creationId xmlns:p14="http://schemas.microsoft.com/office/powerpoint/2010/main" val="1477255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15</a:t>
            </a:fld>
            <a:endParaRPr lang="en-US"/>
          </a:p>
        </p:txBody>
      </p:sp>
    </p:spTree>
    <p:extLst>
      <p:ext uri="{BB962C8B-B14F-4D97-AF65-F5344CB8AC3E}">
        <p14:creationId xmlns:p14="http://schemas.microsoft.com/office/powerpoint/2010/main" val="34683019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16</a:t>
            </a:fld>
            <a:endParaRPr lang="en-US"/>
          </a:p>
        </p:txBody>
      </p:sp>
    </p:spTree>
    <p:extLst>
      <p:ext uri="{BB962C8B-B14F-4D97-AF65-F5344CB8AC3E}">
        <p14:creationId xmlns:p14="http://schemas.microsoft.com/office/powerpoint/2010/main" val="8971317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17</a:t>
            </a:fld>
            <a:endParaRPr lang="en-US"/>
          </a:p>
        </p:txBody>
      </p:sp>
    </p:spTree>
    <p:extLst>
      <p:ext uri="{BB962C8B-B14F-4D97-AF65-F5344CB8AC3E}">
        <p14:creationId xmlns:p14="http://schemas.microsoft.com/office/powerpoint/2010/main" val="25666001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18</a:t>
            </a:fld>
            <a:endParaRPr lang="en-US"/>
          </a:p>
        </p:txBody>
      </p:sp>
    </p:spTree>
    <p:extLst>
      <p:ext uri="{BB962C8B-B14F-4D97-AF65-F5344CB8AC3E}">
        <p14:creationId xmlns:p14="http://schemas.microsoft.com/office/powerpoint/2010/main" val="41666128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19</a:t>
            </a:fld>
            <a:endParaRPr lang="en-US"/>
          </a:p>
        </p:txBody>
      </p:sp>
    </p:spTree>
    <p:extLst>
      <p:ext uri="{BB962C8B-B14F-4D97-AF65-F5344CB8AC3E}">
        <p14:creationId xmlns:p14="http://schemas.microsoft.com/office/powerpoint/2010/main" val="3328452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a:t>
            </a:fld>
            <a:endParaRPr lang="en-US" dirty="0"/>
          </a:p>
        </p:txBody>
      </p:sp>
    </p:spTree>
    <p:extLst>
      <p:ext uri="{BB962C8B-B14F-4D97-AF65-F5344CB8AC3E}">
        <p14:creationId xmlns:p14="http://schemas.microsoft.com/office/powerpoint/2010/main" val="17935655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20</a:t>
            </a:fld>
            <a:endParaRPr lang="en-US"/>
          </a:p>
        </p:txBody>
      </p:sp>
    </p:spTree>
    <p:extLst>
      <p:ext uri="{BB962C8B-B14F-4D97-AF65-F5344CB8AC3E}">
        <p14:creationId xmlns:p14="http://schemas.microsoft.com/office/powerpoint/2010/main" val="603970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21</a:t>
            </a:fld>
            <a:endParaRPr lang="en-US"/>
          </a:p>
        </p:txBody>
      </p:sp>
    </p:spTree>
    <p:extLst>
      <p:ext uri="{BB962C8B-B14F-4D97-AF65-F5344CB8AC3E}">
        <p14:creationId xmlns:p14="http://schemas.microsoft.com/office/powerpoint/2010/main" val="16281257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22</a:t>
            </a:fld>
            <a:endParaRPr lang="en-US"/>
          </a:p>
        </p:txBody>
      </p:sp>
    </p:spTree>
    <p:extLst>
      <p:ext uri="{BB962C8B-B14F-4D97-AF65-F5344CB8AC3E}">
        <p14:creationId xmlns:p14="http://schemas.microsoft.com/office/powerpoint/2010/main" val="3350854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3</a:t>
            </a:fld>
            <a:endParaRPr lang="en-US" dirty="0"/>
          </a:p>
        </p:txBody>
      </p:sp>
    </p:spTree>
    <p:extLst>
      <p:ext uri="{BB962C8B-B14F-4D97-AF65-F5344CB8AC3E}">
        <p14:creationId xmlns:p14="http://schemas.microsoft.com/office/powerpoint/2010/main" val="4140498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4</a:t>
            </a:fld>
            <a:endParaRPr lang="en-US" dirty="0"/>
          </a:p>
        </p:txBody>
      </p:sp>
    </p:spTree>
    <p:extLst>
      <p:ext uri="{BB962C8B-B14F-4D97-AF65-F5344CB8AC3E}">
        <p14:creationId xmlns:p14="http://schemas.microsoft.com/office/powerpoint/2010/main" val="36721425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5</a:t>
            </a:fld>
            <a:endParaRPr lang="en-US" dirty="0"/>
          </a:p>
        </p:txBody>
      </p:sp>
    </p:spTree>
    <p:extLst>
      <p:ext uri="{BB962C8B-B14F-4D97-AF65-F5344CB8AC3E}">
        <p14:creationId xmlns:p14="http://schemas.microsoft.com/office/powerpoint/2010/main" val="29169769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6</a:t>
            </a:fld>
            <a:endParaRPr lang="en-US" dirty="0"/>
          </a:p>
        </p:txBody>
      </p:sp>
    </p:spTree>
    <p:extLst>
      <p:ext uri="{BB962C8B-B14F-4D97-AF65-F5344CB8AC3E}">
        <p14:creationId xmlns:p14="http://schemas.microsoft.com/office/powerpoint/2010/main" val="29310556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7</a:t>
            </a:fld>
            <a:endParaRPr lang="en-US" dirty="0"/>
          </a:p>
        </p:txBody>
      </p:sp>
    </p:spTree>
    <p:extLst>
      <p:ext uri="{BB962C8B-B14F-4D97-AF65-F5344CB8AC3E}">
        <p14:creationId xmlns:p14="http://schemas.microsoft.com/office/powerpoint/2010/main" val="5901887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8</a:t>
            </a:fld>
            <a:endParaRPr lang="en-US" dirty="0"/>
          </a:p>
        </p:txBody>
      </p:sp>
    </p:spTree>
    <p:extLst>
      <p:ext uri="{BB962C8B-B14F-4D97-AF65-F5344CB8AC3E}">
        <p14:creationId xmlns:p14="http://schemas.microsoft.com/office/powerpoint/2010/main" val="25019636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9</a:t>
            </a:fld>
            <a:endParaRPr lang="en-US" dirty="0"/>
          </a:p>
        </p:txBody>
      </p:sp>
    </p:spTree>
    <p:extLst>
      <p:ext uri="{BB962C8B-B14F-4D97-AF65-F5344CB8AC3E}">
        <p14:creationId xmlns:p14="http://schemas.microsoft.com/office/powerpoint/2010/main" val="29759949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2EBB8-0633-419F-BB93-1FABFC9E8DD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C34838D-4069-4E6D-859A-0778F058C8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03F15CB-1BB7-433D-8A9B-AB1B1DE393B9}"/>
              </a:ext>
            </a:extLst>
          </p:cNvPr>
          <p:cNvSpPr>
            <a:spLocks noGrp="1"/>
          </p:cNvSpPr>
          <p:nvPr>
            <p:ph type="dt" sz="half" idx="10"/>
          </p:nvPr>
        </p:nvSpPr>
        <p:spPr/>
        <p:txBody>
          <a:bodyPr/>
          <a:lstStyle/>
          <a:p>
            <a:fld id="{D21C4228-6AA9-4F16-B6DE-D8BFC67AB903}" type="datetimeFigureOut">
              <a:rPr lang="en-US" smtClean="0"/>
              <a:t>4/7/2019</a:t>
            </a:fld>
            <a:endParaRPr lang="en-US"/>
          </a:p>
        </p:txBody>
      </p:sp>
      <p:sp>
        <p:nvSpPr>
          <p:cNvPr id="5" name="Footer Placeholder 4">
            <a:extLst>
              <a:ext uri="{FF2B5EF4-FFF2-40B4-BE49-F238E27FC236}">
                <a16:creationId xmlns:a16="http://schemas.microsoft.com/office/drawing/2014/main" id="{4E56785D-DC67-4072-9CF1-B74896A9B4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3B2CDA-9CE7-4E6B-A7D1-F94A92BD006E}"/>
              </a:ext>
            </a:extLst>
          </p:cNvPr>
          <p:cNvSpPr>
            <a:spLocks noGrp="1"/>
          </p:cNvSpPr>
          <p:nvPr>
            <p:ph type="sldNum" sz="quarter" idx="12"/>
          </p:nvPr>
        </p:nvSpPr>
        <p:spPr/>
        <p:txBody>
          <a:bodyPr/>
          <a:lstStyle/>
          <a:p>
            <a:fld id="{34A41B29-8AC3-4137-9C2C-CFD361C967B1}" type="slidenum">
              <a:rPr lang="en-US" smtClean="0"/>
              <a:t>‹#›</a:t>
            </a:fld>
            <a:endParaRPr lang="en-US"/>
          </a:p>
        </p:txBody>
      </p:sp>
    </p:spTree>
    <p:extLst>
      <p:ext uri="{BB962C8B-B14F-4D97-AF65-F5344CB8AC3E}">
        <p14:creationId xmlns:p14="http://schemas.microsoft.com/office/powerpoint/2010/main" val="3795519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0A79A-6F6C-4A46-88AB-DD441A70803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A627FDD-039A-41E3-91CF-A977B0A983E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E7F494-9323-4C46-AEA7-C9D7829A43DC}"/>
              </a:ext>
            </a:extLst>
          </p:cNvPr>
          <p:cNvSpPr>
            <a:spLocks noGrp="1"/>
          </p:cNvSpPr>
          <p:nvPr>
            <p:ph type="dt" sz="half" idx="10"/>
          </p:nvPr>
        </p:nvSpPr>
        <p:spPr/>
        <p:txBody>
          <a:bodyPr/>
          <a:lstStyle/>
          <a:p>
            <a:fld id="{D21C4228-6AA9-4F16-B6DE-D8BFC67AB903}" type="datetimeFigureOut">
              <a:rPr lang="en-US" smtClean="0"/>
              <a:t>4/7/2019</a:t>
            </a:fld>
            <a:endParaRPr lang="en-US"/>
          </a:p>
        </p:txBody>
      </p:sp>
      <p:sp>
        <p:nvSpPr>
          <p:cNvPr id="5" name="Footer Placeholder 4">
            <a:extLst>
              <a:ext uri="{FF2B5EF4-FFF2-40B4-BE49-F238E27FC236}">
                <a16:creationId xmlns:a16="http://schemas.microsoft.com/office/drawing/2014/main" id="{D957D7F9-67EF-4CAE-8D93-E8131210A9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63A8DA-938E-46B0-A8D1-406FFD393A0A}"/>
              </a:ext>
            </a:extLst>
          </p:cNvPr>
          <p:cNvSpPr>
            <a:spLocks noGrp="1"/>
          </p:cNvSpPr>
          <p:nvPr>
            <p:ph type="sldNum" sz="quarter" idx="12"/>
          </p:nvPr>
        </p:nvSpPr>
        <p:spPr/>
        <p:txBody>
          <a:bodyPr/>
          <a:lstStyle/>
          <a:p>
            <a:fld id="{34A41B29-8AC3-4137-9C2C-CFD361C967B1}" type="slidenum">
              <a:rPr lang="en-US" smtClean="0"/>
              <a:t>‹#›</a:t>
            </a:fld>
            <a:endParaRPr lang="en-US"/>
          </a:p>
        </p:txBody>
      </p:sp>
    </p:spTree>
    <p:extLst>
      <p:ext uri="{BB962C8B-B14F-4D97-AF65-F5344CB8AC3E}">
        <p14:creationId xmlns:p14="http://schemas.microsoft.com/office/powerpoint/2010/main" val="2084992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9017D64-72E2-41BD-B2C4-FDC0F52547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3FA609-F2CB-49E7-84AD-E9935B6236E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640370-5698-4C48-A99C-847341B4A35F}"/>
              </a:ext>
            </a:extLst>
          </p:cNvPr>
          <p:cNvSpPr>
            <a:spLocks noGrp="1"/>
          </p:cNvSpPr>
          <p:nvPr>
            <p:ph type="dt" sz="half" idx="10"/>
          </p:nvPr>
        </p:nvSpPr>
        <p:spPr/>
        <p:txBody>
          <a:bodyPr/>
          <a:lstStyle/>
          <a:p>
            <a:fld id="{D21C4228-6AA9-4F16-B6DE-D8BFC67AB903}" type="datetimeFigureOut">
              <a:rPr lang="en-US" smtClean="0"/>
              <a:t>4/7/2019</a:t>
            </a:fld>
            <a:endParaRPr lang="en-US"/>
          </a:p>
        </p:txBody>
      </p:sp>
      <p:sp>
        <p:nvSpPr>
          <p:cNvPr id="5" name="Footer Placeholder 4">
            <a:extLst>
              <a:ext uri="{FF2B5EF4-FFF2-40B4-BE49-F238E27FC236}">
                <a16:creationId xmlns:a16="http://schemas.microsoft.com/office/drawing/2014/main" id="{35EBEBDE-480A-4F00-8050-7603804ED0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F7EB9C-6ECF-4BDC-95ED-53F65EDE90F4}"/>
              </a:ext>
            </a:extLst>
          </p:cNvPr>
          <p:cNvSpPr>
            <a:spLocks noGrp="1"/>
          </p:cNvSpPr>
          <p:nvPr>
            <p:ph type="sldNum" sz="quarter" idx="12"/>
          </p:nvPr>
        </p:nvSpPr>
        <p:spPr/>
        <p:txBody>
          <a:bodyPr/>
          <a:lstStyle/>
          <a:p>
            <a:fld id="{34A41B29-8AC3-4137-9C2C-CFD361C967B1}" type="slidenum">
              <a:rPr lang="en-US" smtClean="0"/>
              <a:t>‹#›</a:t>
            </a:fld>
            <a:endParaRPr lang="en-US"/>
          </a:p>
        </p:txBody>
      </p:sp>
    </p:spTree>
    <p:extLst>
      <p:ext uri="{BB962C8B-B14F-4D97-AF65-F5344CB8AC3E}">
        <p14:creationId xmlns:p14="http://schemas.microsoft.com/office/powerpoint/2010/main" val="3019483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C54D9-4260-42D5-99CA-3CA6BEA834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AEC567-3F9C-43D4-B0DF-A9A3F78D632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FB6C6F-EC91-487E-A742-185E995B2DA9}"/>
              </a:ext>
            </a:extLst>
          </p:cNvPr>
          <p:cNvSpPr>
            <a:spLocks noGrp="1"/>
          </p:cNvSpPr>
          <p:nvPr>
            <p:ph type="dt" sz="half" idx="10"/>
          </p:nvPr>
        </p:nvSpPr>
        <p:spPr/>
        <p:txBody>
          <a:bodyPr/>
          <a:lstStyle/>
          <a:p>
            <a:fld id="{D21C4228-6AA9-4F16-B6DE-D8BFC67AB903}" type="datetimeFigureOut">
              <a:rPr lang="en-US" smtClean="0"/>
              <a:t>4/7/2019</a:t>
            </a:fld>
            <a:endParaRPr lang="en-US"/>
          </a:p>
        </p:txBody>
      </p:sp>
      <p:sp>
        <p:nvSpPr>
          <p:cNvPr id="5" name="Footer Placeholder 4">
            <a:extLst>
              <a:ext uri="{FF2B5EF4-FFF2-40B4-BE49-F238E27FC236}">
                <a16:creationId xmlns:a16="http://schemas.microsoft.com/office/drawing/2014/main" id="{D4508938-2126-4CE5-BF1D-8F0D54BE08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E2701A-BEF6-4BDB-BF44-8AB534C50E37}"/>
              </a:ext>
            </a:extLst>
          </p:cNvPr>
          <p:cNvSpPr>
            <a:spLocks noGrp="1"/>
          </p:cNvSpPr>
          <p:nvPr>
            <p:ph type="sldNum" sz="quarter" idx="12"/>
          </p:nvPr>
        </p:nvSpPr>
        <p:spPr/>
        <p:txBody>
          <a:bodyPr/>
          <a:lstStyle/>
          <a:p>
            <a:fld id="{34A41B29-8AC3-4137-9C2C-CFD361C967B1}" type="slidenum">
              <a:rPr lang="en-US" smtClean="0"/>
              <a:t>‹#›</a:t>
            </a:fld>
            <a:endParaRPr lang="en-US"/>
          </a:p>
        </p:txBody>
      </p:sp>
    </p:spTree>
    <p:extLst>
      <p:ext uri="{BB962C8B-B14F-4D97-AF65-F5344CB8AC3E}">
        <p14:creationId xmlns:p14="http://schemas.microsoft.com/office/powerpoint/2010/main" val="94644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81321-9134-4C29-A765-B0F438B78F9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9AA9A95-D207-427E-AFA7-60BC097F98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5948E6-847D-4145-9E59-8AD0AC25EC40}"/>
              </a:ext>
            </a:extLst>
          </p:cNvPr>
          <p:cNvSpPr>
            <a:spLocks noGrp="1"/>
          </p:cNvSpPr>
          <p:nvPr>
            <p:ph type="dt" sz="half" idx="10"/>
          </p:nvPr>
        </p:nvSpPr>
        <p:spPr/>
        <p:txBody>
          <a:bodyPr/>
          <a:lstStyle/>
          <a:p>
            <a:fld id="{D21C4228-6AA9-4F16-B6DE-D8BFC67AB903}" type="datetimeFigureOut">
              <a:rPr lang="en-US" smtClean="0"/>
              <a:t>4/7/2019</a:t>
            </a:fld>
            <a:endParaRPr lang="en-US"/>
          </a:p>
        </p:txBody>
      </p:sp>
      <p:sp>
        <p:nvSpPr>
          <p:cNvPr id="5" name="Footer Placeholder 4">
            <a:extLst>
              <a:ext uri="{FF2B5EF4-FFF2-40B4-BE49-F238E27FC236}">
                <a16:creationId xmlns:a16="http://schemas.microsoft.com/office/drawing/2014/main" id="{114FF98D-6872-4226-91E8-9726890DD6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586A04-C140-4D18-9E99-5BBED15DD8C1}"/>
              </a:ext>
            </a:extLst>
          </p:cNvPr>
          <p:cNvSpPr>
            <a:spLocks noGrp="1"/>
          </p:cNvSpPr>
          <p:nvPr>
            <p:ph type="sldNum" sz="quarter" idx="12"/>
          </p:nvPr>
        </p:nvSpPr>
        <p:spPr/>
        <p:txBody>
          <a:bodyPr/>
          <a:lstStyle/>
          <a:p>
            <a:fld id="{34A41B29-8AC3-4137-9C2C-CFD361C967B1}" type="slidenum">
              <a:rPr lang="en-US" smtClean="0"/>
              <a:t>‹#›</a:t>
            </a:fld>
            <a:endParaRPr lang="en-US"/>
          </a:p>
        </p:txBody>
      </p:sp>
    </p:spTree>
    <p:extLst>
      <p:ext uri="{BB962C8B-B14F-4D97-AF65-F5344CB8AC3E}">
        <p14:creationId xmlns:p14="http://schemas.microsoft.com/office/powerpoint/2010/main" val="421663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AE7CD-4AE5-4323-B6E1-A062EC2BAD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75EC06-D2B6-4FF1-9D91-C4A0FB7DAA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3188BB6-EA93-4FD1-B63F-30D974E7367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DA9ADF5-7414-43D6-A239-DBD904DAE7C4}"/>
              </a:ext>
            </a:extLst>
          </p:cNvPr>
          <p:cNvSpPr>
            <a:spLocks noGrp="1"/>
          </p:cNvSpPr>
          <p:nvPr>
            <p:ph type="dt" sz="half" idx="10"/>
          </p:nvPr>
        </p:nvSpPr>
        <p:spPr/>
        <p:txBody>
          <a:bodyPr/>
          <a:lstStyle/>
          <a:p>
            <a:fld id="{D21C4228-6AA9-4F16-B6DE-D8BFC67AB903}" type="datetimeFigureOut">
              <a:rPr lang="en-US" smtClean="0"/>
              <a:t>4/7/2019</a:t>
            </a:fld>
            <a:endParaRPr lang="en-US"/>
          </a:p>
        </p:txBody>
      </p:sp>
      <p:sp>
        <p:nvSpPr>
          <p:cNvPr id="6" name="Footer Placeholder 5">
            <a:extLst>
              <a:ext uri="{FF2B5EF4-FFF2-40B4-BE49-F238E27FC236}">
                <a16:creationId xmlns:a16="http://schemas.microsoft.com/office/drawing/2014/main" id="{FADA35C0-E8F6-4A0E-91C7-6800873213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8D52C2-7EEB-46BE-8AF4-DD4B8835315C}"/>
              </a:ext>
            </a:extLst>
          </p:cNvPr>
          <p:cNvSpPr>
            <a:spLocks noGrp="1"/>
          </p:cNvSpPr>
          <p:nvPr>
            <p:ph type="sldNum" sz="quarter" idx="12"/>
          </p:nvPr>
        </p:nvSpPr>
        <p:spPr/>
        <p:txBody>
          <a:bodyPr/>
          <a:lstStyle/>
          <a:p>
            <a:fld id="{34A41B29-8AC3-4137-9C2C-CFD361C967B1}" type="slidenum">
              <a:rPr lang="en-US" smtClean="0"/>
              <a:t>‹#›</a:t>
            </a:fld>
            <a:endParaRPr lang="en-US"/>
          </a:p>
        </p:txBody>
      </p:sp>
    </p:spTree>
    <p:extLst>
      <p:ext uri="{BB962C8B-B14F-4D97-AF65-F5344CB8AC3E}">
        <p14:creationId xmlns:p14="http://schemas.microsoft.com/office/powerpoint/2010/main" val="3650155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EC79E-1266-430A-BAE3-B439B28260E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433ABDB-F229-43BD-8A8A-99FF46AD96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BD8297E-605A-408C-8FF2-70AABC53CD4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A88A4F0-8574-459E-A04B-8560E47727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8ECF6B4-C5F0-488D-B79A-C6455F153E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69CA639-2309-4CA3-B960-60ADFCE68466}"/>
              </a:ext>
            </a:extLst>
          </p:cNvPr>
          <p:cNvSpPr>
            <a:spLocks noGrp="1"/>
          </p:cNvSpPr>
          <p:nvPr>
            <p:ph type="dt" sz="half" idx="10"/>
          </p:nvPr>
        </p:nvSpPr>
        <p:spPr/>
        <p:txBody>
          <a:bodyPr/>
          <a:lstStyle/>
          <a:p>
            <a:fld id="{D21C4228-6AA9-4F16-B6DE-D8BFC67AB903}" type="datetimeFigureOut">
              <a:rPr lang="en-US" smtClean="0"/>
              <a:t>4/7/2019</a:t>
            </a:fld>
            <a:endParaRPr lang="en-US"/>
          </a:p>
        </p:txBody>
      </p:sp>
      <p:sp>
        <p:nvSpPr>
          <p:cNvPr id="8" name="Footer Placeholder 7">
            <a:extLst>
              <a:ext uri="{FF2B5EF4-FFF2-40B4-BE49-F238E27FC236}">
                <a16:creationId xmlns:a16="http://schemas.microsoft.com/office/drawing/2014/main" id="{E2C640D1-7D3C-4839-AB4C-295638C5A8A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FC1A7F8-D2F3-463D-97B1-0E0C32B3D4D2}"/>
              </a:ext>
            </a:extLst>
          </p:cNvPr>
          <p:cNvSpPr>
            <a:spLocks noGrp="1"/>
          </p:cNvSpPr>
          <p:nvPr>
            <p:ph type="sldNum" sz="quarter" idx="12"/>
          </p:nvPr>
        </p:nvSpPr>
        <p:spPr/>
        <p:txBody>
          <a:bodyPr/>
          <a:lstStyle/>
          <a:p>
            <a:fld id="{34A41B29-8AC3-4137-9C2C-CFD361C967B1}" type="slidenum">
              <a:rPr lang="en-US" smtClean="0"/>
              <a:t>‹#›</a:t>
            </a:fld>
            <a:endParaRPr lang="en-US"/>
          </a:p>
        </p:txBody>
      </p:sp>
    </p:spTree>
    <p:extLst>
      <p:ext uri="{BB962C8B-B14F-4D97-AF65-F5344CB8AC3E}">
        <p14:creationId xmlns:p14="http://schemas.microsoft.com/office/powerpoint/2010/main" val="1549133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7868F-FC94-4DB4-BD86-7ABA399ACF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BA00FF4-ECCA-4E9C-9A8B-D3D8DA70FF97}"/>
              </a:ext>
            </a:extLst>
          </p:cNvPr>
          <p:cNvSpPr>
            <a:spLocks noGrp="1"/>
          </p:cNvSpPr>
          <p:nvPr>
            <p:ph type="dt" sz="half" idx="10"/>
          </p:nvPr>
        </p:nvSpPr>
        <p:spPr/>
        <p:txBody>
          <a:bodyPr/>
          <a:lstStyle/>
          <a:p>
            <a:fld id="{D21C4228-6AA9-4F16-B6DE-D8BFC67AB903}" type="datetimeFigureOut">
              <a:rPr lang="en-US" smtClean="0"/>
              <a:t>4/7/2019</a:t>
            </a:fld>
            <a:endParaRPr lang="en-US"/>
          </a:p>
        </p:txBody>
      </p:sp>
      <p:sp>
        <p:nvSpPr>
          <p:cNvPr id="4" name="Footer Placeholder 3">
            <a:extLst>
              <a:ext uri="{FF2B5EF4-FFF2-40B4-BE49-F238E27FC236}">
                <a16:creationId xmlns:a16="http://schemas.microsoft.com/office/drawing/2014/main" id="{D638D434-F613-46C9-A595-E5A45B431D2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1ED8D0D-7B70-49DA-B869-7007EF1D3B3C}"/>
              </a:ext>
            </a:extLst>
          </p:cNvPr>
          <p:cNvSpPr>
            <a:spLocks noGrp="1"/>
          </p:cNvSpPr>
          <p:nvPr>
            <p:ph type="sldNum" sz="quarter" idx="12"/>
          </p:nvPr>
        </p:nvSpPr>
        <p:spPr/>
        <p:txBody>
          <a:bodyPr/>
          <a:lstStyle/>
          <a:p>
            <a:fld id="{34A41B29-8AC3-4137-9C2C-CFD361C967B1}" type="slidenum">
              <a:rPr lang="en-US" smtClean="0"/>
              <a:t>‹#›</a:t>
            </a:fld>
            <a:endParaRPr lang="en-US"/>
          </a:p>
        </p:txBody>
      </p:sp>
    </p:spTree>
    <p:extLst>
      <p:ext uri="{BB962C8B-B14F-4D97-AF65-F5344CB8AC3E}">
        <p14:creationId xmlns:p14="http://schemas.microsoft.com/office/powerpoint/2010/main" val="1269808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4225AC-A516-4CFE-8E5D-A67C6BB27DC8}"/>
              </a:ext>
            </a:extLst>
          </p:cNvPr>
          <p:cNvSpPr>
            <a:spLocks noGrp="1"/>
          </p:cNvSpPr>
          <p:nvPr>
            <p:ph type="dt" sz="half" idx="10"/>
          </p:nvPr>
        </p:nvSpPr>
        <p:spPr/>
        <p:txBody>
          <a:bodyPr/>
          <a:lstStyle/>
          <a:p>
            <a:fld id="{D21C4228-6AA9-4F16-B6DE-D8BFC67AB903}" type="datetimeFigureOut">
              <a:rPr lang="en-US" smtClean="0"/>
              <a:t>4/7/2019</a:t>
            </a:fld>
            <a:endParaRPr lang="en-US"/>
          </a:p>
        </p:txBody>
      </p:sp>
      <p:sp>
        <p:nvSpPr>
          <p:cNvPr id="3" name="Footer Placeholder 2">
            <a:extLst>
              <a:ext uri="{FF2B5EF4-FFF2-40B4-BE49-F238E27FC236}">
                <a16:creationId xmlns:a16="http://schemas.microsoft.com/office/drawing/2014/main" id="{E8729940-292F-4517-9368-1597A3F6DA9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31D454F-2E10-40AD-A233-9CB83D89386F}"/>
              </a:ext>
            </a:extLst>
          </p:cNvPr>
          <p:cNvSpPr>
            <a:spLocks noGrp="1"/>
          </p:cNvSpPr>
          <p:nvPr>
            <p:ph type="sldNum" sz="quarter" idx="12"/>
          </p:nvPr>
        </p:nvSpPr>
        <p:spPr/>
        <p:txBody>
          <a:bodyPr/>
          <a:lstStyle/>
          <a:p>
            <a:fld id="{34A41B29-8AC3-4137-9C2C-CFD361C967B1}" type="slidenum">
              <a:rPr lang="en-US" smtClean="0"/>
              <a:t>‹#›</a:t>
            </a:fld>
            <a:endParaRPr lang="en-US"/>
          </a:p>
        </p:txBody>
      </p:sp>
    </p:spTree>
    <p:extLst>
      <p:ext uri="{BB962C8B-B14F-4D97-AF65-F5344CB8AC3E}">
        <p14:creationId xmlns:p14="http://schemas.microsoft.com/office/powerpoint/2010/main" val="823704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DA69-C5D6-47B4-8BE7-9CF76DAC20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B5C0424-FE7E-4E20-B8E8-7DDB069511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009BAA2-26BB-4C81-9DDE-D9CABE1B74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6227602-B481-43B7-9AF0-1B02EA6CBE8A}"/>
              </a:ext>
            </a:extLst>
          </p:cNvPr>
          <p:cNvSpPr>
            <a:spLocks noGrp="1"/>
          </p:cNvSpPr>
          <p:nvPr>
            <p:ph type="dt" sz="half" idx="10"/>
          </p:nvPr>
        </p:nvSpPr>
        <p:spPr/>
        <p:txBody>
          <a:bodyPr/>
          <a:lstStyle/>
          <a:p>
            <a:fld id="{D21C4228-6AA9-4F16-B6DE-D8BFC67AB903}" type="datetimeFigureOut">
              <a:rPr lang="en-US" smtClean="0"/>
              <a:t>4/7/2019</a:t>
            </a:fld>
            <a:endParaRPr lang="en-US"/>
          </a:p>
        </p:txBody>
      </p:sp>
      <p:sp>
        <p:nvSpPr>
          <p:cNvPr id="6" name="Footer Placeholder 5">
            <a:extLst>
              <a:ext uri="{FF2B5EF4-FFF2-40B4-BE49-F238E27FC236}">
                <a16:creationId xmlns:a16="http://schemas.microsoft.com/office/drawing/2014/main" id="{3FF465B1-DFD5-4DA5-9036-317B51E18D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BFB2D2-DC78-48C2-ABF2-6C5B14CA04C3}"/>
              </a:ext>
            </a:extLst>
          </p:cNvPr>
          <p:cNvSpPr>
            <a:spLocks noGrp="1"/>
          </p:cNvSpPr>
          <p:nvPr>
            <p:ph type="sldNum" sz="quarter" idx="12"/>
          </p:nvPr>
        </p:nvSpPr>
        <p:spPr/>
        <p:txBody>
          <a:bodyPr/>
          <a:lstStyle/>
          <a:p>
            <a:fld id="{34A41B29-8AC3-4137-9C2C-CFD361C967B1}" type="slidenum">
              <a:rPr lang="en-US" smtClean="0"/>
              <a:t>‹#›</a:t>
            </a:fld>
            <a:endParaRPr lang="en-US"/>
          </a:p>
        </p:txBody>
      </p:sp>
    </p:spTree>
    <p:extLst>
      <p:ext uri="{BB962C8B-B14F-4D97-AF65-F5344CB8AC3E}">
        <p14:creationId xmlns:p14="http://schemas.microsoft.com/office/powerpoint/2010/main" val="3653971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1AEB4-BCFB-4196-BC68-FF46A81133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ED1F339-308C-4409-AC7A-F0EF796F79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4FCBD55-B49E-4DA1-9960-59C7D915A3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013E2E-F35F-4272-876A-7D08664D0ED1}"/>
              </a:ext>
            </a:extLst>
          </p:cNvPr>
          <p:cNvSpPr>
            <a:spLocks noGrp="1"/>
          </p:cNvSpPr>
          <p:nvPr>
            <p:ph type="dt" sz="half" idx="10"/>
          </p:nvPr>
        </p:nvSpPr>
        <p:spPr/>
        <p:txBody>
          <a:bodyPr/>
          <a:lstStyle/>
          <a:p>
            <a:fld id="{D21C4228-6AA9-4F16-B6DE-D8BFC67AB903}" type="datetimeFigureOut">
              <a:rPr lang="en-US" smtClean="0"/>
              <a:t>4/7/2019</a:t>
            </a:fld>
            <a:endParaRPr lang="en-US"/>
          </a:p>
        </p:txBody>
      </p:sp>
      <p:sp>
        <p:nvSpPr>
          <p:cNvPr id="6" name="Footer Placeholder 5">
            <a:extLst>
              <a:ext uri="{FF2B5EF4-FFF2-40B4-BE49-F238E27FC236}">
                <a16:creationId xmlns:a16="http://schemas.microsoft.com/office/drawing/2014/main" id="{2828AC67-2BE0-4FEE-8E2D-FCB7CF9999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8C3CEB-4433-4624-A1C2-691C33DCA274}"/>
              </a:ext>
            </a:extLst>
          </p:cNvPr>
          <p:cNvSpPr>
            <a:spLocks noGrp="1"/>
          </p:cNvSpPr>
          <p:nvPr>
            <p:ph type="sldNum" sz="quarter" idx="12"/>
          </p:nvPr>
        </p:nvSpPr>
        <p:spPr/>
        <p:txBody>
          <a:bodyPr/>
          <a:lstStyle/>
          <a:p>
            <a:fld id="{34A41B29-8AC3-4137-9C2C-CFD361C967B1}" type="slidenum">
              <a:rPr lang="en-US" smtClean="0"/>
              <a:t>‹#›</a:t>
            </a:fld>
            <a:endParaRPr lang="en-US"/>
          </a:p>
        </p:txBody>
      </p:sp>
    </p:spTree>
    <p:extLst>
      <p:ext uri="{BB962C8B-B14F-4D97-AF65-F5344CB8AC3E}">
        <p14:creationId xmlns:p14="http://schemas.microsoft.com/office/powerpoint/2010/main" val="2056565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161B78-A6E5-411B-A62A-F001D9F114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6B4757-C5A3-489F-A72C-E8D7F30874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2DAB77-0B85-43EC-9D48-CAE811CED5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1C4228-6AA9-4F16-B6DE-D8BFC67AB903}" type="datetimeFigureOut">
              <a:rPr lang="en-US" smtClean="0"/>
              <a:t>4/7/2019</a:t>
            </a:fld>
            <a:endParaRPr lang="en-US"/>
          </a:p>
        </p:txBody>
      </p:sp>
      <p:sp>
        <p:nvSpPr>
          <p:cNvPr id="5" name="Footer Placeholder 4">
            <a:extLst>
              <a:ext uri="{FF2B5EF4-FFF2-40B4-BE49-F238E27FC236}">
                <a16:creationId xmlns:a16="http://schemas.microsoft.com/office/drawing/2014/main" id="{13CDB018-A068-4837-88C7-309FE1E162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0A36F20-83F3-417D-A03C-B6CF8D4C45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A41B29-8AC3-4137-9C2C-CFD361C967B1}" type="slidenum">
              <a:rPr lang="en-US" smtClean="0"/>
              <a:t>‹#›</a:t>
            </a:fld>
            <a:endParaRPr lang="en-US"/>
          </a:p>
        </p:txBody>
      </p:sp>
    </p:spTree>
    <p:extLst>
      <p:ext uri="{BB962C8B-B14F-4D97-AF65-F5344CB8AC3E}">
        <p14:creationId xmlns:p14="http://schemas.microsoft.com/office/powerpoint/2010/main" val="20345979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April 7, 2019</a:t>
            </a:r>
          </a:p>
        </p:txBody>
      </p:sp>
    </p:spTree>
    <p:extLst>
      <p:ext uri="{BB962C8B-B14F-4D97-AF65-F5344CB8AC3E}">
        <p14:creationId xmlns:p14="http://schemas.microsoft.com/office/powerpoint/2010/main" val="933582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Could Jesus Have Sinned?</a:t>
            </a:r>
          </a:p>
        </p:txBody>
      </p:sp>
      <p:sp>
        <p:nvSpPr>
          <p:cNvPr id="3" name="Content Placeholder 2"/>
          <p:cNvSpPr>
            <a:spLocks noGrp="1"/>
          </p:cNvSpPr>
          <p:nvPr>
            <p:ph idx="1"/>
          </p:nvPr>
        </p:nvSpPr>
        <p:spPr>
          <a:xfrm>
            <a:off x="117987" y="1051560"/>
            <a:ext cx="11926529" cy="5806440"/>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If Jesus had only a human nature he would have been like Adam and hence been able to sin and able to not sin. BUT the person of Jesus has a fully divine nature and a fully human nature. Therefore, the person of Jesus cannot sin because the divine nature cannot sin. Nevertheless, Jesus resisted temptation by the power of the Holy Spirit. As seen before we fail to understand how powerful the Holy Spirit is in a sinless person.</a:t>
            </a:r>
          </a:p>
          <a:p>
            <a:pPr marL="457200" lvl="1" indent="0">
              <a:buNone/>
            </a:pPr>
            <a:endParaRPr lang="en-US"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4123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Why did the Messiah have to be fully human?</a:t>
            </a:r>
          </a:p>
        </p:txBody>
      </p:sp>
      <p:sp>
        <p:nvSpPr>
          <p:cNvPr id="3" name="Content Placeholder 2"/>
          <p:cNvSpPr>
            <a:spLocks noGrp="1"/>
          </p:cNvSpPr>
          <p:nvPr>
            <p:ph idx="1"/>
          </p:nvPr>
        </p:nvSpPr>
        <p:spPr>
          <a:xfrm>
            <a:off x="117987" y="1051560"/>
            <a:ext cx="11926529" cy="5806440"/>
          </a:xfrm>
          <a:solidFill>
            <a:srgbClr val="FFFFCC"/>
          </a:solidFill>
        </p:spPr>
        <p:txBody>
          <a:bodyPr>
            <a:normAutofit/>
          </a:bodyPr>
          <a:lstStyle/>
          <a:p>
            <a:pPr>
              <a:lnSpc>
                <a:spcPct val="150000"/>
              </a:lnSpc>
            </a:pPr>
            <a:r>
              <a:rPr lang="en-US" sz="2800" dirty="0">
                <a:solidFill>
                  <a:srgbClr val="0070C0"/>
                </a:solidFill>
                <a:latin typeface="Arial" panose="020B0604020202020204" pitchFamily="34" charset="0"/>
                <a:cs typeface="Arial" panose="020B0604020202020204" pitchFamily="34" charset="0"/>
              </a:rPr>
              <a:t>Jesus had to be a man in order to represent the elect and perfectly obey God for them. </a:t>
            </a:r>
            <a:r>
              <a:rPr lang="en-US" dirty="0">
                <a:latin typeface="Arial" panose="020B0604020202020204" pitchFamily="34" charset="0"/>
                <a:cs typeface="Arial" panose="020B0604020202020204" pitchFamily="34" charset="0"/>
              </a:rPr>
              <a:t>Therefore, as one trespass led to condemnation for all men, so one act of righteousness leads to justification and life for all men. For as by the one man's disobedience the many were made sinners, so by the one man's obedience the many will be made righteous. (Romans 5:18 – 19)</a:t>
            </a:r>
          </a:p>
          <a:p>
            <a:endParaRPr lang="en-US" dirty="0">
              <a:solidFill>
                <a:srgbClr val="0070C0"/>
              </a:solidFill>
              <a:latin typeface="Arial" panose="020B0604020202020204" pitchFamily="34" charset="0"/>
              <a:cs typeface="Arial" panose="020B0604020202020204" pitchFamily="34" charset="0"/>
            </a:endParaRPr>
          </a:p>
          <a:p>
            <a:pPr lvl="1"/>
            <a:endParaRPr lang="en-US"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0556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Why did the Messiah have to be fully human?</a:t>
            </a:r>
          </a:p>
        </p:txBody>
      </p:sp>
      <p:sp>
        <p:nvSpPr>
          <p:cNvPr id="3" name="Content Placeholder 2"/>
          <p:cNvSpPr>
            <a:spLocks noGrp="1"/>
          </p:cNvSpPr>
          <p:nvPr>
            <p:ph idx="1"/>
          </p:nvPr>
        </p:nvSpPr>
        <p:spPr>
          <a:xfrm>
            <a:off x="117987" y="1051560"/>
            <a:ext cx="11926529" cy="5806440"/>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Jesus had to be a man to be the elect’s substitute sacrifice. </a:t>
            </a:r>
            <a:r>
              <a:rPr lang="en-US" dirty="0">
                <a:latin typeface="Arial" panose="020B0604020202020204" pitchFamily="34" charset="0"/>
                <a:cs typeface="Arial" panose="020B0604020202020204" pitchFamily="34" charset="0"/>
              </a:rPr>
              <a:t>For surely it is not angels that he helps, but he helps the offspring of Abraham. Therefore he had to be made like his brothers in every respect, so that he might become a merciful and faithful high priest in the service of God, to make propitiation for the sins of the people.  (Hebrews 2:16 – 17)</a:t>
            </a:r>
          </a:p>
          <a:p>
            <a:pPr>
              <a:lnSpc>
                <a:spcPct val="150000"/>
              </a:lnSpc>
            </a:pPr>
            <a:r>
              <a:rPr lang="en-US" dirty="0">
                <a:solidFill>
                  <a:srgbClr val="0070C0"/>
                </a:solidFill>
                <a:latin typeface="Arial" panose="020B0604020202020204" pitchFamily="34" charset="0"/>
                <a:cs typeface="Arial" panose="020B0604020202020204" pitchFamily="34" charset="0"/>
              </a:rPr>
              <a:t>Jesus had to be a man to mediate between the elect and God. </a:t>
            </a:r>
            <a:r>
              <a:rPr lang="en-US" dirty="0">
                <a:latin typeface="Arial" panose="020B0604020202020204" pitchFamily="34" charset="0"/>
                <a:cs typeface="Arial" panose="020B0604020202020204" pitchFamily="34" charset="0"/>
              </a:rPr>
              <a:t> For there is one God, and there is one mediator between God and men, the man Christ Jesus, (1 Timothy 2:5)</a:t>
            </a:r>
            <a:endParaRPr lang="en-US" dirty="0">
              <a:solidFill>
                <a:srgbClr val="0070C0"/>
              </a:solidFill>
              <a:latin typeface="Arial" panose="020B0604020202020204" pitchFamily="34" charset="0"/>
              <a:cs typeface="Arial" panose="020B0604020202020204" pitchFamily="34" charset="0"/>
            </a:endParaRPr>
          </a:p>
          <a:p>
            <a:endParaRPr lang="en-US" dirty="0">
              <a:solidFill>
                <a:srgbClr val="0070C0"/>
              </a:solidFill>
              <a:latin typeface="Arial" panose="020B0604020202020204" pitchFamily="34" charset="0"/>
              <a:cs typeface="Arial" panose="020B0604020202020204" pitchFamily="34" charset="0"/>
            </a:endParaRPr>
          </a:p>
          <a:p>
            <a:pPr lvl="1"/>
            <a:endParaRPr lang="en-US"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7320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Why did the Messiah have to be fully human?</a:t>
            </a:r>
          </a:p>
        </p:txBody>
      </p:sp>
      <p:sp>
        <p:nvSpPr>
          <p:cNvPr id="3" name="Content Placeholder 2"/>
          <p:cNvSpPr>
            <a:spLocks noGrp="1"/>
          </p:cNvSpPr>
          <p:nvPr>
            <p:ph idx="1"/>
          </p:nvPr>
        </p:nvSpPr>
        <p:spPr>
          <a:xfrm>
            <a:off x="117987" y="1051560"/>
            <a:ext cx="11926529" cy="5806440"/>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Jesus had to be a man to fulfill God’s original plan for humans to rule over creation. </a:t>
            </a:r>
          </a:p>
          <a:p>
            <a:pPr marL="0" indent="0">
              <a:lnSpc>
                <a:spcPct val="150000"/>
              </a:lnSpc>
              <a:buNone/>
            </a:pPr>
            <a:r>
              <a:rPr lang="en-US" dirty="0">
                <a:latin typeface="Arial" panose="020B0604020202020204" pitchFamily="34" charset="0"/>
                <a:cs typeface="Arial" panose="020B0604020202020204" pitchFamily="34" charset="0"/>
              </a:rPr>
              <a:t>And Jesus came and said to them, "All authority in heaven and on earth has been given to me. (Matthew 28:18)</a:t>
            </a:r>
          </a:p>
          <a:p>
            <a:pPr marL="0" indent="0">
              <a:buNone/>
            </a:pPr>
            <a:r>
              <a:rPr lang="en-US" dirty="0"/>
              <a:t> </a:t>
            </a:r>
            <a:endParaRPr lang="en-US" dirty="0">
              <a:solidFill>
                <a:srgbClr val="0070C0"/>
              </a:solidFill>
              <a:latin typeface="Arial" panose="020B0604020202020204" pitchFamily="34" charset="0"/>
              <a:cs typeface="Arial" panose="020B0604020202020204" pitchFamily="34" charset="0"/>
            </a:endParaRPr>
          </a:p>
          <a:p>
            <a:pPr lvl="1"/>
            <a:endParaRPr lang="en-US"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55927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Why did the Messiah have to be fully human?</a:t>
            </a:r>
          </a:p>
        </p:txBody>
      </p:sp>
      <p:sp>
        <p:nvSpPr>
          <p:cNvPr id="3" name="Content Placeholder 2"/>
          <p:cNvSpPr>
            <a:spLocks noGrp="1"/>
          </p:cNvSpPr>
          <p:nvPr>
            <p:ph idx="1"/>
          </p:nvPr>
        </p:nvSpPr>
        <p:spPr>
          <a:xfrm>
            <a:off x="117987" y="1051560"/>
            <a:ext cx="11926529" cy="5806440"/>
          </a:xfrm>
          <a:solidFill>
            <a:srgbClr val="FFFFCC"/>
          </a:solidFill>
        </p:spPr>
        <p:txBody>
          <a:bodyPr>
            <a:normAutofit fontScale="70000" lnSpcReduction="20000"/>
          </a:bodyPr>
          <a:lstStyle/>
          <a:p>
            <a:pPr marL="0" indent="0">
              <a:lnSpc>
                <a:spcPct val="170000"/>
              </a:lnSpc>
              <a:buNone/>
            </a:pPr>
            <a:r>
              <a:rPr lang="en-US" sz="3700" dirty="0">
                <a:latin typeface="Arial" panose="020B0604020202020204" pitchFamily="34" charset="0"/>
                <a:cs typeface="Arial" panose="020B0604020202020204" pitchFamily="34" charset="0"/>
              </a:rPr>
              <a:t>Then God said, "Let us make man in our image, after our likeness. And let them have dominion over the fish of the sea and over the birds of the heavens and over the livestock and over all the earth and over every creeping thing that creeps on the earth." So God created man in his own image, in the image of God he created him; male and female he created them. And God blessed them. And God said to them, "Be fruitful and multiply and fill the earth and subdue it and have dominion over the fish of the sea and over the birds of the heavens and over every living thing that moves on the earth." (Genesis 1:26 – 28)</a:t>
            </a:r>
            <a:endParaRPr lang="en-US" sz="3700" dirty="0">
              <a:solidFill>
                <a:srgbClr val="0070C0"/>
              </a:solidFill>
              <a:latin typeface="Arial" panose="020B0604020202020204" pitchFamily="34" charset="0"/>
              <a:cs typeface="Arial" panose="020B0604020202020204" pitchFamily="34" charset="0"/>
            </a:endParaRPr>
          </a:p>
          <a:p>
            <a:pPr marL="0" indent="0">
              <a:buNone/>
            </a:pPr>
            <a:r>
              <a:rPr lang="en-US" dirty="0"/>
              <a:t> </a:t>
            </a:r>
            <a:endParaRPr lang="en-US" dirty="0">
              <a:solidFill>
                <a:srgbClr val="0070C0"/>
              </a:solidFill>
              <a:latin typeface="Arial" panose="020B0604020202020204" pitchFamily="34" charset="0"/>
              <a:cs typeface="Arial" panose="020B0604020202020204" pitchFamily="34" charset="0"/>
            </a:endParaRPr>
          </a:p>
          <a:p>
            <a:pPr lvl="1"/>
            <a:endParaRPr lang="en-US"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6739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Why did the Messiah have to be fully human?</a:t>
            </a:r>
          </a:p>
        </p:txBody>
      </p:sp>
      <p:sp>
        <p:nvSpPr>
          <p:cNvPr id="3" name="Content Placeholder 2"/>
          <p:cNvSpPr>
            <a:spLocks noGrp="1"/>
          </p:cNvSpPr>
          <p:nvPr>
            <p:ph idx="1"/>
          </p:nvPr>
        </p:nvSpPr>
        <p:spPr>
          <a:xfrm>
            <a:off x="117987" y="1051560"/>
            <a:ext cx="11926529" cy="5806440"/>
          </a:xfrm>
          <a:solidFill>
            <a:srgbClr val="FFFFCC"/>
          </a:solidFill>
        </p:spPr>
        <p:txBody>
          <a:bodyPr>
            <a:normAutofit fontScale="40000" lnSpcReduction="20000"/>
          </a:bodyPr>
          <a:lstStyle/>
          <a:p>
            <a:pPr marL="0" indent="0">
              <a:lnSpc>
                <a:spcPct val="150000"/>
              </a:lnSpc>
              <a:buNone/>
            </a:pPr>
            <a:r>
              <a:rPr lang="en-US" sz="6500" dirty="0">
                <a:latin typeface="Arial" panose="020B0604020202020204" pitchFamily="34" charset="0"/>
                <a:cs typeface="Arial" panose="020B0604020202020204" pitchFamily="34" charset="0"/>
              </a:rPr>
              <a:t>You made him for a little while lower than the angels; you have crowned him with glory and honor, putting everything in subjection under his feet. "Now in putting everything in subjection to him, he left nothing outside his control. At present, we do not yet see everything in subjection to him. But we see him who for a little while was made lower than the angels, namely Jesus, crowned with glory and honor because of the suffering of death, so that by the grace of God he might taste death for everyone.  For it was fitting that he, for whom and by whom all things exist, in bringing many sons to glory, should make the founder of their salvation perfect through suffering. (Hebrews 2:7 - 10)</a:t>
            </a:r>
          </a:p>
          <a:p>
            <a:pPr marL="0" indent="0">
              <a:buNone/>
            </a:pPr>
            <a:r>
              <a:rPr lang="en-US" dirty="0"/>
              <a:t> </a:t>
            </a:r>
            <a:endParaRPr lang="en-US" dirty="0">
              <a:solidFill>
                <a:srgbClr val="0070C0"/>
              </a:solidFill>
              <a:latin typeface="Arial" panose="020B0604020202020204" pitchFamily="34" charset="0"/>
              <a:cs typeface="Arial" panose="020B0604020202020204" pitchFamily="34" charset="0"/>
            </a:endParaRPr>
          </a:p>
          <a:p>
            <a:pPr lvl="1"/>
            <a:endParaRPr lang="en-US"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76909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Why did the Messiah have to be fully human?</a:t>
            </a:r>
          </a:p>
        </p:txBody>
      </p:sp>
      <p:sp>
        <p:nvSpPr>
          <p:cNvPr id="3" name="Content Placeholder 2"/>
          <p:cNvSpPr>
            <a:spLocks noGrp="1"/>
          </p:cNvSpPr>
          <p:nvPr>
            <p:ph idx="1"/>
          </p:nvPr>
        </p:nvSpPr>
        <p:spPr>
          <a:xfrm>
            <a:off x="117987" y="1051560"/>
            <a:ext cx="11926529" cy="5806440"/>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Jesus had to be a man to be the elect’s example in life. </a:t>
            </a:r>
            <a:r>
              <a:rPr lang="en-US" dirty="0">
                <a:latin typeface="Arial" panose="020B0604020202020204" pitchFamily="34" charset="0"/>
                <a:cs typeface="Arial" panose="020B0604020202020204" pitchFamily="34" charset="0"/>
              </a:rPr>
              <a:t> </a:t>
            </a:r>
          </a:p>
          <a:p>
            <a:pPr marL="0" indent="0">
              <a:lnSpc>
                <a:spcPct val="150000"/>
              </a:lnSpc>
              <a:buNone/>
            </a:pPr>
            <a:r>
              <a:rPr lang="en-US" dirty="0">
                <a:latin typeface="Arial" panose="020B0604020202020204" pitchFamily="34" charset="0"/>
                <a:cs typeface="Arial" panose="020B0604020202020204" pitchFamily="34" charset="0"/>
              </a:rPr>
              <a:t>looking to Jesus, the founder and perfecter of our faith, who for the joy that was set before him endured the cross, despising the shame, and is seated at the right hand of the throne of God. (Hebrews 12:2) </a:t>
            </a:r>
          </a:p>
          <a:p>
            <a:pPr marL="0" indent="0">
              <a:lnSpc>
                <a:spcPct val="150000"/>
              </a:lnSpc>
              <a:buNone/>
            </a:pPr>
            <a:r>
              <a:rPr lang="en-US" dirty="0">
                <a:latin typeface="Arial" panose="020B0604020202020204" pitchFamily="34" charset="0"/>
                <a:cs typeface="Arial" panose="020B0604020202020204" pitchFamily="34" charset="0"/>
              </a:rPr>
              <a:t>For to this you have been called, because Christ also suffered for you, leaving you an example, so that you might follow in his steps. (1 Peter 2:21)</a:t>
            </a:r>
            <a:endParaRPr lang="en-US" dirty="0">
              <a:solidFill>
                <a:srgbClr val="0070C0"/>
              </a:solidFill>
              <a:latin typeface="Arial" panose="020B0604020202020204" pitchFamily="34" charset="0"/>
              <a:cs typeface="Arial" panose="020B0604020202020204" pitchFamily="34" charset="0"/>
            </a:endParaRPr>
          </a:p>
          <a:p>
            <a:pPr marL="0" indent="0">
              <a:buNone/>
            </a:pPr>
            <a:r>
              <a:rPr lang="en-US" dirty="0"/>
              <a:t> </a:t>
            </a:r>
            <a:endParaRPr lang="en-US" dirty="0">
              <a:solidFill>
                <a:srgbClr val="0070C0"/>
              </a:solidFill>
              <a:latin typeface="Arial" panose="020B0604020202020204" pitchFamily="34" charset="0"/>
              <a:cs typeface="Arial" panose="020B0604020202020204" pitchFamily="34" charset="0"/>
            </a:endParaRPr>
          </a:p>
          <a:p>
            <a:pPr lvl="1"/>
            <a:endParaRPr lang="en-US"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86373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Why did the Messiah have to be fully human?</a:t>
            </a:r>
          </a:p>
        </p:txBody>
      </p:sp>
      <p:sp>
        <p:nvSpPr>
          <p:cNvPr id="3" name="Content Placeholder 2"/>
          <p:cNvSpPr>
            <a:spLocks noGrp="1"/>
          </p:cNvSpPr>
          <p:nvPr>
            <p:ph idx="1"/>
          </p:nvPr>
        </p:nvSpPr>
        <p:spPr>
          <a:xfrm>
            <a:off x="117987" y="1051560"/>
            <a:ext cx="11926529" cy="5806440"/>
          </a:xfrm>
          <a:solidFill>
            <a:srgbClr val="FFFFCC"/>
          </a:solidFill>
        </p:spPr>
        <p:txBody>
          <a:bodyPr>
            <a:normAutofit fontScale="92500" lnSpcReduction="20000"/>
          </a:bodyPr>
          <a:lstStyle/>
          <a:p>
            <a:pPr>
              <a:lnSpc>
                <a:spcPct val="160000"/>
              </a:lnSpc>
            </a:pPr>
            <a:r>
              <a:rPr lang="en-US" sz="3000" dirty="0">
                <a:solidFill>
                  <a:srgbClr val="0070C0"/>
                </a:solidFill>
                <a:latin typeface="Arial" panose="020B0604020202020204" pitchFamily="34" charset="0"/>
                <a:cs typeface="Arial" panose="020B0604020202020204" pitchFamily="34" charset="0"/>
              </a:rPr>
              <a:t>Jesus had to be a man to be the pattern for our redeemed bodies.</a:t>
            </a:r>
          </a:p>
          <a:p>
            <a:pPr marL="457200" lvl="1" indent="0">
              <a:lnSpc>
                <a:spcPct val="160000"/>
              </a:lnSpc>
              <a:buNone/>
            </a:pPr>
            <a:r>
              <a:rPr lang="en-US" sz="3000" dirty="0">
                <a:latin typeface="Arial" panose="020B0604020202020204" pitchFamily="34" charset="0"/>
                <a:cs typeface="Arial" panose="020B0604020202020204" pitchFamily="34" charset="0"/>
              </a:rPr>
              <a:t> So is it with the resurrection of the dead. What is sown is perishable; what is raised is imperishable.  It is sown in dishonor; it is raised in glory. It is sown in weakness; it is raised in power.  It is sown a natural body; it is raised a spiritual body. If there is a natural body, there is also a spiritual body... Just as we have borne the image of the man of dust, we shall also bear the image of the man of heaven. (1 Corinthians 15:42 – 44, 49</a:t>
            </a:r>
            <a:r>
              <a:rPr lang="en-US" sz="2800" dirty="0"/>
              <a:t>)</a:t>
            </a:r>
          </a:p>
          <a:p>
            <a:endParaRPr lang="en-US" sz="3200" dirty="0">
              <a:solidFill>
                <a:srgbClr val="0070C0"/>
              </a:solidFill>
            </a:endParaRPr>
          </a:p>
          <a:p>
            <a:pPr marL="457200" lvl="1" indent="0">
              <a:buNone/>
            </a:pPr>
            <a:r>
              <a:rPr lang="en-US" dirty="0">
                <a:solidFill>
                  <a:srgbClr val="0070C0"/>
                </a:solidFill>
              </a:rPr>
              <a:t> </a:t>
            </a:r>
            <a:endParaRPr lang="en-US" dirty="0">
              <a:solidFill>
                <a:srgbClr val="0070C0"/>
              </a:solidFill>
              <a:latin typeface="Arial" panose="020B0604020202020204" pitchFamily="34" charset="0"/>
              <a:cs typeface="Arial" panose="020B0604020202020204" pitchFamily="34" charset="0"/>
            </a:endParaRPr>
          </a:p>
          <a:p>
            <a:pPr lvl="1"/>
            <a:endParaRPr lang="en-US"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33076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Why did the Messiah have to be fully human?</a:t>
            </a:r>
          </a:p>
        </p:txBody>
      </p:sp>
      <p:sp>
        <p:nvSpPr>
          <p:cNvPr id="3" name="Content Placeholder 2"/>
          <p:cNvSpPr>
            <a:spLocks noGrp="1"/>
          </p:cNvSpPr>
          <p:nvPr>
            <p:ph idx="1"/>
          </p:nvPr>
        </p:nvSpPr>
        <p:spPr>
          <a:xfrm>
            <a:off x="117987" y="1051560"/>
            <a:ext cx="11926529" cy="5806440"/>
          </a:xfrm>
          <a:solidFill>
            <a:srgbClr val="FFFFCC"/>
          </a:solidFill>
        </p:spPr>
        <p:txBody>
          <a:bodyPr>
            <a:normAutofit/>
          </a:bodyPr>
          <a:lstStyle/>
          <a:p>
            <a:pPr>
              <a:lnSpc>
                <a:spcPct val="160000"/>
              </a:lnSpc>
            </a:pPr>
            <a:r>
              <a:rPr lang="en-US" dirty="0">
                <a:solidFill>
                  <a:srgbClr val="0070C0"/>
                </a:solidFill>
                <a:latin typeface="Arial" panose="020B0604020202020204" pitchFamily="34" charset="0"/>
                <a:cs typeface="Arial" panose="020B0604020202020204" pitchFamily="34" charset="0"/>
              </a:rPr>
              <a:t>Jesus had to be a man to sympathize as our High Priest. </a:t>
            </a:r>
            <a:r>
              <a:rPr lang="en-US" dirty="0">
                <a:latin typeface="Arial" panose="020B0604020202020204" pitchFamily="34" charset="0"/>
                <a:cs typeface="Arial" panose="020B0604020202020204" pitchFamily="34" charset="0"/>
              </a:rPr>
              <a:t>Therefore he had to be made like his brothers in every respect, so that he might become a merciful and faithful high priest in the service of God, to make propitiation for the sins of the people. For because he himself has suffered when tempted, he is able to help those who are being tempted. (Hebrews 2:17 – 18)</a:t>
            </a:r>
          </a:p>
          <a:p>
            <a:endParaRPr lang="en-US" sz="3200" dirty="0">
              <a:solidFill>
                <a:srgbClr val="0070C0"/>
              </a:solidFill>
            </a:endParaRPr>
          </a:p>
          <a:p>
            <a:pPr marL="457200" lvl="1" indent="0">
              <a:buNone/>
            </a:pPr>
            <a:r>
              <a:rPr lang="en-US" dirty="0">
                <a:solidFill>
                  <a:srgbClr val="0070C0"/>
                </a:solidFill>
              </a:rPr>
              <a:t> </a:t>
            </a:r>
            <a:endParaRPr lang="en-US" dirty="0">
              <a:solidFill>
                <a:srgbClr val="0070C0"/>
              </a:solidFill>
              <a:latin typeface="Arial" panose="020B0604020202020204" pitchFamily="34" charset="0"/>
              <a:cs typeface="Arial" panose="020B0604020202020204" pitchFamily="34" charset="0"/>
            </a:endParaRPr>
          </a:p>
          <a:p>
            <a:pPr lvl="1"/>
            <a:endParaRPr lang="en-US"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72154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He will be a man forever.</a:t>
            </a:r>
          </a:p>
        </p:txBody>
      </p:sp>
      <p:sp>
        <p:nvSpPr>
          <p:cNvPr id="3" name="Content Placeholder 2"/>
          <p:cNvSpPr>
            <a:spLocks noGrp="1"/>
          </p:cNvSpPr>
          <p:nvPr>
            <p:ph idx="1"/>
          </p:nvPr>
        </p:nvSpPr>
        <p:spPr>
          <a:xfrm>
            <a:off x="117987" y="1051560"/>
            <a:ext cx="11926529" cy="5806440"/>
          </a:xfrm>
          <a:solidFill>
            <a:srgbClr val="FFFFCC"/>
          </a:solidFill>
        </p:spPr>
        <p:txBody>
          <a:bodyPr>
            <a:normAutofit fontScale="25000" lnSpcReduction="20000"/>
          </a:bodyPr>
          <a:lstStyle/>
          <a:p>
            <a:pPr>
              <a:lnSpc>
                <a:spcPct val="150000"/>
              </a:lnSpc>
            </a:pPr>
            <a:r>
              <a:rPr lang="en-US" sz="11200" dirty="0">
                <a:solidFill>
                  <a:srgbClr val="0070C0"/>
                </a:solidFill>
                <a:latin typeface="Arial" panose="020B0604020202020204" pitchFamily="34" charset="0"/>
                <a:cs typeface="Arial" panose="020B0604020202020204" pitchFamily="34" charset="0"/>
              </a:rPr>
              <a:t>Jesus did not give up his human nature and body following his death and resurrection.</a:t>
            </a:r>
          </a:p>
          <a:p>
            <a:pPr>
              <a:lnSpc>
                <a:spcPct val="150000"/>
              </a:lnSpc>
            </a:pPr>
            <a:r>
              <a:rPr lang="en-US" sz="11200" dirty="0">
                <a:solidFill>
                  <a:srgbClr val="0070C0"/>
                </a:solidFill>
                <a:latin typeface="Arial" panose="020B0604020202020204" pitchFamily="34" charset="0"/>
                <a:cs typeface="Arial" panose="020B0604020202020204" pitchFamily="34" charset="0"/>
              </a:rPr>
              <a:t>He appeared to the disciples as a man. </a:t>
            </a:r>
            <a:r>
              <a:rPr lang="en-US" sz="11200" dirty="0">
                <a:latin typeface="Arial" panose="020B0604020202020204" pitchFamily="34" charset="0"/>
                <a:cs typeface="Arial" panose="020B0604020202020204" pitchFamily="34" charset="0"/>
              </a:rPr>
              <a:t>On the evening of that day, the first day of the week, the doors being locked where the disciples were for fear of the Jews, Jesus came and stood among them and said to them, "Peace be with you."  When he had said this, he showed them his hands and his side. Then the disciples were glad when they saw the Lord. (John 20:19 – 20)</a:t>
            </a:r>
          </a:p>
          <a:p>
            <a:pPr>
              <a:lnSpc>
                <a:spcPct val="150000"/>
              </a:lnSpc>
            </a:pPr>
            <a:endParaRPr lang="en-US" dirty="0"/>
          </a:p>
          <a:p>
            <a:endParaRPr lang="en-US" dirty="0">
              <a:solidFill>
                <a:srgbClr val="0070C0"/>
              </a:solidFill>
              <a:latin typeface="Arial" panose="020B0604020202020204" pitchFamily="34" charset="0"/>
              <a:cs typeface="Arial" panose="020B0604020202020204" pitchFamily="34" charset="0"/>
            </a:endParaRPr>
          </a:p>
          <a:p>
            <a:pPr lvl="1"/>
            <a:endParaRPr lang="en-US" sz="2800" dirty="0">
              <a:solidFill>
                <a:srgbClr val="0070C0"/>
              </a:solidFill>
              <a:latin typeface="Arial" panose="020B0604020202020204" pitchFamily="34" charset="0"/>
              <a:cs typeface="Arial" panose="020B0604020202020204" pitchFamily="34" charset="0"/>
            </a:endParaRPr>
          </a:p>
          <a:p>
            <a:pPr marL="457200" lvl="1" indent="0">
              <a:buNone/>
            </a:pPr>
            <a:r>
              <a:rPr lang="en-US" dirty="0">
                <a:solidFill>
                  <a:srgbClr val="0070C0"/>
                </a:solidFill>
              </a:rPr>
              <a:t> </a:t>
            </a:r>
            <a:endParaRPr lang="en-US" dirty="0">
              <a:solidFill>
                <a:srgbClr val="0070C0"/>
              </a:solidFill>
              <a:latin typeface="Arial" panose="020B0604020202020204" pitchFamily="34" charset="0"/>
              <a:cs typeface="Arial" panose="020B0604020202020204" pitchFamily="34" charset="0"/>
            </a:endParaRPr>
          </a:p>
          <a:p>
            <a:pPr lvl="1"/>
            <a:endParaRPr lang="en-US"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2535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Could Jesus Have Sinned?</a:t>
            </a:r>
          </a:p>
        </p:txBody>
      </p:sp>
      <p:sp>
        <p:nvSpPr>
          <p:cNvPr id="3" name="Content Placeholder 2"/>
          <p:cNvSpPr>
            <a:spLocks noGrp="1"/>
          </p:cNvSpPr>
          <p:nvPr>
            <p:ph idx="1"/>
          </p:nvPr>
        </p:nvSpPr>
        <p:spPr>
          <a:xfrm>
            <a:off x="216309" y="1051560"/>
            <a:ext cx="11788877" cy="5806440"/>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The Bible does not directly answer this question, but logically the answer must be NO!</a:t>
            </a:r>
          </a:p>
          <a:p>
            <a:pPr>
              <a:lnSpc>
                <a:spcPct val="150000"/>
              </a:lnSpc>
            </a:pPr>
            <a:r>
              <a:rPr lang="en-US" dirty="0">
                <a:solidFill>
                  <a:srgbClr val="0070C0"/>
                </a:solidFill>
                <a:latin typeface="Arial" panose="020B0604020202020204" pitchFamily="34" charset="0"/>
                <a:cs typeface="Arial" panose="020B0604020202020204" pitchFamily="34" charset="0"/>
              </a:rPr>
              <a:t>Impeccable has been traditionally defined as Jesus never sinned and was not capable of sinning.</a:t>
            </a:r>
          </a:p>
          <a:p>
            <a:pPr>
              <a:lnSpc>
                <a:spcPct val="150000"/>
              </a:lnSpc>
            </a:pPr>
            <a:r>
              <a:rPr lang="en-US" dirty="0">
                <a:solidFill>
                  <a:srgbClr val="0070C0"/>
                </a:solidFill>
                <a:latin typeface="Arial" panose="020B0604020202020204" pitchFamily="34" charset="0"/>
                <a:cs typeface="Arial" panose="020B0604020202020204" pitchFamily="34" charset="0"/>
              </a:rPr>
              <a:t>Most theologians have tried to maintain that Jesus was genuinely tempted and yet genuinely impeccable. How can both these be true?</a:t>
            </a:r>
          </a:p>
          <a:p>
            <a:pPr>
              <a:lnSpc>
                <a:spcPct val="150000"/>
              </a:lnSpc>
            </a:pPr>
            <a:r>
              <a:rPr lang="en-US" dirty="0">
                <a:solidFill>
                  <a:srgbClr val="0070C0"/>
                </a:solidFill>
                <a:latin typeface="Arial" panose="020B0604020202020204" pitchFamily="34" charset="0"/>
                <a:cs typeface="Arial" panose="020B0604020202020204" pitchFamily="34" charset="0"/>
              </a:rPr>
              <a:t>The classic argument for impeccability is presented as follows:</a:t>
            </a:r>
          </a:p>
        </p:txBody>
      </p:sp>
    </p:spTree>
    <p:extLst>
      <p:ext uri="{BB962C8B-B14F-4D97-AF65-F5344CB8AC3E}">
        <p14:creationId xmlns:p14="http://schemas.microsoft.com/office/powerpoint/2010/main" val="22687140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He will be a man forever.</a:t>
            </a:r>
          </a:p>
        </p:txBody>
      </p:sp>
      <p:sp>
        <p:nvSpPr>
          <p:cNvPr id="3" name="Content Placeholder 2"/>
          <p:cNvSpPr>
            <a:spLocks noGrp="1"/>
          </p:cNvSpPr>
          <p:nvPr>
            <p:ph idx="1"/>
          </p:nvPr>
        </p:nvSpPr>
        <p:spPr>
          <a:xfrm>
            <a:off x="117987" y="1051560"/>
            <a:ext cx="11926529" cy="5806440"/>
          </a:xfrm>
          <a:solidFill>
            <a:srgbClr val="FFFFCC"/>
          </a:solidFill>
        </p:spPr>
        <p:txBody>
          <a:bodyPr>
            <a:normAutofit fontScale="25000" lnSpcReduction="20000"/>
          </a:bodyPr>
          <a:lstStyle/>
          <a:p>
            <a:pPr>
              <a:lnSpc>
                <a:spcPct val="150000"/>
              </a:lnSpc>
            </a:pPr>
            <a:r>
              <a:rPr lang="en-US" sz="10800" dirty="0">
                <a:solidFill>
                  <a:srgbClr val="0070C0"/>
                </a:solidFill>
                <a:latin typeface="Arial" panose="020B0604020202020204" pitchFamily="34" charset="0"/>
                <a:cs typeface="Arial" panose="020B0604020202020204" pitchFamily="34" charset="0"/>
              </a:rPr>
              <a:t>He promised to drink wine with the disciples in the Father’s kingdom. </a:t>
            </a:r>
            <a:r>
              <a:rPr lang="en-US" sz="10800" dirty="0">
                <a:latin typeface="Arial" panose="020B0604020202020204" pitchFamily="34" charset="0"/>
                <a:cs typeface="Arial" panose="020B0604020202020204" pitchFamily="34" charset="0"/>
              </a:rPr>
              <a:t>I tell you I will not drink again of this fruit of the vine until that day when I drink it new with you in my Father's kingdom. (Matthew 26:29)</a:t>
            </a:r>
            <a:endParaRPr lang="en-US" sz="10800" dirty="0">
              <a:solidFill>
                <a:srgbClr val="0070C0"/>
              </a:solidFill>
              <a:latin typeface="Arial" panose="020B0604020202020204" pitchFamily="34" charset="0"/>
              <a:cs typeface="Arial" panose="020B0604020202020204" pitchFamily="34" charset="0"/>
            </a:endParaRPr>
          </a:p>
          <a:p>
            <a:pPr>
              <a:lnSpc>
                <a:spcPct val="150000"/>
              </a:lnSpc>
            </a:pPr>
            <a:r>
              <a:rPr lang="en-US" sz="10800" dirty="0">
                <a:solidFill>
                  <a:srgbClr val="0070C0"/>
                </a:solidFill>
                <a:latin typeface="Arial" panose="020B0604020202020204" pitchFamily="34" charset="0"/>
                <a:cs typeface="Arial" panose="020B0604020202020204" pitchFamily="34" charset="0"/>
              </a:rPr>
              <a:t>He had flesh and bones. </a:t>
            </a:r>
            <a:r>
              <a:rPr lang="en-US" sz="10800" dirty="0">
                <a:latin typeface="Arial" panose="020B0604020202020204" pitchFamily="34" charset="0"/>
                <a:cs typeface="Arial" panose="020B0604020202020204" pitchFamily="34" charset="0"/>
              </a:rPr>
              <a:t>See my hands and my feet, that it is I myself. Touch me, and see. For a spirit does not have flesh and bones as you see that I have." (Luke 24:39)</a:t>
            </a:r>
          </a:p>
          <a:p>
            <a:pPr>
              <a:lnSpc>
                <a:spcPct val="150000"/>
              </a:lnSpc>
            </a:pPr>
            <a:r>
              <a:rPr lang="en-US" sz="10800" dirty="0">
                <a:solidFill>
                  <a:srgbClr val="0070C0"/>
                </a:solidFill>
                <a:latin typeface="Arial" panose="020B0604020202020204" pitchFamily="34" charset="0"/>
                <a:cs typeface="Arial" panose="020B0604020202020204" pitchFamily="34" charset="0"/>
              </a:rPr>
              <a:t>He ate food. </a:t>
            </a:r>
            <a:r>
              <a:rPr lang="en-US" sz="10800" dirty="0">
                <a:latin typeface="Arial" panose="020B0604020202020204" pitchFamily="34" charset="0"/>
                <a:cs typeface="Arial" panose="020B0604020202020204" pitchFamily="34" charset="0"/>
              </a:rPr>
              <a:t>"Have you anything here to eat?“ They gave him a piece of broiled fish, and he took it and ate before them. (Luke 24: 41 – 43)</a:t>
            </a:r>
          </a:p>
          <a:p>
            <a:pPr marL="0" indent="0">
              <a:lnSpc>
                <a:spcPct val="150000"/>
              </a:lnSpc>
              <a:buNone/>
            </a:pPr>
            <a:endParaRPr lang="en-US" sz="5100" dirty="0">
              <a:latin typeface="Arial" panose="020B0604020202020204" pitchFamily="34" charset="0"/>
              <a:cs typeface="Arial" panose="020B0604020202020204" pitchFamily="34" charset="0"/>
            </a:endParaRPr>
          </a:p>
          <a:p>
            <a:pPr>
              <a:lnSpc>
                <a:spcPct val="150000"/>
              </a:lnSpc>
            </a:pPr>
            <a:endParaRPr lang="en-US" dirty="0"/>
          </a:p>
          <a:p>
            <a:endParaRPr lang="en-US" dirty="0">
              <a:solidFill>
                <a:srgbClr val="0070C0"/>
              </a:solidFill>
              <a:latin typeface="Arial" panose="020B0604020202020204" pitchFamily="34" charset="0"/>
              <a:cs typeface="Arial" panose="020B0604020202020204" pitchFamily="34" charset="0"/>
            </a:endParaRPr>
          </a:p>
          <a:p>
            <a:pPr lvl="1"/>
            <a:endParaRPr lang="en-US" sz="2800" dirty="0">
              <a:solidFill>
                <a:srgbClr val="0070C0"/>
              </a:solidFill>
              <a:latin typeface="Arial" panose="020B0604020202020204" pitchFamily="34" charset="0"/>
              <a:cs typeface="Arial" panose="020B0604020202020204" pitchFamily="34" charset="0"/>
            </a:endParaRPr>
          </a:p>
          <a:p>
            <a:pPr marL="457200" lvl="1" indent="0">
              <a:buNone/>
            </a:pPr>
            <a:r>
              <a:rPr lang="en-US" dirty="0">
                <a:solidFill>
                  <a:srgbClr val="0070C0"/>
                </a:solidFill>
              </a:rPr>
              <a:t> </a:t>
            </a:r>
            <a:endParaRPr lang="en-US" dirty="0">
              <a:solidFill>
                <a:srgbClr val="0070C0"/>
              </a:solidFill>
              <a:latin typeface="Arial" panose="020B0604020202020204" pitchFamily="34" charset="0"/>
              <a:cs typeface="Arial" panose="020B0604020202020204" pitchFamily="34" charset="0"/>
            </a:endParaRPr>
          </a:p>
          <a:p>
            <a:pPr lvl="1"/>
            <a:endParaRPr lang="en-US"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0428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He will be a man forever.</a:t>
            </a:r>
          </a:p>
        </p:txBody>
      </p:sp>
      <p:sp>
        <p:nvSpPr>
          <p:cNvPr id="3" name="Content Placeholder 2"/>
          <p:cNvSpPr>
            <a:spLocks noGrp="1"/>
          </p:cNvSpPr>
          <p:nvPr>
            <p:ph idx="1"/>
          </p:nvPr>
        </p:nvSpPr>
        <p:spPr>
          <a:xfrm>
            <a:off x="117987" y="1051560"/>
            <a:ext cx="11926529" cy="5806440"/>
          </a:xfrm>
          <a:solidFill>
            <a:srgbClr val="FFFFCC"/>
          </a:solidFill>
        </p:spPr>
        <p:txBody>
          <a:bodyPr>
            <a:normAutofit/>
          </a:bodyPr>
          <a:lstStyle/>
          <a:p>
            <a:pPr>
              <a:lnSpc>
                <a:spcPct val="160000"/>
              </a:lnSpc>
            </a:pPr>
            <a:r>
              <a:rPr lang="en-US" dirty="0">
                <a:solidFill>
                  <a:srgbClr val="0070C0"/>
                </a:solidFill>
                <a:latin typeface="Arial" panose="020B0604020202020204" pitchFamily="34" charset="0"/>
                <a:cs typeface="Arial" panose="020B0604020202020204" pitchFamily="34" charset="0"/>
              </a:rPr>
              <a:t>He will come again as a man. </a:t>
            </a:r>
            <a:r>
              <a:rPr lang="en-US" dirty="0">
                <a:latin typeface="Arial" panose="020B0604020202020204" pitchFamily="34" charset="0"/>
                <a:cs typeface="Arial" panose="020B0604020202020204" pitchFamily="34" charset="0"/>
              </a:rPr>
              <a:t>and said, "Men of Galilee, why do you stand looking into heaven? This Jesus, who was taken up from you into heaven, will come in the same way as you saw him go into heaven.“ (Acts 1:11)</a:t>
            </a:r>
          </a:p>
          <a:p>
            <a:pPr>
              <a:lnSpc>
                <a:spcPct val="160000"/>
              </a:lnSpc>
            </a:pPr>
            <a:r>
              <a:rPr lang="en-US" dirty="0">
                <a:solidFill>
                  <a:srgbClr val="0070C0"/>
                </a:solidFill>
                <a:latin typeface="Arial" panose="020B0604020202020204" pitchFamily="34" charset="0"/>
                <a:cs typeface="Arial" panose="020B0604020202020204" pitchFamily="34" charset="0"/>
              </a:rPr>
              <a:t>He invites the elect to a great marriage supper in heaven. </a:t>
            </a:r>
            <a:r>
              <a:rPr lang="en-US" dirty="0">
                <a:latin typeface="Arial" panose="020B0604020202020204" pitchFamily="34" charset="0"/>
                <a:cs typeface="Arial" panose="020B0604020202020204" pitchFamily="34" charset="0"/>
              </a:rPr>
              <a:t>And the angel said to me, "Write this: Blessed are those who are invited to the marriage supper of the Lamb." And he said to me, "These are the true words of God."  (Revelation 19:9)</a:t>
            </a:r>
          </a:p>
          <a:p>
            <a:pPr>
              <a:lnSpc>
                <a:spcPct val="160000"/>
              </a:lnSpc>
            </a:pPr>
            <a:endParaRPr lang="en-US" dirty="0">
              <a:solidFill>
                <a:srgbClr val="0070C0"/>
              </a:solidFill>
              <a:latin typeface="Arial" panose="020B0604020202020204" pitchFamily="34" charset="0"/>
              <a:cs typeface="Arial" panose="020B0604020202020204" pitchFamily="34" charset="0"/>
            </a:endParaRPr>
          </a:p>
          <a:p>
            <a:endParaRPr lang="en-US" dirty="0">
              <a:solidFill>
                <a:srgbClr val="0070C0"/>
              </a:solidFill>
              <a:latin typeface="Arial" panose="020B0604020202020204" pitchFamily="34" charset="0"/>
              <a:cs typeface="Arial" panose="020B0604020202020204" pitchFamily="34" charset="0"/>
            </a:endParaRPr>
          </a:p>
          <a:p>
            <a:pPr lvl="1"/>
            <a:endParaRPr lang="en-US" sz="2800" dirty="0">
              <a:solidFill>
                <a:srgbClr val="0070C0"/>
              </a:solidFill>
              <a:latin typeface="Arial" panose="020B0604020202020204" pitchFamily="34" charset="0"/>
              <a:cs typeface="Arial" panose="020B0604020202020204" pitchFamily="34" charset="0"/>
            </a:endParaRPr>
          </a:p>
          <a:p>
            <a:pPr marL="457200" lvl="1" indent="0">
              <a:buNone/>
            </a:pPr>
            <a:endParaRPr lang="en-US"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59810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7987" y="83185"/>
            <a:ext cx="11887199"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Appearances after the Resurrection</a:t>
            </a:r>
          </a:p>
        </p:txBody>
      </p:sp>
      <p:sp>
        <p:nvSpPr>
          <p:cNvPr id="3" name="Content Placeholder 2"/>
          <p:cNvSpPr>
            <a:spLocks noGrp="1"/>
          </p:cNvSpPr>
          <p:nvPr>
            <p:ph idx="1"/>
          </p:nvPr>
        </p:nvSpPr>
        <p:spPr>
          <a:xfrm>
            <a:off x="117987" y="1051560"/>
            <a:ext cx="11926529" cy="5806440"/>
          </a:xfrm>
          <a:solidFill>
            <a:srgbClr val="FFFFCC"/>
          </a:solidFill>
        </p:spPr>
        <p:txBody>
          <a:bodyPr>
            <a:normAutofit fontScale="92500" lnSpcReduction="10000"/>
          </a:bodyPr>
          <a:lstStyle/>
          <a:p>
            <a:pPr marL="514350" indent="-514350">
              <a:buFont typeface="+mj-lt"/>
              <a:buAutoNum type="arabicPeriod"/>
            </a:pPr>
            <a:r>
              <a:rPr lang="en-US" b="1" dirty="0"/>
              <a:t>To the women after they had been to the empty tomb (</a:t>
            </a:r>
            <a:r>
              <a:rPr lang="en-US" dirty="0"/>
              <a:t>Mathew 28:1-10)</a:t>
            </a:r>
          </a:p>
          <a:p>
            <a:pPr marL="514350" indent="-514350">
              <a:buFont typeface="+mj-lt"/>
              <a:buAutoNum type="arabicPeriod"/>
            </a:pPr>
            <a:r>
              <a:rPr lang="en-US" b="1" dirty="0"/>
              <a:t>Mary Magdalene </a:t>
            </a:r>
            <a:r>
              <a:rPr lang="en-US" dirty="0"/>
              <a:t>(John 20:10 – 18)</a:t>
            </a:r>
          </a:p>
          <a:p>
            <a:pPr marL="514350" indent="-514350">
              <a:buFont typeface="+mj-lt"/>
              <a:buAutoNum type="arabicPeriod"/>
            </a:pPr>
            <a:r>
              <a:rPr lang="en-US" b="1" dirty="0"/>
              <a:t>Peter</a:t>
            </a:r>
            <a:r>
              <a:rPr lang="en-US" dirty="0"/>
              <a:t> (Luke 24:34)</a:t>
            </a:r>
          </a:p>
          <a:p>
            <a:pPr marL="514350" indent="-514350">
              <a:buFont typeface="+mj-lt"/>
              <a:buAutoNum type="arabicPeriod"/>
            </a:pPr>
            <a:r>
              <a:rPr lang="en-US" b="1" dirty="0"/>
              <a:t>Cleopas and another disciple on the road to Emmaus </a:t>
            </a:r>
            <a:r>
              <a:rPr lang="en-US" dirty="0"/>
              <a:t>(</a:t>
            </a:r>
            <a:r>
              <a:rPr lang="en-US"/>
              <a:t>Luke 24:34)</a:t>
            </a:r>
            <a:endParaRPr lang="en-US" dirty="0"/>
          </a:p>
          <a:p>
            <a:pPr marL="514350" indent="-514350">
              <a:buFont typeface="+mj-lt"/>
              <a:buAutoNum type="arabicPeriod"/>
            </a:pPr>
            <a:r>
              <a:rPr lang="en-US" b="1" dirty="0"/>
              <a:t>Ten Disciples </a:t>
            </a:r>
            <a:r>
              <a:rPr lang="en-US" dirty="0"/>
              <a:t>(John 20:19 – 23)</a:t>
            </a:r>
          </a:p>
          <a:p>
            <a:pPr marL="514350" indent="-514350">
              <a:buFont typeface="+mj-lt"/>
              <a:buAutoNum type="arabicPeriod"/>
            </a:pPr>
            <a:r>
              <a:rPr lang="en-US" b="1" dirty="0"/>
              <a:t>Eleven Disciples </a:t>
            </a:r>
            <a:r>
              <a:rPr lang="en-US" dirty="0"/>
              <a:t>(John 20:26 – 28)</a:t>
            </a:r>
          </a:p>
          <a:p>
            <a:pPr marL="514350" indent="-514350">
              <a:buFont typeface="+mj-lt"/>
              <a:buAutoNum type="arabicPeriod"/>
            </a:pPr>
            <a:r>
              <a:rPr lang="en-US" b="1" dirty="0"/>
              <a:t>Seven Disciples </a:t>
            </a:r>
            <a:r>
              <a:rPr lang="en-US" dirty="0"/>
              <a:t>(John 21:1 -14)</a:t>
            </a:r>
          </a:p>
          <a:p>
            <a:pPr marL="514350" indent="-514350">
              <a:buFont typeface="+mj-lt"/>
              <a:buAutoNum type="arabicPeriod"/>
            </a:pPr>
            <a:r>
              <a:rPr lang="en-US" b="1" dirty="0"/>
              <a:t>Apostles on a mountain in Galilee </a:t>
            </a:r>
            <a:r>
              <a:rPr lang="en-US" dirty="0"/>
              <a:t>(Matthew 28:16 – 20)</a:t>
            </a:r>
          </a:p>
          <a:p>
            <a:pPr marL="514350" indent="-514350">
              <a:buFont typeface="+mj-lt"/>
              <a:buAutoNum type="arabicPeriod"/>
            </a:pPr>
            <a:r>
              <a:rPr lang="en-US" b="1" dirty="0"/>
              <a:t>James</a:t>
            </a:r>
            <a:r>
              <a:rPr lang="en-US" dirty="0"/>
              <a:t> (1 Corinthians 15:7)</a:t>
            </a:r>
          </a:p>
          <a:p>
            <a:pPr marL="514350" indent="-514350">
              <a:buFont typeface="+mj-lt"/>
              <a:buAutoNum type="arabicPeriod"/>
            </a:pPr>
            <a:r>
              <a:rPr lang="en-US" b="1" dirty="0"/>
              <a:t>Apostles on the Mount of Olives </a:t>
            </a:r>
            <a:r>
              <a:rPr lang="en-US" dirty="0"/>
              <a:t>(Acts 1:4 -7)</a:t>
            </a:r>
          </a:p>
          <a:p>
            <a:pPr marL="514350" indent="-514350">
              <a:buFont typeface="+mj-lt"/>
              <a:buAutoNum type="arabicPeriod"/>
            </a:pPr>
            <a:r>
              <a:rPr lang="en-US" b="1" dirty="0"/>
              <a:t>Stephen</a:t>
            </a:r>
            <a:r>
              <a:rPr lang="en-US" dirty="0"/>
              <a:t> (Acts 7:56)</a:t>
            </a:r>
          </a:p>
          <a:p>
            <a:pPr marL="514350" indent="-514350">
              <a:buFont typeface="+mj-lt"/>
              <a:buAutoNum type="arabicPeriod"/>
            </a:pPr>
            <a:r>
              <a:rPr lang="en-US" b="1" dirty="0"/>
              <a:t>500 Believers </a:t>
            </a:r>
            <a:r>
              <a:rPr lang="en-US" dirty="0"/>
              <a:t>(1 Corinthians 15:6)</a:t>
            </a:r>
          </a:p>
          <a:p>
            <a:pPr marL="514350" indent="-514350">
              <a:buFont typeface="+mj-lt"/>
              <a:buAutoNum type="arabicPeriod"/>
            </a:pPr>
            <a:r>
              <a:rPr lang="en-US" b="1" dirty="0"/>
              <a:t>Saul on the road to Damascus </a:t>
            </a:r>
            <a:r>
              <a:rPr lang="en-US" dirty="0"/>
              <a:t>(Acts 9:1 – 6)</a:t>
            </a:r>
          </a:p>
          <a:p>
            <a:pPr marL="0" indent="0">
              <a:buNone/>
            </a:pPr>
            <a:endParaRPr lang="en-US" dirty="0"/>
          </a:p>
          <a:p>
            <a:endParaRPr lang="en-US" dirty="0">
              <a:solidFill>
                <a:srgbClr val="0070C0"/>
              </a:solidFill>
              <a:latin typeface="Arial" panose="020B0604020202020204" pitchFamily="34" charset="0"/>
              <a:cs typeface="Arial" panose="020B0604020202020204" pitchFamily="34" charset="0"/>
            </a:endParaRPr>
          </a:p>
          <a:p>
            <a:endParaRPr lang="en-US" dirty="0">
              <a:solidFill>
                <a:srgbClr val="0070C0"/>
              </a:solidFill>
              <a:latin typeface="Arial" panose="020B0604020202020204" pitchFamily="34" charset="0"/>
              <a:cs typeface="Arial" panose="020B0604020202020204" pitchFamily="34" charset="0"/>
            </a:endParaRPr>
          </a:p>
          <a:p>
            <a:pPr lvl="1"/>
            <a:endParaRPr lang="en-US" sz="2800" dirty="0">
              <a:solidFill>
                <a:srgbClr val="0070C0"/>
              </a:solidFill>
              <a:latin typeface="Arial" panose="020B0604020202020204" pitchFamily="34" charset="0"/>
              <a:cs typeface="Arial" panose="020B0604020202020204" pitchFamily="34" charset="0"/>
            </a:endParaRPr>
          </a:p>
          <a:p>
            <a:pPr lvl="1"/>
            <a:endParaRPr lang="en-US"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0826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Could Jesus Have Sinned?</a:t>
            </a:r>
          </a:p>
        </p:txBody>
      </p:sp>
      <p:sp>
        <p:nvSpPr>
          <p:cNvPr id="3" name="Content Placeholder 2"/>
          <p:cNvSpPr>
            <a:spLocks noGrp="1"/>
          </p:cNvSpPr>
          <p:nvPr>
            <p:ph idx="1"/>
          </p:nvPr>
        </p:nvSpPr>
        <p:spPr>
          <a:xfrm>
            <a:off x="216309" y="1051560"/>
            <a:ext cx="11788877" cy="5806440"/>
          </a:xfrm>
          <a:solidFill>
            <a:srgbClr val="FFFFCC"/>
          </a:solidFill>
        </p:spPr>
        <p:txBody>
          <a:bodyPr>
            <a:normAutofit/>
          </a:bodyPr>
          <a:lstStyle/>
          <a:p>
            <a:pPr marL="514350" indent="-514350">
              <a:lnSpc>
                <a:spcPct val="150000"/>
              </a:lnSpc>
              <a:buFont typeface="+mj-lt"/>
              <a:buAutoNum type="arabicPeriod"/>
            </a:pPr>
            <a:r>
              <a:rPr lang="en-US" dirty="0">
                <a:solidFill>
                  <a:srgbClr val="0070C0"/>
                </a:solidFill>
                <a:latin typeface="Arial" panose="020B0604020202020204" pitchFamily="34" charset="0"/>
                <a:cs typeface="Arial" panose="020B0604020202020204" pitchFamily="34" charset="0"/>
              </a:rPr>
              <a:t>If Jesus’ human nature existed by itself independent of his divine nature then it would have been a human nature like Adam and Eve had which was initially free of sin but able to sin or not sin (Free Will).</a:t>
            </a:r>
          </a:p>
          <a:p>
            <a:pPr marL="514350" indent="-514350">
              <a:lnSpc>
                <a:spcPct val="150000"/>
              </a:lnSpc>
              <a:buFont typeface="+mj-lt"/>
              <a:buAutoNum type="arabicPeriod"/>
            </a:pPr>
            <a:r>
              <a:rPr lang="en-US" dirty="0">
                <a:solidFill>
                  <a:srgbClr val="0070C0"/>
                </a:solidFill>
                <a:latin typeface="Arial" panose="020B0604020202020204" pitchFamily="34" charset="0"/>
                <a:cs typeface="Arial" panose="020B0604020202020204" pitchFamily="34" charset="0"/>
              </a:rPr>
              <a:t>Jesus’ human nature never existed apart from his divine nature. From the point of his conception he existed as fully God and fully man united in one person.</a:t>
            </a:r>
          </a:p>
          <a:p>
            <a:pPr marL="514350" indent="-514350">
              <a:lnSpc>
                <a:spcPct val="150000"/>
              </a:lnSpc>
              <a:buFont typeface="+mj-lt"/>
              <a:buAutoNum type="arabicPeriod"/>
            </a:pPr>
            <a:r>
              <a:rPr lang="en-US" dirty="0">
                <a:solidFill>
                  <a:srgbClr val="0070C0"/>
                </a:solidFill>
                <a:latin typeface="Arial" panose="020B0604020202020204" pitchFamily="34" charset="0"/>
                <a:cs typeface="Arial" panose="020B0604020202020204" pitchFamily="34" charset="0"/>
              </a:rPr>
              <a:t>If Jesus had sinned in his human nature it would have involved the person of Christ.</a:t>
            </a:r>
          </a:p>
          <a:p>
            <a:pPr marL="514350" indent="-514350">
              <a:lnSpc>
                <a:spcPct val="150000"/>
              </a:lnSpc>
              <a:buFont typeface="+mj-lt"/>
              <a:buAutoNum type="arabicPeriod"/>
            </a:pPr>
            <a:endParaRPr lang="en-US"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2928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Could Jesus Have Sinned?</a:t>
            </a:r>
          </a:p>
        </p:txBody>
      </p:sp>
      <p:sp>
        <p:nvSpPr>
          <p:cNvPr id="3" name="Content Placeholder 2"/>
          <p:cNvSpPr>
            <a:spLocks noGrp="1"/>
          </p:cNvSpPr>
          <p:nvPr>
            <p:ph idx="1"/>
          </p:nvPr>
        </p:nvSpPr>
        <p:spPr>
          <a:xfrm>
            <a:off x="216309" y="1051560"/>
            <a:ext cx="11788877" cy="5806440"/>
          </a:xfrm>
          <a:solidFill>
            <a:srgbClr val="FFFFCC"/>
          </a:solidFill>
        </p:spPr>
        <p:txBody>
          <a:bodyPr>
            <a:normAutofit/>
          </a:bodyPr>
          <a:lstStyle/>
          <a:p>
            <a:pPr marL="514350" indent="-514350">
              <a:lnSpc>
                <a:spcPct val="150000"/>
              </a:lnSpc>
              <a:buFont typeface="+mj-lt"/>
              <a:buAutoNum type="arabicPeriod" startAt="4"/>
            </a:pPr>
            <a:r>
              <a:rPr lang="en-US" dirty="0">
                <a:solidFill>
                  <a:srgbClr val="0070C0"/>
                </a:solidFill>
                <a:latin typeface="Arial" panose="020B0604020202020204" pitchFamily="34" charset="0"/>
                <a:cs typeface="Arial" panose="020B0604020202020204" pitchFamily="34" charset="0"/>
              </a:rPr>
              <a:t>So if Jesus had yielded to temptation and sinned in his human nature, then the second person of the Trinity would have sinned. Therefore, God would have sinned and ceased to be God. However, it is impossible for God to sin because of the infinite holiness of God’s nature.</a:t>
            </a:r>
          </a:p>
          <a:p>
            <a:pPr marL="514350" indent="-514350">
              <a:lnSpc>
                <a:spcPct val="150000"/>
              </a:lnSpc>
              <a:buFont typeface="+mj-lt"/>
              <a:buAutoNum type="arabicPeriod" startAt="4"/>
            </a:pPr>
            <a:r>
              <a:rPr lang="en-US" dirty="0">
                <a:solidFill>
                  <a:srgbClr val="0070C0"/>
                </a:solidFill>
                <a:latin typeface="Arial" panose="020B0604020202020204" pitchFamily="34" charset="0"/>
                <a:cs typeface="Arial" panose="020B0604020202020204" pitchFamily="34" charset="0"/>
              </a:rPr>
              <a:t>Therefore, it was not possible for Jesus to sin because the union of the divine and human nature prevented it.</a:t>
            </a:r>
          </a:p>
        </p:txBody>
      </p:sp>
    </p:spTree>
    <p:extLst>
      <p:ext uri="{BB962C8B-B14F-4D97-AF65-F5344CB8AC3E}">
        <p14:creationId xmlns:p14="http://schemas.microsoft.com/office/powerpoint/2010/main" val="3009614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Could Jesus Have Sinned?</a:t>
            </a:r>
          </a:p>
        </p:txBody>
      </p:sp>
      <p:sp>
        <p:nvSpPr>
          <p:cNvPr id="3" name="Content Placeholder 2"/>
          <p:cNvSpPr>
            <a:spLocks noGrp="1"/>
          </p:cNvSpPr>
          <p:nvPr>
            <p:ph idx="1"/>
          </p:nvPr>
        </p:nvSpPr>
        <p:spPr>
          <a:xfrm>
            <a:off x="216309" y="1051560"/>
            <a:ext cx="11788877" cy="5806440"/>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How can Jesus’ temptations be genuine if he was impeccable? The answer must be that Jesus could not sin because he was God but Jesus did not sin because he was born without original sin and the human nature in Jesus was indwelt by the Holy Spirit.*</a:t>
            </a:r>
          </a:p>
          <a:p>
            <a:pPr>
              <a:lnSpc>
                <a:spcPct val="150000"/>
              </a:lnSpc>
            </a:pPr>
            <a:endParaRPr lang="en-US" dirty="0">
              <a:solidFill>
                <a:srgbClr val="0070C0"/>
              </a:solidFill>
              <a:latin typeface="Arial" panose="020B0604020202020204" pitchFamily="34" charset="0"/>
              <a:cs typeface="Arial" panose="020B0604020202020204" pitchFamily="34" charset="0"/>
            </a:endParaRPr>
          </a:p>
          <a:p>
            <a:pPr>
              <a:lnSpc>
                <a:spcPct val="150000"/>
              </a:lnSpc>
            </a:pPr>
            <a:endParaRPr lang="en-US" dirty="0">
              <a:solidFill>
                <a:srgbClr val="0070C0"/>
              </a:solidFill>
              <a:latin typeface="Arial" panose="020B0604020202020204" pitchFamily="34" charset="0"/>
              <a:cs typeface="Arial" panose="020B0604020202020204" pitchFamily="34" charset="0"/>
            </a:endParaRPr>
          </a:p>
          <a:p>
            <a:pPr>
              <a:lnSpc>
                <a:spcPct val="150000"/>
              </a:lnSpc>
            </a:pPr>
            <a:endParaRPr lang="en-US" dirty="0">
              <a:solidFill>
                <a:srgbClr val="0070C0"/>
              </a:solidFill>
              <a:latin typeface="Arial" panose="020B0604020202020204" pitchFamily="34" charset="0"/>
              <a:cs typeface="Arial" panose="020B0604020202020204" pitchFamily="34" charset="0"/>
            </a:endParaRPr>
          </a:p>
          <a:p>
            <a:pPr marL="0" indent="0">
              <a:lnSpc>
                <a:spcPct val="150000"/>
              </a:lnSpc>
              <a:buNone/>
            </a:pPr>
            <a:r>
              <a:rPr lang="en-US" i="1" dirty="0">
                <a:solidFill>
                  <a:srgbClr val="0070C0"/>
                </a:solidFill>
                <a:latin typeface="Arial" panose="020B0604020202020204" pitchFamily="34" charset="0"/>
                <a:cs typeface="Arial" panose="020B0604020202020204" pitchFamily="34" charset="0"/>
              </a:rPr>
              <a:t>*The Man Christ Jesus </a:t>
            </a:r>
            <a:r>
              <a:rPr lang="en-US" dirty="0">
                <a:solidFill>
                  <a:srgbClr val="0070C0"/>
                </a:solidFill>
                <a:latin typeface="Arial" panose="020B0604020202020204" pitchFamily="34" charset="0"/>
                <a:cs typeface="Arial" panose="020B0604020202020204" pitchFamily="34" charset="0"/>
              </a:rPr>
              <a:t>by Bruce A. Ware , Chapter 5</a:t>
            </a:r>
            <a:endParaRPr lang="en-US" i="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8948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Could Jesus Have Sinned?</a:t>
            </a:r>
          </a:p>
        </p:txBody>
      </p:sp>
      <p:sp>
        <p:nvSpPr>
          <p:cNvPr id="3" name="Content Placeholder 2"/>
          <p:cNvSpPr>
            <a:spLocks noGrp="1"/>
          </p:cNvSpPr>
          <p:nvPr>
            <p:ph idx="1"/>
          </p:nvPr>
        </p:nvSpPr>
        <p:spPr>
          <a:xfrm>
            <a:off x="216309" y="1051560"/>
            <a:ext cx="11788877" cy="5806440"/>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Neither</a:t>
            </a:r>
            <a:r>
              <a:rPr lang="en-US" i="1" dirty="0">
                <a:solidFill>
                  <a:srgbClr val="0070C0"/>
                </a:solidFill>
                <a:latin typeface="Arial" panose="020B0604020202020204" pitchFamily="34" charset="0"/>
                <a:cs typeface="Arial" panose="020B0604020202020204" pitchFamily="34" charset="0"/>
              </a:rPr>
              <a:t> </a:t>
            </a:r>
            <a:r>
              <a:rPr lang="en-US" dirty="0">
                <a:solidFill>
                  <a:srgbClr val="0070C0"/>
                </a:solidFill>
                <a:latin typeface="Arial" panose="020B0604020202020204" pitchFamily="34" charset="0"/>
                <a:cs typeface="Arial" panose="020B0604020202020204" pitchFamily="34" charset="0"/>
              </a:rPr>
              <a:t>the human nature nor the divine nature can violate the integrity the other nature</a:t>
            </a:r>
            <a:r>
              <a:rPr lang="en-US" i="1" dirty="0">
                <a:solidFill>
                  <a:srgbClr val="0070C0"/>
                </a:solidFill>
                <a:latin typeface="Arial" panose="020B0604020202020204" pitchFamily="34" charset="0"/>
                <a:cs typeface="Arial" panose="020B0604020202020204" pitchFamily="34" charset="0"/>
              </a:rPr>
              <a:t>.</a:t>
            </a:r>
            <a:endParaRPr lang="en-US" dirty="0">
              <a:solidFill>
                <a:srgbClr val="0070C0"/>
              </a:solidFill>
              <a:latin typeface="Arial" panose="020B0604020202020204" pitchFamily="34" charset="0"/>
              <a:cs typeface="Arial" panose="020B0604020202020204" pitchFamily="34" charset="0"/>
            </a:endParaRPr>
          </a:p>
          <a:p>
            <a:pPr>
              <a:lnSpc>
                <a:spcPct val="150000"/>
              </a:lnSpc>
            </a:pPr>
            <a:r>
              <a:rPr lang="en-US" dirty="0">
                <a:solidFill>
                  <a:srgbClr val="0070C0"/>
                </a:solidFill>
                <a:latin typeface="Arial" panose="020B0604020202020204" pitchFamily="34" charset="0"/>
                <a:cs typeface="Arial" panose="020B0604020202020204" pitchFamily="34" charset="0"/>
              </a:rPr>
              <a:t>However, the union of the human and divine nature must impose some limitations on the expression of the other nature.</a:t>
            </a:r>
          </a:p>
          <a:p>
            <a:pPr>
              <a:lnSpc>
                <a:spcPct val="150000"/>
              </a:lnSpc>
            </a:pPr>
            <a:r>
              <a:rPr lang="en-US" dirty="0">
                <a:solidFill>
                  <a:srgbClr val="0070C0"/>
                </a:solidFill>
                <a:latin typeface="Arial" panose="020B0604020202020204" pitchFamily="34" charset="0"/>
                <a:cs typeface="Arial" panose="020B0604020202020204" pitchFamily="34" charset="0"/>
              </a:rPr>
              <a:t>The usual Evangelical understanding is that Jesus could not sin because he was God and he did not sin because he was God.</a:t>
            </a:r>
          </a:p>
          <a:p>
            <a:pPr>
              <a:lnSpc>
                <a:spcPct val="150000"/>
              </a:lnSpc>
            </a:pPr>
            <a:r>
              <a:rPr lang="en-US" dirty="0">
                <a:solidFill>
                  <a:srgbClr val="0070C0"/>
                </a:solidFill>
                <a:latin typeface="Arial" panose="020B0604020202020204" pitchFamily="34" charset="0"/>
                <a:cs typeface="Arial" panose="020B0604020202020204" pitchFamily="34" charset="0"/>
              </a:rPr>
              <a:t>Logically it does not follow that the reason something cannot happen is the same as the reason it did not happen.</a:t>
            </a:r>
          </a:p>
        </p:txBody>
      </p:sp>
    </p:spTree>
    <p:extLst>
      <p:ext uri="{BB962C8B-B14F-4D97-AF65-F5344CB8AC3E}">
        <p14:creationId xmlns:p14="http://schemas.microsoft.com/office/powerpoint/2010/main" val="1592595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Could Jesus Have Sinned?</a:t>
            </a:r>
          </a:p>
        </p:txBody>
      </p:sp>
      <p:sp>
        <p:nvSpPr>
          <p:cNvPr id="3" name="Content Placeholder 2"/>
          <p:cNvSpPr>
            <a:spLocks noGrp="1"/>
          </p:cNvSpPr>
          <p:nvPr>
            <p:ph idx="1"/>
          </p:nvPr>
        </p:nvSpPr>
        <p:spPr>
          <a:xfrm>
            <a:off x="216309" y="1051560"/>
            <a:ext cx="11788877" cy="5806440"/>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Therefore, Jesus did not sin because he made full use of all the resources he was given in his human nature.</a:t>
            </a:r>
          </a:p>
          <a:p>
            <a:pPr marL="914400" lvl="1" indent="-457200">
              <a:lnSpc>
                <a:spcPct val="150000"/>
              </a:lnSpc>
              <a:buFont typeface="+mj-lt"/>
              <a:buAutoNum type="arabicPeriod"/>
            </a:pPr>
            <a:r>
              <a:rPr lang="en-US" sz="2800" dirty="0">
                <a:solidFill>
                  <a:srgbClr val="0070C0"/>
                </a:solidFill>
                <a:latin typeface="Arial" panose="020B0604020202020204" pitchFamily="34" charset="0"/>
                <a:cs typeface="Arial" panose="020B0604020202020204" pitchFamily="34" charset="0"/>
              </a:rPr>
              <a:t>He was not affected by the Fall, namely not a direct descendent of Adam (born without inherited sin or a fallen mind).</a:t>
            </a:r>
          </a:p>
          <a:p>
            <a:pPr marL="914400" lvl="1" indent="-457200">
              <a:lnSpc>
                <a:spcPct val="150000"/>
              </a:lnSpc>
              <a:buFont typeface="+mj-lt"/>
              <a:buAutoNum type="arabicPeriod"/>
            </a:pPr>
            <a:r>
              <a:rPr lang="en-US" sz="2800" dirty="0">
                <a:solidFill>
                  <a:srgbClr val="0070C0"/>
                </a:solidFill>
                <a:latin typeface="Arial" panose="020B0604020202020204" pitchFamily="34" charset="0"/>
                <a:cs typeface="Arial" panose="020B0604020202020204" pitchFamily="34" charset="0"/>
              </a:rPr>
              <a:t>He loved and meditated on God’s word.</a:t>
            </a:r>
          </a:p>
          <a:p>
            <a:pPr marL="914400" lvl="1" indent="-457200">
              <a:lnSpc>
                <a:spcPct val="150000"/>
              </a:lnSpc>
              <a:buFont typeface="+mj-lt"/>
              <a:buAutoNum type="arabicPeriod"/>
            </a:pPr>
            <a:r>
              <a:rPr lang="en-US" sz="2800" dirty="0">
                <a:solidFill>
                  <a:srgbClr val="0070C0"/>
                </a:solidFill>
                <a:latin typeface="Arial" panose="020B0604020202020204" pitchFamily="34" charset="0"/>
                <a:cs typeface="Arial" panose="020B0604020202020204" pitchFamily="34" charset="0"/>
              </a:rPr>
              <a:t>He prayed regularly to the Father and trusted in the Father’s (God’s) will.</a:t>
            </a:r>
          </a:p>
          <a:p>
            <a:pPr marL="914400" lvl="1" indent="-457200">
              <a:lnSpc>
                <a:spcPct val="150000"/>
              </a:lnSpc>
              <a:buFont typeface="+mj-lt"/>
              <a:buAutoNum type="arabicPeriod"/>
            </a:pPr>
            <a:r>
              <a:rPr lang="en-US" sz="2800" dirty="0">
                <a:solidFill>
                  <a:srgbClr val="0070C0"/>
                </a:solidFill>
                <a:latin typeface="Arial" panose="020B0604020202020204" pitchFamily="34" charset="0"/>
                <a:cs typeface="Arial" panose="020B0604020202020204" pitchFamily="34" charset="0"/>
              </a:rPr>
              <a:t>He was empowered by the Holy Spirit.</a:t>
            </a:r>
          </a:p>
        </p:txBody>
      </p:sp>
    </p:spTree>
    <p:extLst>
      <p:ext uri="{BB962C8B-B14F-4D97-AF65-F5344CB8AC3E}">
        <p14:creationId xmlns:p14="http://schemas.microsoft.com/office/powerpoint/2010/main" val="708986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Could Jesus Have Sinned?</a:t>
            </a:r>
          </a:p>
        </p:txBody>
      </p:sp>
      <p:sp>
        <p:nvSpPr>
          <p:cNvPr id="3" name="Content Placeholder 2"/>
          <p:cNvSpPr>
            <a:spLocks noGrp="1"/>
          </p:cNvSpPr>
          <p:nvPr>
            <p:ph idx="1"/>
          </p:nvPr>
        </p:nvSpPr>
        <p:spPr>
          <a:xfrm>
            <a:off x="216309" y="1051560"/>
            <a:ext cx="11788877" cy="5806440"/>
          </a:xfrm>
          <a:solidFill>
            <a:srgbClr val="FFFFCC"/>
          </a:solidFill>
        </p:spPr>
        <p:txBody>
          <a:bodyPr>
            <a:noAutofit/>
          </a:bodyPr>
          <a:lstStyle/>
          <a:p>
            <a:pPr marL="0" indent="0">
              <a:lnSpc>
                <a:spcPct val="150000"/>
              </a:lnSpc>
              <a:buNone/>
            </a:pPr>
            <a:r>
              <a:rPr lang="en-US" dirty="0">
                <a:latin typeface="Arial" panose="020B0604020202020204" pitchFamily="34" charset="0"/>
                <a:cs typeface="Arial" panose="020B0604020202020204" pitchFamily="34" charset="0"/>
              </a:rPr>
              <a:t>But he answered, “It is written, “‘Man shall not live by bread alone, but by every word that comes from the mouth of God.’” (Matthew 4:4)</a:t>
            </a:r>
          </a:p>
          <a:p>
            <a:pPr marL="0" indent="0">
              <a:lnSpc>
                <a:spcPct val="150000"/>
              </a:lnSpc>
              <a:buNone/>
            </a:pPr>
            <a:r>
              <a:rPr lang="en-US" dirty="0">
                <a:latin typeface="Arial" panose="020B0604020202020204" pitchFamily="34" charset="0"/>
                <a:cs typeface="Arial" panose="020B0604020202020204" pitchFamily="34" charset="0"/>
              </a:rPr>
              <a:t>"Again it is written, 'You shall not put the Lord your God to the test.’” (Matthew 4:7) </a:t>
            </a:r>
          </a:p>
          <a:p>
            <a:pPr marL="0" indent="0">
              <a:lnSpc>
                <a:spcPct val="150000"/>
              </a:lnSpc>
              <a:buNone/>
            </a:pPr>
            <a:r>
              <a:rPr lang="en-US" dirty="0">
                <a:latin typeface="Arial" panose="020B0604020202020204" pitchFamily="34" charset="0"/>
                <a:cs typeface="Arial" panose="020B0604020202020204" pitchFamily="34" charset="0"/>
              </a:rPr>
              <a:t>Then Jesus said to him, "Be gone, Satan! For it is written, "'You shall worship the Lord your God and him only shall you serve.’” (Matthew 4:10)</a:t>
            </a:r>
          </a:p>
        </p:txBody>
      </p:sp>
    </p:spTree>
    <p:extLst>
      <p:ext uri="{BB962C8B-B14F-4D97-AF65-F5344CB8AC3E}">
        <p14:creationId xmlns:p14="http://schemas.microsoft.com/office/powerpoint/2010/main" val="1390155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6309" y="83185"/>
            <a:ext cx="11788877" cy="8388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Jesus the God-man – His Humanity: Could Jesus Have Sinned?</a:t>
            </a:r>
          </a:p>
        </p:txBody>
      </p:sp>
      <p:sp>
        <p:nvSpPr>
          <p:cNvPr id="3" name="Content Placeholder 2"/>
          <p:cNvSpPr>
            <a:spLocks noGrp="1"/>
          </p:cNvSpPr>
          <p:nvPr>
            <p:ph idx="1"/>
          </p:nvPr>
        </p:nvSpPr>
        <p:spPr>
          <a:xfrm>
            <a:off x="216309" y="1051560"/>
            <a:ext cx="11788877" cy="5806440"/>
          </a:xfrm>
          <a:solidFill>
            <a:srgbClr val="FFFFCC"/>
          </a:solidFill>
        </p:spPr>
        <p:txBody>
          <a:bodyPr>
            <a:noAutofit/>
          </a:bodyPr>
          <a:lstStyle/>
          <a:p>
            <a:pPr marL="0" indent="0">
              <a:lnSpc>
                <a:spcPct val="150000"/>
              </a:lnSpc>
              <a:buNone/>
            </a:pPr>
            <a:r>
              <a:rPr lang="en-US" dirty="0">
                <a:latin typeface="Arial" panose="020B0604020202020204" pitchFamily="34" charset="0"/>
                <a:cs typeface="Arial" panose="020B0604020202020204" pitchFamily="34" charset="0"/>
              </a:rPr>
              <a:t>And after he had dismissed the crowds, he went up on the mountain by himself to pray. When evening came, he was there alone, (Matthew 14:23)</a:t>
            </a:r>
          </a:p>
          <a:p>
            <a:pPr marL="0" indent="0">
              <a:lnSpc>
                <a:spcPct val="150000"/>
              </a:lnSpc>
              <a:buNone/>
            </a:pPr>
            <a:r>
              <a:rPr lang="en-US" dirty="0">
                <a:latin typeface="Arial" panose="020B0604020202020204" pitchFamily="34" charset="0"/>
                <a:cs typeface="Arial" panose="020B0604020202020204" pitchFamily="34" charset="0"/>
              </a:rPr>
              <a:t>"Father, if you are willing, remove this cup from me. Nevertheless, not my will, but yours, be done." (Luke 22:42)</a:t>
            </a:r>
          </a:p>
          <a:p>
            <a:pPr marL="0" indent="0">
              <a:lnSpc>
                <a:spcPct val="150000"/>
              </a:lnSpc>
              <a:buNone/>
            </a:pPr>
            <a:r>
              <a:rPr lang="en-US" dirty="0">
                <a:latin typeface="Arial" panose="020B0604020202020204" pitchFamily="34" charset="0"/>
                <a:cs typeface="Arial" panose="020B0604020202020204" pitchFamily="34" charset="0"/>
              </a:rPr>
              <a:t>how God anointed Jesus of Nazareth with the Holy Spirit and with power. He went about doing good and healing all who were oppressed by the devil, for God was with him. (Acts 10:38)</a:t>
            </a:r>
            <a:endParaRPr lang="en-US"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23304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1302</Words>
  <Application>Microsoft Office PowerPoint</Application>
  <PresentationFormat>Widescreen</PresentationFormat>
  <Paragraphs>131</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Discipleship:  An  Introduction to  Systematic Theology and  Apologetics</vt:lpstr>
      <vt:lpstr>Jesus the God-man – His Humanity: Could Jesus Have Sinned?</vt:lpstr>
      <vt:lpstr>Jesus the God-man – His Humanity: Could Jesus Have Sinned?</vt:lpstr>
      <vt:lpstr>Jesus the God-man – His Humanity: Could Jesus Have Sinned?</vt:lpstr>
      <vt:lpstr>Jesus the God-man – His Humanity: Could Jesus Have Sinned?</vt:lpstr>
      <vt:lpstr>Jesus the God-man – His Humanity: Could Jesus Have Sinned?</vt:lpstr>
      <vt:lpstr>Jesus the God-man – His Humanity: Could Jesus Have Sinned?</vt:lpstr>
      <vt:lpstr>Jesus the God-man – His Humanity: Could Jesus Have Sinned?</vt:lpstr>
      <vt:lpstr>Jesus the God-man – His Humanity: Could Jesus Have Sinned?</vt:lpstr>
      <vt:lpstr>Jesus the God-man – His Humanity: Could Jesus Have Sinned?</vt:lpstr>
      <vt:lpstr>Jesus the God-man – His Humanity: Why did the Messiah have to be fully human?</vt:lpstr>
      <vt:lpstr>Jesus the God-man – His Humanity: Why did the Messiah have to be fully human?</vt:lpstr>
      <vt:lpstr>Jesus the God-man – His Humanity: Why did the Messiah have to be fully human?</vt:lpstr>
      <vt:lpstr>Jesus the God-man – His Humanity: Why did the Messiah have to be fully human?</vt:lpstr>
      <vt:lpstr>Jesus the God-man – His Humanity: Why did the Messiah have to be fully human?</vt:lpstr>
      <vt:lpstr>Jesus the God-man – His Humanity: Why did the Messiah have to be fully human?</vt:lpstr>
      <vt:lpstr>Jesus the God-man – His Humanity: Why did the Messiah have to be fully human?</vt:lpstr>
      <vt:lpstr>Jesus the God-man – His Humanity: Why did the Messiah have to be fully human?</vt:lpstr>
      <vt:lpstr>Jesus the God-man – His Humanity: He will be a man forever.</vt:lpstr>
      <vt:lpstr>Jesus the God-man – His Humanity: He will be a man forever.</vt:lpstr>
      <vt:lpstr>Jesus the God-man – His Humanity: He will be a man forever.</vt:lpstr>
      <vt:lpstr>Jesus the God-man – Appearances after the Resurrection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2019-04-07T21:13:03Z</dcterms:created>
  <dcterms:modified xsi:type="dcterms:W3CDTF">2019-04-07T21:18:59Z</dcterms:modified>
</cp:coreProperties>
</file>