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39" r:id="rId2"/>
    <p:sldId id="540" r:id="rId3"/>
    <p:sldId id="547" r:id="rId4"/>
    <p:sldId id="541" r:id="rId5"/>
    <p:sldId id="542" r:id="rId6"/>
    <p:sldId id="54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7" d="100"/>
          <a:sy n="77" d="100"/>
        </p:scale>
        <p:origin x="91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725BDF-4432-42C6-B962-A07C9B05BA34}" type="datetimeFigureOut">
              <a:rPr lang="en-US" smtClean="0"/>
              <a:t>9/16/2018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E7F646-2ABE-4EF1-9BB3-D0F49EFA3471}" type="slidenum">
              <a:rPr lang="en-US" smtClean="0"/>
              <a:t>‹#›</a:t>
            </a:fld>
            <a:endParaRPr lang="en-US"/>
          </a:p>
        </p:txBody>
      </p:sp>
    </p:spTree>
    <p:extLst>
      <p:ext uri="{BB962C8B-B14F-4D97-AF65-F5344CB8AC3E}">
        <p14:creationId xmlns:p14="http://schemas.microsoft.com/office/powerpoint/2010/main" val="2632842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217909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2493669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2512702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84586-B68F-4165-BD52-B4020BFE31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1443D8-B2B1-4494-9CA4-E93B9D6DD6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C8BD0E5-E550-4277-AF79-3F0B206B4341}"/>
              </a:ext>
            </a:extLst>
          </p:cNvPr>
          <p:cNvSpPr>
            <a:spLocks noGrp="1"/>
          </p:cNvSpPr>
          <p:nvPr>
            <p:ph type="dt" sz="half" idx="10"/>
          </p:nvPr>
        </p:nvSpPr>
        <p:spPr/>
        <p:txBody>
          <a:bodyPr/>
          <a:lstStyle/>
          <a:p>
            <a:fld id="{D5008A0D-47FF-4CA7-9746-53619D286E04}" type="datetimeFigureOut">
              <a:rPr lang="en-US" smtClean="0"/>
              <a:t>9/16/2018</a:t>
            </a:fld>
            <a:endParaRPr lang="en-US"/>
          </a:p>
        </p:txBody>
      </p:sp>
      <p:sp>
        <p:nvSpPr>
          <p:cNvPr id="5" name="Footer Placeholder 4">
            <a:extLst>
              <a:ext uri="{FF2B5EF4-FFF2-40B4-BE49-F238E27FC236}">
                <a16:creationId xmlns:a16="http://schemas.microsoft.com/office/drawing/2014/main" id="{833F0FE2-FFA3-4462-B395-05F9C53AEF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C9C457-C1C0-479B-9020-468660A1D833}"/>
              </a:ext>
            </a:extLst>
          </p:cNvPr>
          <p:cNvSpPr>
            <a:spLocks noGrp="1"/>
          </p:cNvSpPr>
          <p:nvPr>
            <p:ph type="sldNum" sz="quarter" idx="12"/>
          </p:nvPr>
        </p:nvSpPr>
        <p:spPr/>
        <p:txBody>
          <a:bodyPr/>
          <a:lstStyle/>
          <a:p>
            <a:fld id="{88F52AE7-99EA-472F-99F6-3EA5A52A0D7A}" type="slidenum">
              <a:rPr lang="en-US" smtClean="0"/>
              <a:t>‹#›</a:t>
            </a:fld>
            <a:endParaRPr lang="en-US"/>
          </a:p>
        </p:txBody>
      </p:sp>
    </p:spTree>
    <p:extLst>
      <p:ext uri="{BB962C8B-B14F-4D97-AF65-F5344CB8AC3E}">
        <p14:creationId xmlns:p14="http://schemas.microsoft.com/office/powerpoint/2010/main" val="667506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B2B65-AD91-495D-A528-44A0EE7C65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62D76B-A5F0-4828-AD69-A7165DC71BB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9A723A-31B8-46E0-AB9C-E2E97C57CFD4}"/>
              </a:ext>
            </a:extLst>
          </p:cNvPr>
          <p:cNvSpPr>
            <a:spLocks noGrp="1"/>
          </p:cNvSpPr>
          <p:nvPr>
            <p:ph type="dt" sz="half" idx="10"/>
          </p:nvPr>
        </p:nvSpPr>
        <p:spPr/>
        <p:txBody>
          <a:bodyPr/>
          <a:lstStyle/>
          <a:p>
            <a:fld id="{D5008A0D-47FF-4CA7-9746-53619D286E04}" type="datetimeFigureOut">
              <a:rPr lang="en-US" smtClean="0"/>
              <a:t>9/16/2018</a:t>
            </a:fld>
            <a:endParaRPr lang="en-US"/>
          </a:p>
        </p:txBody>
      </p:sp>
      <p:sp>
        <p:nvSpPr>
          <p:cNvPr id="5" name="Footer Placeholder 4">
            <a:extLst>
              <a:ext uri="{FF2B5EF4-FFF2-40B4-BE49-F238E27FC236}">
                <a16:creationId xmlns:a16="http://schemas.microsoft.com/office/drawing/2014/main" id="{80A9E6BC-0201-4FB3-9A73-42A4AC9E41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4F9C05-7F77-4D8E-B1D1-5775DA09CA08}"/>
              </a:ext>
            </a:extLst>
          </p:cNvPr>
          <p:cNvSpPr>
            <a:spLocks noGrp="1"/>
          </p:cNvSpPr>
          <p:nvPr>
            <p:ph type="sldNum" sz="quarter" idx="12"/>
          </p:nvPr>
        </p:nvSpPr>
        <p:spPr/>
        <p:txBody>
          <a:bodyPr/>
          <a:lstStyle/>
          <a:p>
            <a:fld id="{88F52AE7-99EA-472F-99F6-3EA5A52A0D7A}" type="slidenum">
              <a:rPr lang="en-US" smtClean="0"/>
              <a:t>‹#›</a:t>
            </a:fld>
            <a:endParaRPr lang="en-US"/>
          </a:p>
        </p:txBody>
      </p:sp>
    </p:spTree>
    <p:extLst>
      <p:ext uri="{BB962C8B-B14F-4D97-AF65-F5344CB8AC3E}">
        <p14:creationId xmlns:p14="http://schemas.microsoft.com/office/powerpoint/2010/main" val="3723360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AC326D-433E-4DDB-9B7D-88FC18BF820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3AA38E3-3488-45BF-88E7-F4DAD34EDAD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EDF23C-D16D-4943-A4EC-F940DE967AB9}"/>
              </a:ext>
            </a:extLst>
          </p:cNvPr>
          <p:cNvSpPr>
            <a:spLocks noGrp="1"/>
          </p:cNvSpPr>
          <p:nvPr>
            <p:ph type="dt" sz="half" idx="10"/>
          </p:nvPr>
        </p:nvSpPr>
        <p:spPr/>
        <p:txBody>
          <a:bodyPr/>
          <a:lstStyle/>
          <a:p>
            <a:fld id="{D5008A0D-47FF-4CA7-9746-53619D286E04}" type="datetimeFigureOut">
              <a:rPr lang="en-US" smtClean="0"/>
              <a:t>9/16/2018</a:t>
            </a:fld>
            <a:endParaRPr lang="en-US"/>
          </a:p>
        </p:txBody>
      </p:sp>
      <p:sp>
        <p:nvSpPr>
          <p:cNvPr id="5" name="Footer Placeholder 4">
            <a:extLst>
              <a:ext uri="{FF2B5EF4-FFF2-40B4-BE49-F238E27FC236}">
                <a16:creationId xmlns:a16="http://schemas.microsoft.com/office/drawing/2014/main" id="{112DE7CC-022E-4B64-BC8E-FE5BA74F81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AA5268-374E-472E-8C8C-393C806858BE}"/>
              </a:ext>
            </a:extLst>
          </p:cNvPr>
          <p:cNvSpPr>
            <a:spLocks noGrp="1"/>
          </p:cNvSpPr>
          <p:nvPr>
            <p:ph type="sldNum" sz="quarter" idx="12"/>
          </p:nvPr>
        </p:nvSpPr>
        <p:spPr/>
        <p:txBody>
          <a:bodyPr/>
          <a:lstStyle/>
          <a:p>
            <a:fld id="{88F52AE7-99EA-472F-99F6-3EA5A52A0D7A}" type="slidenum">
              <a:rPr lang="en-US" smtClean="0"/>
              <a:t>‹#›</a:t>
            </a:fld>
            <a:endParaRPr lang="en-US"/>
          </a:p>
        </p:txBody>
      </p:sp>
    </p:spTree>
    <p:extLst>
      <p:ext uri="{BB962C8B-B14F-4D97-AF65-F5344CB8AC3E}">
        <p14:creationId xmlns:p14="http://schemas.microsoft.com/office/powerpoint/2010/main" val="3650177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5B374-E48C-4E73-96C6-F6E907370E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06371A-A184-47AB-B7B3-FA9FF319CF5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7B836B-2743-4AEF-858D-11D8BD473B10}"/>
              </a:ext>
            </a:extLst>
          </p:cNvPr>
          <p:cNvSpPr>
            <a:spLocks noGrp="1"/>
          </p:cNvSpPr>
          <p:nvPr>
            <p:ph type="dt" sz="half" idx="10"/>
          </p:nvPr>
        </p:nvSpPr>
        <p:spPr/>
        <p:txBody>
          <a:bodyPr/>
          <a:lstStyle/>
          <a:p>
            <a:fld id="{D5008A0D-47FF-4CA7-9746-53619D286E04}" type="datetimeFigureOut">
              <a:rPr lang="en-US" smtClean="0"/>
              <a:t>9/16/2018</a:t>
            </a:fld>
            <a:endParaRPr lang="en-US"/>
          </a:p>
        </p:txBody>
      </p:sp>
      <p:sp>
        <p:nvSpPr>
          <p:cNvPr id="5" name="Footer Placeholder 4">
            <a:extLst>
              <a:ext uri="{FF2B5EF4-FFF2-40B4-BE49-F238E27FC236}">
                <a16:creationId xmlns:a16="http://schemas.microsoft.com/office/drawing/2014/main" id="{47D37529-0CEF-417A-B8E2-CBA020C726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12D13F-FBA3-49BB-A2AF-C62BB7EDF84E}"/>
              </a:ext>
            </a:extLst>
          </p:cNvPr>
          <p:cNvSpPr>
            <a:spLocks noGrp="1"/>
          </p:cNvSpPr>
          <p:nvPr>
            <p:ph type="sldNum" sz="quarter" idx="12"/>
          </p:nvPr>
        </p:nvSpPr>
        <p:spPr/>
        <p:txBody>
          <a:bodyPr/>
          <a:lstStyle/>
          <a:p>
            <a:fld id="{88F52AE7-99EA-472F-99F6-3EA5A52A0D7A}" type="slidenum">
              <a:rPr lang="en-US" smtClean="0"/>
              <a:t>‹#›</a:t>
            </a:fld>
            <a:endParaRPr lang="en-US"/>
          </a:p>
        </p:txBody>
      </p:sp>
    </p:spTree>
    <p:extLst>
      <p:ext uri="{BB962C8B-B14F-4D97-AF65-F5344CB8AC3E}">
        <p14:creationId xmlns:p14="http://schemas.microsoft.com/office/powerpoint/2010/main" val="3763844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ED272-D730-4F5A-8725-153C391EED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2B0F32A-A722-4567-AD65-943FC4E597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8492B04-FD66-4F29-824D-97054B627287}"/>
              </a:ext>
            </a:extLst>
          </p:cNvPr>
          <p:cNvSpPr>
            <a:spLocks noGrp="1"/>
          </p:cNvSpPr>
          <p:nvPr>
            <p:ph type="dt" sz="half" idx="10"/>
          </p:nvPr>
        </p:nvSpPr>
        <p:spPr/>
        <p:txBody>
          <a:bodyPr/>
          <a:lstStyle/>
          <a:p>
            <a:fld id="{D5008A0D-47FF-4CA7-9746-53619D286E04}" type="datetimeFigureOut">
              <a:rPr lang="en-US" smtClean="0"/>
              <a:t>9/16/2018</a:t>
            </a:fld>
            <a:endParaRPr lang="en-US"/>
          </a:p>
        </p:txBody>
      </p:sp>
      <p:sp>
        <p:nvSpPr>
          <p:cNvPr id="5" name="Footer Placeholder 4">
            <a:extLst>
              <a:ext uri="{FF2B5EF4-FFF2-40B4-BE49-F238E27FC236}">
                <a16:creationId xmlns:a16="http://schemas.microsoft.com/office/drawing/2014/main" id="{B85AF78D-CB71-4C63-BE2B-9BEED5883C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68E4FF-BF37-43BE-9627-D50B345F0400}"/>
              </a:ext>
            </a:extLst>
          </p:cNvPr>
          <p:cNvSpPr>
            <a:spLocks noGrp="1"/>
          </p:cNvSpPr>
          <p:nvPr>
            <p:ph type="sldNum" sz="quarter" idx="12"/>
          </p:nvPr>
        </p:nvSpPr>
        <p:spPr/>
        <p:txBody>
          <a:bodyPr/>
          <a:lstStyle/>
          <a:p>
            <a:fld id="{88F52AE7-99EA-472F-99F6-3EA5A52A0D7A}" type="slidenum">
              <a:rPr lang="en-US" smtClean="0"/>
              <a:t>‹#›</a:t>
            </a:fld>
            <a:endParaRPr lang="en-US"/>
          </a:p>
        </p:txBody>
      </p:sp>
    </p:spTree>
    <p:extLst>
      <p:ext uri="{BB962C8B-B14F-4D97-AF65-F5344CB8AC3E}">
        <p14:creationId xmlns:p14="http://schemas.microsoft.com/office/powerpoint/2010/main" val="3905558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BE8B5-9DA4-4606-ABF4-573D48E372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EA38CA-9C42-4118-852E-BD36005CE06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084BD-7A46-40B8-A5CD-5124E079EA7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5E5DF92-68CC-474B-970B-EA3361B54F76}"/>
              </a:ext>
            </a:extLst>
          </p:cNvPr>
          <p:cNvSpPr>
            <a:spLocks noGrp="1"/>
          </p:cNvSpPr>
          <p:nvPr>
            <p:ph type="dt" sz="half" idx="10"/>
          </p:nvPr>
        </p:nvSpPr>
        <p:spPr/>
        <p:txBody>
          <a:bodyPr/>
          <a:lstStyle/>
          <a:p>
            <a:fld id="{D5008A0D-47FF-4CA7-9746-53619D286E04}" type="datetimeFigureOut">
              <a:rPr lang="en-US" smtClean="0"/>
              <a:t>9/16/2018</a:t>
            </a:fld>
            <a:endParaRPr lang="en-US"/>
          </a:p>
        </p:txBody>
      </p:sp>
      <p:sp>
        <p:nvSpPr>
          <p:cNvPr id="6" name="Footer Placeholder 5">
            <a:extLst>
              <a:ext uri="{FF2B5EF4-FFF2-40B4-BE49-F238E27FC236}">
                <a16:creationId xmlns:a16="http://schemas.microsoft.com/office/drawing/2014/main" id="{DECD1AB8-EFCF-44A9-B80A-B10F04D962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833DA9-E077-43D9-8DFF-377256F80C32}"/>
              </a:ext>
            </a:extLst>
          </p:cNvPr>
          <p:cNvSpPr>
            <a:spLocks noGrp="1"/>
          </p:cNvSpPr>
          <p:nvPr>
            <p:ph type="sldNum" sz="quarter" idx="12"/>
          </p:nvPr>
        </p:nvSpPr>
        <p:spPr/>
        <p:txBody>
          <a:bodyPr/>
          <a:lstStyle/>
          <a:p>
            <a:fld id="{88F52AE7-99EA-472F-99F6-3EA5A52A0D7A}" type="slidenum">
              <a:rPr lang="en-US" smtClean="0"/>
              <a:t>‹#›</a:t>
            </a:fld>
            <a:endParaRPr lang="en-US"/>
          </a:p>
        </p:txBody>
      </p:sp>
    </p:spTree>
    <p:extLst>
      <p:ext uri="{BB962C8B-B14F-4D97-AF65-F5344CB8AC3E}">
        <p14:creationId xmlns:p14="http://schemas.microsoft.com/office/powerpoint/2010/main" val="3521592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25793-6FAD-4854-A259-C84F86FD7E8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F85A650-E0BA-4865-B3A0-5EEF6722F1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BEE2F29-CF51-4A14-B926-2F18AE61033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0E575FE-ABB6-49BD-B3EC-30E8910DB8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9F9CD86-0828-45C8-AA57-0F295602FC9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53D8B2-ED70-4C96-BB8A-363F45651F2D}"/>
              </a:ext>
            </a:extLst>
          </p:cNvPr>
          <p:cNvSpPr>
            <a:spLocks noGrp="1"/>
          </p:cNvSpPr>
          <p:nvPr>
            <p:ph type="dt" sz="half" idx="10"/>
          </p:nvPr>
        </p:nvSpPr>
        <p:spPr/>
        <p:txBody>
          <a:bodyPr/>
          <a:lstStyle/>
          <a:p>
            <a:fld id="{D5008A0D-47FF-4CA7-9746-53619D286E04}" type="datetimeFigureOut">
              <a:rPr lang="en-US" smtClean="0"/>
              <a:t>9/16/2018</a:t>
            </a:fld>
            <a:endParaRPr lang="en-US"/>
          </a:p>
        </p:txBody>
      </p:sp>
      <p:sp>
        <p:nvSpPr>
          <p:cNvPr id="8" name="Footer Placeholder 7">
            <a:extLst>
              <a:ext uri="{FF2B5EF4-FFF2-40B4-BE49-F238E27FC236}">
                <a16:creationId xmlns:a16="http://schemas.microsoft.com/office/drawing/2014/main" id="{5E155291-6C00-48D6-8B69-308DEF19607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E27834A-2201-492C-860F-13557587C13D}"/>
              </a:ext>
            </a:extLst>
          </p:cNvPr>
          <p:cNvSpPr>
            <a:spLocks noGrp="1"/>
          </p:cNvSpPr>
          <p:nvPr>
            <p:ph type="sldNum" sz="quarter" idx="12"/>
          </p:nvPr>
        </p:nvSpPr>
        <p:spPr/>
        <p:txBody>
          <a:bodyPr/>
          <a:lstStyle/>
          <a:p>
            <a:fld id="{88F52AE7-99EA-472F-99F6-3EA5A52A0D7A}" type="slidenum">
              <a:rPr lang="en-US" smtClean="0"/>
              <a:t>‹#›</a:t>
            </a:fld>
            <a:endParaRPr lang="en-US"/>
          </a:p>
        </p:txBody>
      </p:sp>
    </p:spTree>
    <p:extLst>
      <p:ext uri="{BB962C8B-B14F-4D97-AF65-F5344CB8AC3E}">
        <p14:creationId xmlns:p14="http://schemas.microsoft.com/office/powerpoint/2010/main" val="4122774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22A16-ED78-4F84-A049-40BBD07798B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E1D7C6-776F-4F45-9429-128C4918FBB6}"/>
              </a:ext>
            </a:extLst>
          </p:cNvPr>
          <p:cNvSpPr>
            <a:spLocks noGrp="1"/>
          </p:cNvSpPr>
          <p:nvPr>
            <p:ph type="dt" sz="half" idx="10"/>
          </p:nvPr>
        </p:nvSpPr>
        <p:spPr/>
        <p:txBody>
          <a:bodyPr/>
          <a:lstStyle/>
          <a:p>
            <a:fld id="{D5008A0D-47FF-4CA7-9746-53619D286E04}" type="datetimeFigureOut">
              <a:rPr lang="en-US" smtClean="0"/>
              <a:t>9/16/2018</a:t>
            </a:fld>
            <a:endParaRPr lang="en-US"/>
          </a:p>
        </p:txBody>
      </p:sp>
      <p:sp>
        <p:nvSpPr>
          <p:cNvPr id="4" name="Footer Placeholder 3">
            <a:extLst>
              <a:ext uri="{FF2B5EF4-FFF2-40B4-BE49-F238E27FC236}">
                <a16:creationId xmlns:a16="http://schemas.microsoft.com/office/drawing/2014/main" id="{4A80F6E5-DC96-46DE-A305-17B075A94B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3DCF408-CFFE-4014-A8D8-F177D190AC5A}"/>
              </a:ext>
            </a:extLst>
          </p:cNvPr>
          <p:cNvSpPr>
            <a:spLocks noGrp="1"/>
          </p:cNvSpPr>
          <p:nvPr>
            <p:ph type="sldNum" sz="quarter" idx="12"/>
          </p:nvPr>
        </p:nvSpPr>
        <p:spPr/>
        <p:txBody>
          <a:bodyPr/>
          <a:lstStyle/>
          <a:p>
            <a:fld id="{88F52AE7-99EA-472F-99F6-3EA5A52A0D7A}" type="slidenum">
              <a:rPr lang="en-US" smtClean="0"/>
              <a:t>‹#›</a:t>
            </a:fld>
            <a:endParaRPr lang="en-US"/>
          </a:p>
        </p:txBody>
      </p:sp>
    </p:spTree>
    <p:extLst>
      <p:ext uri="{BB962C8B-B14F-4D97-AF65-F5344CB8AC3E}">
        <p14:creationId xmlns:p14="http://schemas.microsoft.com/office/powerpoint/2010/main" val="4182338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D657D5-58F2-43EA-B853-CC0ED48A29A0}"/>
              </a:ext>
            </a:extLst>
          </p:cNvPr>
          <p:cNvSpPr>
            <a:spLocks noGrp="1"/>
          </p:cNvSpPr>
          <p:nvPr>
            <p:ph type="dt" sz="half" idx="10"/>
          </p:nvPr>
        </p:nvSpPr>
        <p:spPr/>
        <p:txBody>
          <a:bodyPr/>
          <a:lstStyle/>
          <a:p>
            <a:fld id="{D5008A0D-47FF-4CA7-9746-53619D286E04}" type="datetimeFigureOut">
              <a:rPr lang="en-US" smtClean="0"/>
              <a:t>9/16/2018</a:t>
            </a:fld>
            <a:endParaRPr lang="en-US"/>
          </a:p>
        </p:txBody>
      </p:sp>
      <p:sp>
        <p:nvSpPr>
          <p:cNvPr id="3" name="Footer Placeholder 2">
            <a:extLst>
              <a:ext uri="{FF2B5EF4-FFF2-40B4-BE49-F238E27FC236}">
                <a16:creationId xmlns:a16="http://schemas.microsoft.com/office/drawing/2014/main" id="{F8895913-6E89-4E84-A552-4AD5136FC1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2D76144-0836-44CE-99A9-5A18C224140C}"/>
              </a:ext>
            </a:extLst>
          </p:cNvPr>
          <p:cNvSpPr>
            <a:spLocks noGrp="1"/>
          </p:cNvSpPr>
          <p:nvPr>
            <p:ph type="sldNum" sz="quarter" idx="12"/>
          </p:nvPr>
        </p:nvSpPr>
        <p:spPr/>
        <p:txBody>
          <a:bodyPr/>
          <a:lstStyle/>
          <a:p>
            <a:fld id="{88F52AE7-99EA-472F-99F6-3EA5A52A0D7A}" type="slidenum">
              <a:rPr lang="en-US" smtClean="0"/>
              <a:t>‹#›</a:t>
            </a:fld>
            <a:endParaRPr lang="en-US"/>
          </a:p>
        </p:txBody>
      </p:sp>
    </p:spTree>
    <p:extLst>
      <p:ext uri="{BB962C8B-B14F-4D97-AF65-F5344CB8AC3E}">
        <p14:creationId xmlns:p14="http://schemas.microsoft.com/office/powerpoint/2010/main" val="994356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1F9D8-F59C-41A4-A7D0-9225D85BC7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FC11F2B-1DE7-4536-B060-3428F02835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7474FFC-C5D8-45E6-B473-619524AF11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75447E3-0278-40B0-AD2A-86CE783B8259}"/>
              </a:ext>
            </a:extLst>
          </p:cNvPr>
          <p:cNvSpPr>
            <a:spLocks noGrp="1"/>
          </p:cNvSpPr>
          <p:nvPr>
            <p:ph type="dt" sz="half" idx="10"/>
          </p:nvPr>
        </p:nvSpPr>
        <p:spPr/>
        <p:txBody>
          <a:bodyPr/>
          <a:lstStyle/>
          <a:p>
            <a:fld id="{D5008A0D-47FF-4CA7-9746-53619D286E04}" type="datetimeFigureOut">
              <a:rPr lang="en-US" smtClean="0"/>
              <a:t>9/16/2018</a:t>
            </a:fld>
            <a:endParaRPr lang="en-US"/>
          </a:p>
        </p:txBody>
      </p:sp>
      <p:sp>
        <p:nvSpPr>
          <p:cNvPr id="6" name="Footer Placeholder 5">
            <a:extLst>
              <a:ext uri="{FF2B5EF4-FFF2-40B4-BE49-F238E27FC236}">
                <a16:creationId xmlns:a16="http://schemas.microsoft.com/office/drawing/2014/main" id="{62D980AD-BA9B-4D25-BD65-B6C51E2036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87BC61-519A-4947-B42A-81E186A45170}"/>
              </a:ext>
            </a:extLst>
          </p:cNvPr>
          <p:cNvSpPr>
            <a:spLocks noGrp="1"/>
          </p:cNvSpPr>
          <p:nvPr>
            <p:ph type="sldNum" sz="quarter" idx="12"/>
          </p:nvPr>
        </p:nvSpPr>
        <p:spPr/>
        <p:txBody>
          <a:bodyPr/>
          <a:lstStyle/>
          <a:p>
            <a:fld id="{88F52AE7-99EA-472F-99F6-3EA5A52A0D7A}" type="slidenum">
              <a:rPr lang="en-US" smtClean="0"/>
              <a:t>‹#›</a:t>
            </a:fld>
            <a:endParaRPr lang="en-US"/>
          </a:p>
        </p:txBody>
      </p:sp>
    </p:spTree>
    <p:extLst>
      <p:ext uri="{BB962C8B-B14F-4D97-AF65-F5344CB8AC3E}">
        <p14:creationId xmlns:p14="http://schemas.microsoft.com/office/powerpoint/2010/main" val="239565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29EE6-793A-425D-AEE6-68D7209F32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9BD070B-DE18-4AD9-8300-7F1DAC60A7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CE7ED9-7A64-4C39-A97D-27F17EBB58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B58B39F-D3F5-406E-8D11-9A0BC77C36E0}"/>
              </a:ext>
            </a:extLst>
          </p:cNvPr>
          <p:cNvSpPr>
            <a:spLocks noGrp="1"/>
          </p:cNvSpPr>
          <p:nvPr>
            <p:ph type="dt" sz="half" idx="10"/>
          </p:nvPr>
        </p:nvSpPr>
        <p:spPr/>
        <p:txBody>
          <a:bodyPr/>
          <a:lstStyle/>
          <a:p>
            <a:fld id="{D5008A0D-47FF-4CA7-9746-53619D286E04}" type="datetimeFigureOut">
              <a:rPr lang="en-US" smtClean="0"/>
              <a:t>9/16/2018</a:t>
            </a:fld>
            <a:endParaRPr lang="en-US"/>
          </a:p>
        </p:txBody>
      </p:sp>
      <p:sp>
        <p:nvSpPr>
          <p:cNvPr id="6" name="Footer Placeholder 5">
            <a:extLst>
              <a:ext uri="{FF2B5EF4-FFF2-40B4-BE49-F238E27FC236}">
                <a16:creationId xmlns:a16="http://schemas.microsoft.com/office/drawing/2014/main" id="{70B3F1AF-6587-49F3-B463-74F87D4CCA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262BBE-7D9F-44C7-B798-27455B99D5A6}"/>
              </a:ext>
            </a:extLst>
          </p:cNvPr>
          <p:cNvSpPr>
            <a:spLocks noGrp="1"/>
          </p:cNvSpPr>
          <p:nvPr>
            <p:ph type="sldNum" sz="quarter" idx="12"/>
          </p:nvPr>
        </p:nvSpPr>
        <p:spPr/>
        <p:txBody>
          <a:bodyPr/>
          <a:lstStyle/>
          <a:p>
            <a:fld id="{88F52AE7-99EA-472F-99F6-3EA5A52A0D7A}" type="slidenum">
              <a:rPr lang="en-US" smtClean="0"/>
              <a:t>‹#›</a:t>
            </a:fld>
            <a:endParaRPr lang="en-US"/>
          </a:p>
        </p:txBody>
      </p:sp>
    </p:spTree>
    <p:extLst>
      <p:ext uri="{BB962C8B-B14F-4D97-AF65-F5344CB8AC3E}">
        <p14:creationId xmlns:p14="http://schemas.microsoft.com/office/powerpoint/2010/main" val="1306115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BB6DB9-E815-471D-8B91-1F56778BC6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7A36D8-BB81-42AB-A845-E20046DD39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676DC7-7A2D-4FA5-A65C-2D45436BCD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008A0D-47FF-4CA7-9746-53619D286E04}" type="datetimeFigureOut">
              <a:rPr lang="en-US" smtClean="0"/>
              <a:t>9/16/2018</a:t>
            </a:fld>
            <a:endParaRPr lang="en-US"/>
          </a:p>
        </p:txBody>
      </p:sp>
      <p:sp>
        <p:nvSpPr>
          <p:cNvPr id="5" name="Footer Placeholder 4">
            <a:extLst>
              <a:ext uri="{FF2B5EF4-FFF2-40B4-BE49-F238E27FC236}">
                <a16:creationId xmlns:a16="http://schemas.microsoft.com/office/drawing/2014/main" id="{1113585E-7459-4A9B-973B-49F43B7AA3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CB56A68-70E2-4FD9-9A81-2F00C5AEEF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F52AE7-99EA-472F-99F6-3EA5A52A0D7A}" type="slidenum">
              <a:rPr lang="en-US" smtClean="0"/>
              <a:t>‹#›</a:t>
            </a:fld>
            <a:endParaRPr lang="en-US"/>
          </a:p>
        </p:txBody>
      </p:sp>
    </p:spTree>
    <p:extLst>
      <p:ext uri="{BB962C8B-B14F-4D97-AF65-F5344CB8AC3E}">
        <p14:creationId xmlns:p14="http://schemas.microsoft.com/office/powerpoint/2010/main" val="2147390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September 16, 2018</a:t>
            </a:r>
          </a:p>
        </p:txBody>
      </p:sp>
    </p:spTree>
    <p:extLst>
      <p:ext uri="{BB962C8B-B14F-4D97-AF65-F5344CB8AC3E}">
        <p14:creationId xmlns:p14="http://schemas.microsoft.com/office/powerpoint/2010/main" val="551530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52400" y="0"/>
            <a:ext cx="1185672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Interlude: Why Does God Do What He Does?</a:t>
            </a:r>
          </a:p>
        </p:txBody>
      </p:sp>
      <p:sp>
        <p:nvSpPr>
          <p:cNvPr id="9" name="Content Placeholder 8"/>
          <p:cNvSpPr>
            <a:spLocks noGrp="1"/>
          </p:cNvSpPr>
          <p:nvPr>
            <p:ph idx="1"/>
          </p:nvPr>
        </p:nvSpPr>
        <p:spPr>
          <a:xfrm>
            <a:off x="152400" y="773724"/>
            <a:ext cx="11856720" cy="5933806"/>
          </a:xfrm>
          <a:solidFill>
            <a:srgbClr val="FFFFCC"/>
          </a:solidFill>
        </p:spPr>
        <p:txBody>
          <a:bodyPr>
            <a:normAutofit/>
          </a:bodyPr>
          <a:lstStyle/>
          <a:p>
            <a:r>
              <a:rPr lang="en-US" dirty="0">
                <a:latin typeface="Arial" panose="020B0604020202020204" pitchFamily="34" charset="0"/>
                <a:cs typeface="Arial" panose="020B0604020202020204" pitchFamily="34" charset="0"/>
              </a:rPr>
              <a:t>Sometimes Scripture tells us </a:t>
            </a:r>
            <a:r>
              <a:rPr lang="en-US" dirty="0">
                <a:solidFill>
                  <a:srgbClr val="FF0000"/>
                </a:solidFill>
                <a:latin typeface="Arial" panose="020B0604020202020204" pitchFamily="34" charset="0"/>
                <a:cs typeface="Arial" panose="020B0604020202020204" pitchFamily="34" charset="0"/>
              </a:rPr>
              <a:t>why</a:t>
            </a:r>
            <a:r>
              <a:rPr lang="en-US" dirty="0">
                <a:solidFill>
                  <a:srgbClr val="0070C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God does something but often God simply</a:t>
            </a:r>
            <a:r>
              <a:rPr lang="en-US" dirty="0">
                <a:solidFill>
                  <a:srgbClr val="0070C0"/>
                </a:solidFill>
                <a:latin typeface="Arial" panose="020B0604020202020204" pitchFamily="34" charset="0"/>
                <a:cs typeface="Arial" panose="020B0604020202020204" pitchFamily="34" charset="0"/>
              </a:rPr>
              <a:t> commands or decrees. </a:t>
            </a:r>
            <a:r>
              <a:rPr lang="en-US" dirty="0">
                <a:latin typeface="Arial" panose="020B0604020202020204" pitchFamily="34" charset="0"/>
                <a:cs typeface="Arial" panose="020B0604020202020204" pitchFamily="34" charset="0"/>
              </a:rPr>
              <a:t>For example:</a:t>
            </a:r>
          </a:p>
          <a:p>
            <a:r>
              <a:rPr lang="en-US" dirty="0">
                <a:latin typeface="Arial" panose="020B0604020202020204" pitchFamily="34" charset="0"/>
                <a:cs typeface="Arial" panose="020B0604020202020204" pitchFamily="34" charset="0"/>
              </a:rPr>
              <a:t>Why does God cause Christians to be born again?</a:t>
            </a:r>
          </a:p>
          <a:p>
            <a:pPr marL="0" indent="0">
              <a:buNone/>
            </a:pPr>
            <a:r>
              <a:rPr lang="en-US" dirty="0"/>
              <a:t> Blessed be the God and Father of our Lord Jesus Christ! </a:t>
            </a:r>
            <a:r>
              <a:rPr lang="en-US" dirty="0">
                <a:solidFill>
                  <a:srgbClr val="FF0000"/>
                </a:solidFill>
              </a:rPr>
              <a:t>According to his great mercy, he has caused us to be born again</a:t>
            </a:r>
            <a:r>
              <a:rPr lang="en-US" dirty="0"/>
              <a:t> to a living hope through the resurrection of Jesus Christ from the dead, </a:t>
            </a:r>
          </a:p>
          <a:p>
            <a:r>
              <a:rPr lang="en-US" dirty="0">
                <a:latin typeface="Arial" panose="020B0604020202020204" pitchFamily="34" charset="0"/>
                <a:cs typeface="Arial" panose="020B0604020202020204" pitchFamily="34" charset="0"/>
              </a:rPr>
              <a:t>Why would Adam die if he ate of the tree of the knowledge of good and evil?</a:t>
            </a:r>
          </a:p>
          <a:p>
            <a:pPr marL="457200" lvl="1" indent="0">
              <a:buNone/>
            </a:pPr>
            <a:r>
              <a:rPr lang="en-US" sz="2800" dirty="0"/>
              <a:t>And the LORD God commanded the man, saying, "You may surely eat of every tree of the garden, but  of the tree of the knowledge of good and evil you shall not eat, </a:t>
            </a:r>
            <a:r>
              <a:rPr lang="en-US" sz="2800" dirty="0">
                <a:solidFill>
                  <a:srgbClr val="0070C0"/>
                </a:solidFill>
              </a:rPr>
              <a:t>for in the day that you eat of it you shall surely die.” </a:t>
            </a:r>
            <a:r>
              <a:rPr lang="en-US" sz="2800" dirty="0"/>
              <a:t>(Genesis 2:16 – 17)</a:t>
            </a:r>
          </a:p>
          <a:p>
            <a:endParaRPr lang="en-US" dirty="0">
              <a:solidFill>
                <a:srgbClr val="0070C0"/>
              </a:solidFill>
              <a:latin typeface="Arial" panose="020B0604020202020204" pitchFamily="34" charset="0"/>
              <a:cs typeface="Arial" panose="020B0604020202020204" pitchFamily="34" charset="0"/>
            </a:endParaRPr>
          </a:p>
          <a:p>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856381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52400" y="0"/>
            <a:ext cx="1185672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Interlude: Why Does God Do What He Does?</a:t>
            </a:r>
          </a:p>
        </p:txBody>
      </p:sp>
      <p:sp>
        <p:nvSpPr>
          <p:cNvPr id="9" name="Content Placeholder 8"/>
          <p:cNvSpPr>
            <a:spLocks noGrp="1"/>
          </p:cNvSpPr>
          <p:nvPr>
            <p:ph idx="1"/>
          </p:nvPr>
        </p:nvSpPr>
        <p:spPr>
          <a:xfrm>
            <a:off x="152400" y="773724"/>
            <a:ext cx="11856720" cy="5933806"/>
          </a:xfrm>
          <a:solidFill>
            <a:srgbClr val="FFFFCC"/>
          </a:solidFill>
        </p:spPr>
        <p:txBody>
          <a:bodyPr>
            <a:normAutofit/>
          </a:bodyPr>
          <a:lstStyle/>
          <a:p>
            <a:r>
              <a:rPr lang="en-US" dirty="0">
                <a:latin typeface="Arial" panose="020B0604020202020204" pitchFamily="34" charset="0"/>
                <a:cs typeface="Arial" panose="020B0604020202020204" pitchFamily="34" charset="0"/>
              </a:rPr>
              <a:t>Sometimes Scripture tells us </a:t>
            </a:r>
            <a:r>
              <a:rPr lang="en-US" dirty="0">
                <a:solidFill>
                  <a:srgbClr val="FF0000"/>
                </a:solidFill>
                <a:latin typeface="Arial" panose="020B0604020202020204" pitchFamily="34" charset="0"/>
                <a:cs typeface="Arial" panose="020B0604020202020204" pitchFamily="34" charset="0"/>
              </a:rPr>
              <a:t>why</a:t>
            </a:r>
            <a:r>
              <a:rPr lang="en-US" dirty="0">
                <a:solidFill>
                  <a:srgbClr val="0070C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God does something but often God simply</a:t>
            </a:r>
            <a:r>
              <a:rPr lang="en-US" dirty="0">
                <a:solidFill>
                  <a:srgbClr val="0070C0"/>
                </a:solidFill>
                <a:latin typeface="Arial" panose="020B0604020202020204" pitchFamily="34" charset="0"/>
                <a:cs typeface="Arial" panose="020B0604020202020204" pitchFamily="34" charset="0"/>
              </a:rPr>
              <a:t> commands or decrees. </a:t>
            </a:r>
            <a:r>
              <a:rPr lang="en-US" dirty="0">
                <a:latin typeface="Arial" panose="020B0604020202020204" pitchFamily="34" charset="0"/>
                <a:cs typeface="Arial" panose="020B0604020202020204" pitchFamily="34" charset="0"/>
              </a:rPr>
              <a:t>For example:</a:t>
            </a:r>
          </a:p>
          <a:p>
            <a:r>
              <a:rPr lang="en-US" dirty="0">
                <a:latin typeface="Arial" panose="020B0604020202020204" pitchFamily="34" charset="0"/>
                <a:cs typeface="Arial" panose="020B0604020202020204" pitchFamily="34" charset="0"/>
              </a:rPr>
              <a:t>What is God’s purpose in election?</a:t>
            </a:r>
          </a:p>
          <a:p>
            <a:pPr marL="0" indent="0">
              <a:buNone/>
            </a:pPr>
            <a:r>
              <a:rPr lang="en-US" dirty="0"/>
              <a:t>though they were not yet born and had done nothing either good or bad--in order that God's purpose of election might continue, </a:t>
            </a:r>
            <a:r>
              <a:rPr lang="en-US" dirty="0">
                <a:solidFill>
                  <a:srgbClr val="FF0000"/>
                </a:solidFill>
              </a:rPr>
              <a:t>not because of works but because of him who calls</a:t>
            </a:r>
            <a:r>
              <a:rPr lang="en-US" dirty="0"/>
              <a:t>-- she was told, "The older will serve the younger." As it is written, "Jacob I loved, but Esau I hated." (Romans 9:11 -13)</a:t>
            </a:r>
          </a:p>
          <a:p>
            <a:r>
              <a:rPr lang="en-US" dirty="0">
                <a:latin typeface="Arial" panose="020B0604020202020204" pitchFamily="34" charset="0"/>
                <a:cs typeface="Arial" panose="020B0604020202020204" pitchFamily="34" charset="0"/>
              </a:rPr>
              <a:t>Is God unjust regarding election?</a:t>
            </a:r>
          </a:p>
          <a:p>
            <a:pPr marL="0" indent="0">
              <a:buNone/>
            </a:pPr>
            <a:r>
              <a:rPr lang="en-US" dirty="0"/>
              <a:t>What shall we say then? Is there injustice on God's part? By no means! For he says to Moses, </a:t>
            </a:r>
            <a:r>
              <a:rPr lang="en-US" dirty="0">
                <a:solidFill>
                  <a:srgbClr val="0070C0"/>
                </a:solidFill>
              </a:rPr>
              <a:t>"I will have mercy on whom I have mercy, and I will have compassion on whom I have compassion."</a:t>
            </a:r>
            <a:r>
              <a:rPr lang="en-US" dirty="0"/>
              <a:t> </a:t>
            </a:r>
            <a:r>
              <a:rPr lang="en-US" dirty="0">
                <a:solidFill>
                  <a:srgbClr val="FF0000"/>
                </a:solidFill>
              </a:rPr>
              <a:t>So then it depends not on human will or exertion, but on God, who has mercy. </a:t>
            </a:r>
            <a:r>
              <a:rPr lang="en-US" dirty="0"/>
              <a:t>(Romans 9:14 – 16)</a:t>
            </a:r>
          </a:p>
          <a:p>
            <a:endParaRPr lang="en-US" dirty="0">
              <a:solidFill>
                <a:srgbClr val="0070C0"/>
              </a:solidFill>
              <a:latin typeface="Arial" panose="020B0604020202020204" pitchFamily="34" charset="0"/>
              <a:cs typeface="Arial" panose="020B0604020202020204" pitchFamily="34" charset="0"/>
            </a:endParaRPr>
          </a:p>
          <a:p>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804566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52400" y="0"/>
            <a:ext cx="1185672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Interlude: Why Does God Do What He Does?</a:t>
            </a:r>
          </a:p>
        </p:txBody>
      </p:sp>
      <p:sp>
        <p:nvSpPr>
          <p:cNvPr id="9" name="Content Placeholder 8"/>
          <p:cNvSpPr>
            <a:spLocks noGrp="1"/>
          </p:cNvSpPr>
          <p:nvPr>
            <p:ph idx="1"/>
          </p:nvPr>
        </p:nvSpPr>
        <p:spPr>
          <a:xfrm>
            <a:off x="152400" y="773724"/>
            <a:ext cx="11856720" cy="5933806"/>
          </a:xfrm>
          <a:solidFill>
            <a:srgbClr val="FFFFCC"/>
          </a:solidFill>
        </p:spPr>
        <p:txBody>
          <a:bodyPr>
            <a:normAutofit fontScale="92500" lnSpcReduction="20000"/>
          </a:bodyPr>
          <a:lstStyle/>
          <a:p>
            <a:pPr fontAlgn="base"/>
            <a:r>
              <a:rPr lang="en-US" sz="3000" dirty="0">
                <a:solidFill>
                  <a:srgbClr val="0070C0"/>
                </a:solidFill>
                <a:latin typeface="Arial" panose="020B0604020202020204" pitchFamily="34" charset="0"/>
                <a:cs typeface="Arial" panose="020B0604020202020204" pitchFamily="34" charset="0"/>
              </a:rPr>
              <a:t>There are other times that a reason is not explicitly given in a passage but inferences are drawn from other passages to try to explain why. This requires great wisdom and care! For example:</a:t>
            </a:r>
          </a:p>
          <a:p>
            <a:pPr lvl="1" fontAlgn="base"/>
            <a:r>
              <a:rPr lang="en-US" sz="3000" dirty="0">
                <a:latin typeface="Arial" panose="020B0604020202020204" pitchFamily="34" charset="0"/>
                <a:cs typeface="Arial" panose="020B0604020202020204" pitchFamily="34" charset="0"/>
              </a:rPr>
              <a:t>The Westminster Shorter Catechism Question 1</a:t>
            </a:r>
            <a:r>
              <a:rPr lang="en-US" sz="3000" dirty="0">
                <a:solidFill>
                  <a:srgbClr val="0070C0"/>
                </a:solidFill>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What is the chief end of man?</a:t>
            </a:r>
          </a:p>
          <a:p>
            <a:pPr lvl="1" fontAlgn="base"/>
            <a:r>
              <a:rPr lang="en-US" sz="3000" dirty="0">
                <a:latin typeface="Arial" panose="020B0604020202020204" pitchFamily="34" charset="0"/>
                <a:cs typeface="Arial" panose="020B0604020202020204" pitchFamily="34" charset="0"/>
              </a:rPr>
              <a:t>Answer: </a:t>
            </a:r>
            <a:r>
              <a:rPr lang="en-US" sz="3000" dirty="0">
                <a:solidFill>
                  <a:srgbClr val="CC0000"/>
                </a:solidFill>
                <a:latin typeface="Arial" panose="020B0604020202020204" pitchFamily="34" charset="0"/>
                <a:cs typeface="Arial" panose="020B0604020202020204" pitchFamily="34" charset="0"/>
              </a:rPr>
              <a:t>Man's chief end is to glorify God</a:t>
            </a:r>
            <a:r>
              <a:rPr lang="en-US" sz="3000" dirty="0">
                <a:latin typeface="Arial" panose="020B0604020202020204" pitchFamily="34" charset="0"/>
                <a:cs typeface="Arial" panose="020B0604020202020204" pitchFamily="34" charset="0"/>
              </a:rPr>
              <a:t>, and</a:t>
            </a:r>
            <a:r>
              <a:rPr lang="en-US" sz="3000" dirty="0">
                <a:solidFill>
                  <a:srgbClr val="0070C0"/>
                </a:solidFill>
                <a:latin typeface="Arial" panose="020B0604020202020204" pitchFamily="34" charset="0"/>
                <a:cs typeface="Arial" panose="020B0604020202020204" pitchFamily="34" charset="0"/>
              </a:rPr>
              <a:t> to enjoy him for ever.</a:t>
            </a:r>
          </a:p>
          <a:p>
            <a:r>
              <a:rPr lang="en-US" sz="3000" dirty="0">
                <a:solidFill>
                  <a:srgbClr val="CC0000"/>
                </a:solidFill>
              </a:rPr>
              <a:t>So, whether you eat or drink, or whatever you do, do all to the glory of God. </a:t>
            </a:r>
            <a:r>
              <a:rPr lang="en-US" sz="3000" dirty="0"/>
              <a:t>(1 Corinthians 10:31)</a:t>
            </a:r>
          </a:p>
          <a:p>
            <a:r>
              <a:rPr lang="en-US" sz="3000" dirty="0">
                <a:solidFill>
                  <a:srgbClr val="CC0000"/>
                </a:solidFill>
              </a:rPr>
              <a:t>For from him and through him and to him are all things. To him be glory forever. Amen. </a:t>
            </a:r>
            <a:r>
              <a:rPr lang="en-US" sz="3000" dirty="0"/>
              <a:t>(Romans 11:36)</a:t>
            </a:r>
          </a:p>
          <a:p>
            <a:r>
              <a:rPr lang="en-US" sz="3000" dirty="0">
                <a:solidFill>
                  <a:srgbClr val="0070C0"/>
                </a:solidFill>
              </a:rPr>
              <a:t>Whom have I in heaven but you? And there is nothing on earth that I desire besides you. My flesh and my heart may fail, but God is the strength of my heart and my portion forever.  For behold, those who are far from you shall perish; you put an end to everyone who is unfaithful to you. But for me it is good to be near God; I have made the Lord GOD my refuge, that I may tell of all your works. </a:t>
            </a:r>
            <a:r>
              <a:rPr lang="en-US" dirty="0"/>
              <a:t>(Psalm 73:25 – 28)</a:t>
            </a:r>
          </a:p>
          <a:p>
            <a:endParaRPr lang="en-US" dirty="0">
              <a:solidFill>
                <a:srgbClr val="0070C0"/>
              </a:solidFill>
              <a:latin typeface="Arial" panose="020B0604020202020204" pitchFamily="34" charset="0"/>
              <a:cs typeface="Arial" panose="020B0604020202020204" pitchFamily="34" charset="0"/>
            </a:endParaRPr>
          </a:p>
          <a:p>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72897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52400" y="0"/>
            <a:ext cx="1185672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Interlude: Why Does God Do What He Does?</a:t>
            </a:r>
          </a:p>
        </p:txBody>
      </p:sp>
      <p:sp>
        <p:nvSpPr>
          <p:cNvPr id="9" name="Content Placeholder 8"/>
          <p:cNvSpPr>
            <a:spLocks noGrp="1"/>
          </p:cNvSpPr>
          <p:nvPr>
            <p:ph idx="1"/>
          </p:nvPr>
        </p:nvSpPr>
        <p:spPr>
          <a:xfrm>
            <a:off x="152400" y="773724"/>
            <a:ext cx="11856720" cy="6084276"/>
          </a:xfrm>
          <a:solidFill>
            <a:srgbClr val="FFFFCC"/>
          </a:solidFill>
        </p:spPr>
        <p:txBody>
          <a:bodyPr>
            <a:normAutofit fontScale="92500"/>
          </a:bodyPr>
          <a:lstStyle/>
          <a:p>
            <a:r>
              <a:rPr lang="en-US" dirty="0">
                <a:solidFill>
                  <a:srgbClr val="0070C0"/>
                </a:solidFill>
                <a:latin typeface="Arial" panose="020B0604020202020204" pitchFamily="34" charset="0"/>
                <a:cs typeface="Arial" panose="020B0604020202020204" pitchFamily="34" charset="0"/>
              </a:rPr>
              <a:t>Many times we simply must believe God and trust God.</a:t>
            </a:r>
          </a:p>
          <a:p>
            <a:pPr marL="0" indent="0">
              <a:buNone/>
            </a:pPr>
            <a:r>
              <a:rPr lang="en-US" dirty="0"/>
              <a:t>the precepts of the LORD are right, rejoicing the heart; the commandment of the LORD is pure, enlightening the eyes; the fear of the LORD is clean, enduring forever; the rules of the LORD are true, and righteous altogether. (Psalm 19:8 – 9)</a:t>
            </a:r>
          </a:p>
          <a:p>
            <a:pPr marL="0" indent="0">
              <a:buNone/>
            </a:pPr>
            <a:r>
              <a:rPr lang="en-US" dirty="0"/>
              <a:t>For the LORD is good; his steadfast love endures forever, and his faithfulness to all generations. (Psalm 100:5)</a:t>
            </a:r>
          </a:p>
          <a:p>
            <a:pPr marL="0" indent="0">
              <a:buNone/>
            </a:pPr>
            <a:r>
              <a:rPr lang="en-US" dirty="0"/>
              <a:t>O LORD, how manifold are your works! In wisdom have you made them all; the earth is full of your creatures. (Psalm 104:24)</a:t>
            </a:r>
          </a:p>
          <a:p>
            <a:pPr marL="0" indent="0">
              <a:buNone/>
            </a:pPr>
            <a:r>
              <a:rPr lang="en-US" dirty="0"/>
              <a:t>Our God is in the heavens; he does all that he pleases. (Psalm 115:3)</a:t>
            </a:r>
          </a:p>
          <a:p>
            <a:pPr marL="0" indent="0">
              <a:buNone/>
            </a:pPr>
            <a:r>
              <a:rPr lang="en-US" dirty="0"/>
              <a:t>O LORD, you have searched me and known me! You know when I sit down and when I rise up; you discern my thoughts from afar… Even before a word is on my tongue, behold, O LORD, you know it altogether…Your eyes saw my unformed substance; in your book were written, every one of them, the days that were formed for me, when as yet there was none of them… How precious to me are your thoughts, O God! How vast is the sum of them!      (Psalm 139:1 – 2, 4, 16, 17)</a:t>
            </a:r>
          </a:p>
          <a:p>
            <a:pPr marL="0" indent="0">
              <a:buNone/>
            </a:pPr>
            <a:endParaRPr lang="en-US" dirty="0">
              <a:solidFill>
                <a:srgbClr val="0070C0"/>
              </a:solidFill>
              <a:latin typeface="Arial" panose="020B0604020202020204" pitchFamily="34" charset="0"/>
              <a:cs typeface="Arial" panose="020B0604020202020204" pitchFamily="34" charset="0"/>
            </a:endParaRPr>
          </a:p>
          <a:p>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203050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52400" y="0"/>
            <a:ext cx="1185672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Interlude: Why Does God Do What He Does?</a:t>
            </a:r>
          </a:p>
        </p:txBody>
      </p:sp>
      <p:sp>
        <p:nvSpPr>
          <p:cNvPr id="9" name="Content Placeholder 8"/>
          <p:cNvSpPr>
            <a:spLocks noGrp="1"/>
          </p:cNvSpPr>
          <p:nvPr>
            <p:ph idx="1"/>
          </p:nvPr>
        </p:nvSpPr>
        <p:spPr>
          <a:xfrm>
            <a:off x="152400" y="773724"/>
            <a:ext cx="11856720" cy="5933806"/>
          </a:xfrm>
          <a:solidFill>
            <a:srgbClr val="FFFFCC"/>
          </a:solidFill>
        </p:spPr>
        <p:txBody>
          <a:bodyPr>
            <a:normAutofit/>
          </a:bodyPr>
          <a:lstStyle/>
          <a:p>
            <a:pPr marL="0" indent="0">
              <a:buNone/>
            </a:pPr>
            <a:r>
              <a:rPr lang="en-US" dirty="0"/>
              <a:t>And we know that for those who love God all things work together for good, for those who are called according to his purpose. (Romans 8:28)</a:t>
            </a:r>
          </a:p>
          <a:p>
            <a:pPr marL="0" indent="0">
              <a:buNone/>
            </a:pPr>
            <a:r>
              <a:rPr lang="en-US" dirty="0"/>
              <a:t>Oh, the depth of the riches and wisdom and knowledge of God! How unsearchable are his judgments and how inscrutable his ways! (Romans 11:33)</a:t>
            </a:r>
          </a:p>
          <a:p>
            <a:pPr marL="0" indent="0">
              <a:buNone/>
            </a:pPr>
            <a:r>
              <a:rPr lang="en-US" dirty="0"/>
              <a:t>for whenever our heart condemns us, God is greater than our heart, and he knows everything. (1 John 3:20)</a:t>
            </a:r>
          </a:p>
          <a:p>
            <a:r>
              <a:rPr lang="en-US" dirty="0">
                <a:solidFill>
                  <a:srgbClr val="0070C0"/>
                </a:solidFill>
              </a:rPr>
              <a:t>Besides this we have all the attributes of God such as Omnipresence, Omnipotence, Omniscience, Sovereignty over everything, perfection in justice, holiness, grace, mercy, patience, love, faithfulness. </a:t>
            </a:r>
          </a:p>
          <a:p>
            <a:r>
              <a:rPr lang="en-US" dirty="0">
                <a:solidFill>
                  <a:srgbClr val="0070C0"/>
                </a:solidFill>
              </a:rPr>
              <a:t>Do not be a fool and not trust and obey God!</a:t>
            </a:r>
          </a:p>
          <a:p>
            <a:pPr marL="0" indent="0">
              <a:buNone/>
            </a:pPr>
            <a:r>
              <a:rPr lang="en-US" dirty="0"/>
              <a:t>The fool says in his heart, "There is no God." They are corrupt, they do abominable deeds, there is none who does good.  (Psalm 14:1)</a:t>
            </a:r>
            <a:endParaRPr lang="en-US" dirty="0">
              <a:solidFill>
                <a:srgbClr val="0070C0"/>
              </a:solidFill>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solidFill>
                <a:srgbClr val="0070C0"/>
              </a:solidFill>
              <a:latin typeface="Arial" panose="020B0604020202020204" pitchFamily="34" charset="0"/>
              <a:cs typeface="Arial" panose="020B0604020202020204" pitchFamily="34" charset="0"/>
            </a:endParaRPr>
          </a:p>
          <a:p>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6705447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275</Words>
  <Application>Microsoft Office PowerPoint</Application>
  <PresentationFormat>Widescreen</PresentationFormat>
  <Paragraphs>40</Paragraphs>
  <Slides>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Discipleship:  An  Introduction to  Systematic Theology and  Apologetics</vt:lpstr>
      <vt:lpstr>Interlude: Why Does God Do What He Does?</vt:lpstr>
      <vt:lpstr>Interlude: Why Does God Do What He Does?</vt:lpstr>
      <vt:lpstr>Interlude: Why Does God Do What He Does?</vt:lpstr>
      <vt:lpstr>Interlude: Why Does God Do What He Does?</vt:lpstr>
      <vt:lpstr>Interlude: Why Does God Do What He Does?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  An  Introduction to  Systematic Theology and  Apologetics</dc:title>
  <dc:creator>Owner</dc:creator>
  <cp:lastModifiedBy>Owner</cp:lastModifiedBy>
  <cp:revision>1</cp:revision>
  <dcterms:created xsi:type="dcterms:W3CDTF">2018-09-16T23:52:53Z</dcterms:created>
  <dcterms:modified xsi:type="dcterms:W3CDTF">2018-09-16T23:54:16Z</dcterms:modified>
</cp:coreProperties>
</file>