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1005" r:id="rId2"/>
    <p:sldId id="1009" r:id="rId3"/>
    <p:sldId id="971" r:id="rId4"/>
    <p:sldId id="450" r:id="rId5"/>
    <p:sldId id="972" r:id="rId6"/>
    <p:sldId id="451" r:id="rId7"/>
    <p:sldId id="452" r:id="rId8"/>
    <p:sldId id="973" r:id="rId9"/>
    <p:sldId id="453" r:id="rId10"/>
    <p:sldId id="974" r:id="rId11"/>
    <p:sldId id="455" r:id="rId12"/>
    <p:sldId id="1007" r:id="rId13"/>
    <p:sldId id="1006" r:id="rId14"/>
    <p:sldId id="975" r:id="rId15"/>
    <p:sldId id="456" r:id="rId16"/>
    <p:sldId id="976" r:id="rId17"/>
    <p:sldId id="1008" r:id="rId18"/>
    <p:sldId id="457" r:id="rId19"/>
    <p:sldId id="464" r:id="rId20"/>
    <p:sldId id="465" r:id="rId21"/>
    <p:sldId id="978" r:id="rId22"/>
    <p:sldId id="466"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82" d="100"/>
          <a:sy n="82" d="100"/>
        </p:scale>
        <p:origin x="720"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410E839-E966-41E0-ACE2-9AFFC2D21091}" type="datetimeFigureOut">
              <a:rPr lang="en-US" smtClean="0"/>
              <a:t>5/5/2019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73DDB57-3954-4F9A-814E-9866343E755C}" type="slidenum">
              <a:rPr lang="en-US" smtClean="0"/>
              <a:t>‹#›</a:t>
            </a:fld>
            <a:endParaRPr lang="en-US"/>
          </a:p>
        </p:txBody>
      </p:sp>
    </p:spTree>
    <p:extLst>
      <p:ext uri="{BB962C8B-B14F-4D97-AF65-F5344CB8AC3E}">
        <p14:creationId xmlns:p14="http://schemas.microsoft.com/office/powerpoint/2010/main" val="40272001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F80C582-6487-4790-89B7-F49A4183323A}" type="slidenum">
              <a:rPr lang="en-US" smtClean="0"/>
              <a:t>1</a:t>
            </a:fld>
            <a:endParaRPr lang="en-US"/>
          </a:p>
        </p:txBody>
      </p:sp>
    </p:spTree>
    <p:extLst>
      <p:ext uri="{BB962C8B-B14F-4D97-AF65-F5344CB8AC3E}">
        <p14:creationId xmlns:p14="http://schemas.microsoft.com/office/powerpoint/2010/main" val="400918248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10</a:t>
            </a:fld>
            <a:endParaRPr lang="en-US"/>
          </a:p>
        </p:txBody>
      </p:sp>
    </p:spTree>
    <p:extLst>
      <p:ext uri="{BB962C8B-B14F-4D97-AF65-F5344CB8AC3E}">
        <p14:creationId xmlns:p14="http://schemas.microsoft.com/office/powerpoint/2010/main" val="17413156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11</a:t>
            </a:fld>
            <a:endParaRPr lang="en-US"/>
          </a:p>
        </p:txBody>
      </p:sp>
    </p:spTree>
    <p:extLst>
      <p:ext uri="{BB962C8B-B14F-4D97-AF65-F5344CB8AC3E}">
        <p14:creationId xmlns:p14="http://schemas.microsoft.com/office/powerpoint/2010/main" val="222847830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12</a:t>
            </a:fld>
            <a:endParaRPr lang="en-US"/>
          </a:p>
        </p:txBody>
      </p:sp>
    </p:spTree>
    <p:extLst>
      <p:ext uri="{BB962C8B-B14F-4D97-AF65-F5344CB8AC3E}">
        <p14:creationId xmlns:p14="http://schemas.microsoft.com/office/powerpoint/2010/main" val="34450324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13</a:t>
            </a:fld>
            <a:endParaRPr lang="en-US"/>
          </a:p>
        </p:txBody>
      </p:sp>
    </p:spTree>
    <p:extLst>
      <p:ext uri="{BB962C8B-B14F-4D97-AF65-F5344CB8AC3E}">
        <p14:creationId xmlns:p14="http://schemas.microsoft.com/office/powerpoint/2010/main" val="325997839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14</a:t>
            </a:fld>
            <a:endParaRPr lang="en-US"/>
          </a:p>
        </p:txBody>
      </p:sp>
    </p:spTree>
    <p:extLst>
      <p:ext uri="{BB962C8B-B14F-4D97-AF65-F5344CB8AC3E}">
        <p14:creationId xmlns:p14="http://schemas.microsoft.com/office/powerpoint/2010/main" val="290421751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15</a:t>
            </a:fld>
            <a:endParaRPr lang="en-US"/>
          </a:p>
        </p:txBody>
      </p:sp>
    </p:spTree>
    <p:extLst>
      <p:ext uri="{BB962C8B-B14F-4D97-AF65-F5344CB8AC3E}">
        <p14:creationId xmlns:p14="http://schemas.microsoft.com/office/powerpoint/2010/main" val="194354057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16</a:t>
            </a:fld>
            <a:endParaRPr lang="en-US"/>
          </a:p>
        </p:txBody>
      </p:sp>
    </p:spTree>
    <p:extLst>
      <p:ext uri="{BB962C8B-B14F-4D97-AF65-F5344CB8AC3E}">
        <p14:creationId xmlns:p14="http://schemas.microsoft.com/office/powerpoint/2010/main" val="418976432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17</a:t>
            </a:fld>
            <a:endParaRPr lang="en-US"/>
          </a:p>
        </p:txBody>
      </p:sp>
    </p:spTree>
    <p:extLst>
      <p:ext uri="{BB962C8B-B14F-4D97-AF65-F5344CB8AC3E}">
        <p14:creationId xmlns:p14="http://schemas.microsoft.com/office/powerpoint/2010/main" val="286505278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18</a:t>
            </a:fld>
            <a:endParaRPr lang="en-US"/>
          </a:p>
        </p:txBody>
      </p:sp>
    </p:spTree>
    <p:extLst>
      <p:ext uri="{BB962C8B-B14F-4D97-AF65-F5344CB8AC3E}">
        <p14:creationId xmlns:p14="http://schemas.microsoft.com/office/powerpoint/2010/main" val="209907364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19</a:t>
            </a:fld>
            <a:endParaRPr lang="en-US"/>
          </a:p>
        </p:txBody>
      </p:sp>
    </p:spTree>
    <p:extLst>
      <p:ext uri="{BB962C8B-B14F-4D97-AF65-F5344CB8AC3E}">
        <p14:creationId xmlns:p14="http://schemas.microsoft.com/office/powerpoint/2010/main" val="38165759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2</a:t>
            </a:fld>
            <a:endParaRPr lang="en-US"/>
          </a:p>
        </p:txBody>
      </p:sp>
    </p:spTree>
    <p:extLst>
      <p:ext uri="{BB962C8B-B14F-4D97-AF65-F5344CB8AC3E}">
        <p14:creationId xmlns:p14="http://schemas.microsoft.com/office/powerpoint/2010/main" val="382773243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20</a:t>
            </a:fld>
            <a:endParaRPr lang="en-US"/>
          </a:p>
        </p:txBody>
      </p:sp>
    </p:spTree>
    <p:extLst>
      <p:ext uri="{BB962C8B-B14F-4D97-AF65-F5344CB8AC3E}">
        <p14:creationId xmlns:p14="http://schemas.microsoft.com/office/powerpoint/2010/main" val="202543296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21</a:t>
            </a:fld>
            <a:endParaRPr lang="en-US"/>
          </a:p>
        </p:txBody>
      </p:sp>
    </p:spTree>
    <p:extLst>
      <p:ext uri="{BB962C8B-B14F-4D97-AF65-F5344CB8AC3E}">
        <p14:creationId xmlns:p14="http://schemas.microsoft.com/office/powerpoint/2010/main" val="204174926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22</a:t>
            </a:fld>
            <a:endParaRPr lang="en-US"/>
          </a:p>
        </p:txBody>
      </p:sp>
    </p:spTree>
    <p:extLst>
      <p:ext uri="{BB962C8B-B14F-4D97-AF65-F5344CB8AC3E}">
        <p14:creationId xmlns:p14="http://schemas.microsoft.com/office/powerpoint/2010/main" val="7827844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3</a:t>
            </a:fld>
            <a:endParaRPr lang="en-US"/>
          </a:p>
        </p:txBody>
      </p:sp>
    </p:spTree>
    <p:extLst>
      <p:ext uri="{BB962C8B-B14F-4D97-AF65-F5344CB8AC3E}">
        <p14:creationId xmlns:p14="http://schemas.microsoft.com/office/powerpoint/2010/main" val="41851846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4</a:t>
            </a:fld>
            <a:endParaRPr lang="en-US"/>
          </a:p>
        </p:txBody>
      </p:sp>
    </p:spTree>
    <p:extLst>
      <p:ext uri="{BB962C8B-B14F-4D97-AF65-F5344CB8AC3E}">
        <p14:creationId xmlns:p14="http://schemas.microsoft.com/office/powerpoint/2010/main" val="38168943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5</a:t>
            </a:fld>
            <a:endParaRPr lang="en-US"/>
          </a:p>
        </p:txBody>
      </p:sp>
    </p:spTree>
    <p:extLst>
      <p:ext uri="{BB962C8B-B14F-4D97-AF65-F5344CB8AC3E}">
        <p14:creationId xmlns:p14="http://schemas.microsoft.com/office/powerpoint/2010/main" val="5326155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6</a:t>
            </a:fld>
            <a:endParaRPr lang="en-US"/>
          </a:p>
        </p:txBody>
      </p:sp>
    </p:spTree>
    <p:extLst>
      <p:ext uri="{BB962C8B-B14F-4D97-AF65-F5344CB8AC3E}">
        <p14:creationId xmlns:p14="http://schemas.microsoft.com/office/powerpoint/2010/main" val="402158100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7</a:t>
            </a:fld>
            <a:endParaRPr lang="en-US"/>
          </a:p>
        </p:txBody>
      </p:sp>
    </p:spTree>
    <p:extLst>
      <p:ext uri="{BB962C8B-B14F-4D97-AF65-F5344CB8AC3E}">
        <p14:creationId xmlns:p14="http://schemas.microsoft.com/office/powerpoint/2010/main" val="109897241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8</a:t>
            </a:fld>
            <a:endParaRPr lang="en-US"/>
          </a:p>
        </p:txBody>
      </p:sp>
    </p:spTree>
    <p:extLst>
      <p:ext uri="{BB962C8B-B14F-4D97-AF65-F5344CB8AC3E}">
        <p14:creationId xmlns:p14="http://schemas.microsoft.com/office/powerpoint/2010/main" val="237418720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8F497C-B3C2-4F65-9116-14AB406888B8}" type="slidenum">
              <a:rPr lang="en-US" smtClean="0"/>
              <a:t>9</a:t>
            </a:fld>
            <a:endParaRPr lang="en-US"/>
          </a:p>
        </p:txBody>
      </p:sp>
    </p:spTree>
    <p:extLst>
      <p:ext uri="{BB962C8B-B14F-4D97-AF65-F5344CB8AC3E}">
        <p14:creationId xmlns:p14="http://schemas.microsoft.com/office/powerpoint/2010/main" val="7646015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289AFC-F79F-41B0-AC5D-EFCC15D275C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F019092-B16B-4EF7-8595-C86EC9C0529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C338A7A-9F7B-4C71-A713-32C5227025F3}"/>
              </a:ext>
            </a:extLst>
          </p:cNvPr>
          <p:cNvSpPr>
            <a:spLocks noGrp="1"/>
          </p:cNvSpPr>
          <p:nvPr>
            <p:ph type="dt" sz="half" idx="10"/>
          </p:nvPr>
        </p:nvSpPr>
        <p:spPr/>
        <p:txBody>
          <a:bodyPr/>
          <a:lstStyle/>
          <a:p>
            <a:fld id="{9207AAFF-F077-42E2-921D-43FF782A715F}" type="datetimeFigureOut">
              <a:rPr lang="en-US" smtClean="0"/>
              <a:t>5/5/2019</a:t>
            </a:fld>
            <a:endParaRPr lang="en-US"/>
          </a:p>
        </p:txBody>
      </p:sp>
      <p:sp>
        <p:nvSpPr>
          <p:cNvPr id="5" name="Footer Placeholder 4">
            <a:extLst>
              <a:ext uri="{FF2B5EF4-FFF2-40B4-BE49-F238E27FC236}">
                <a16:creationId xmlns:a16="http://schemas.microsoft.com/office/drawing/2014/main" id="{76572097-C38E-4E0A-AA20-69D835B7284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2271CBE-9383-48F7-8D9F-030F76DE3056}"/>
              </a:ext>
            </a:extLst>
          </p:cNvPr>
          <p:cNvSpPr>
            <a:spLocks noGrp="1"/>
          </p:cNvSpPr>
          <p:nvPr>
            <p:ph type="sldNum" sz="quarter" idx="12"/>
          </p:nvPr>
        </p:nvSpPr>
        <p:spPr/>
        <p:txBody>
          <a:bodyPr/>
          <a:lstStyle/>
          <a:p>
            <a:fld id="{5155D3CF-DB10-48DF-AAE1-E2412A9144F0}" type="slidenum">
              <a:rPr lang="en-US" smtClean="0"/>
              <a:t>‹#›</a:t>
            </a:fld>
            <a:endParaRPr lang="en-US"/>
          </a:p>
        </p:txBody>
      </p:sp>
    </p:spTree>
    <p:extLst>
      <p:ext uri="{BB962C8B-B14F-4D97-AF65-F5344CB8AC3E}">
        <p14:creationId xmlns:p14="http://schemas.microsoft.com/office/powerpoint/2010/main" val="9787496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374B9C-CFCC-4242-B572-D9FE6245489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045CFD9-A282-4330-81B8-CB67C34A494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DAA230A-626D-49DB-A8EB-3E74E9B69FA4}"/>
              </a:ext>
            </a:extLst>
          </p:cNvPr>
          <p:cNvSpPr>
            <a:spLocks noGrp="1"/>
          </p:cNvSpPr>
          <p:nvPr>
            <p:ph type="dt" sz="half" idx="10"/>
          </p:nvPr>
        </p:nvSpPr>
        <p:spPr/>
        <p:txBody>
          <a:bodyPr/>
          <a:lstStyle/>
          <a:p>
            <a:fld id="{9207AAFF-F077-42E2-921D-43FF782A715F}" type="datetimeFigureOut">
              <a:rPr lang="en-US" smtClean="0"/>
              <a:t>5/5/2019</a:t>
            </a:fld>
            <a:endParaRPr lang="en-US"/>
          </a:p>
        </p:txBody>
      </p:sp>
      <p:sp>
        <p:nvSpPr>
          <p:cNvPr id="5" name="Footer Placeholder 4">
            <a:extLst>
              <a:ext uri="{FF2B5EF4-FFF2-40B4-BE49-F238E27FC236}">
                <a16:creationId xmlns:a16="http://schemas.microsoft.com/office/drawing/2014/main" id="{3E8FD78B-D09D-486B-BC45-86CB81E1FB9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E7DEF02-2DDC-4FFC-8C34-6A85D4415662}"/>
              </a:ext>
            </a:extLst>
          </p:cNvPr>
          <p:cNvSpPr>
            <a:spLocks noGrp="1"/>
          </p:cNvSpPr>
          <p:nvPr>
            <p:ph type="sldNum" sz="quarter" idx="12"/>
          </p:nvPr>
        </p:nvSpPr>
        <p:spPr/>
        <p:txBody>
          <a:bodyPr/>
          <a:lstStyle/>
          <a:p>
            <a:fld id="{5155D3CF-DB10-48DF-AAE1-E2412A9144F0}" type="slidenum">
              <a:rPr lang="en-US" smtClean="0"/>
              <a:t>‹#›</a:t>
            </a:fld>
            <a:endParaRPr lang="en-US"/>
          </a:p>
        </p:txBody>
      </p:sp>
    </p:spTree>
    <p:extLst>
      <p:ext uri="{BB962C8B-B14F-4D97-AF65-F5344CB8AC3E}">
        <p14:creationId xmlns:p14="http://schemas.microsoft.com/office/powerpoint/2010/main" val="5368413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5803243-FA47-4C47-A0B9-444C680D54B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FFCFF06-CC17-4DAC-8591-93F25FB6441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4A75684-156D-40D1-AC0D-27CA348F3A08}"/>
              </a:ext>
            </a:extLst>
          </p:cNvPr>
          <p:cNvSpPr>
            <a:spLocks noGrp="1"/>
          </p:cNvSpPr>
          <p:nvPr>
            <p:ph type="dt" sz="half" idx="10"/>
          </p:nvPr>
        </p:nvSpPr>
        <p:spPr/>
        <p:txBody>
          <a:bodyPr/>
          <a:lstStyle/>
          <a:p>
            <a:fld id="{9207AAFF-F077-42E2-921D-43FF782A715F}" type="datetimeFigureOut">
              <a:rPr lang="en-US" smtClean="0"/>
              <a:t>5/5/2019</a:t>
            </a:fld>
            <a:endParaRPr lang="en-US"/>
          </a:p>
        </p:txBody>
      </p:sp>
      <p:sp>
        <p:nvSpPr>
          <p:cNvPr id="5" name="Footer Placeholder 4">
            <a:extLst>
              <a:ext uri="{FF2B5EF4-FFF2-40B4-BE49-F238E27FC236}">
                <a16:creationId xmlns:a16="http://schemas.microsoft.com/office/drawing/2014/main" id="{73AFEE2A-A507-419B-94B6-D7E45B0D8C8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E7BDBDA-655E-43FC-BF53-A3FB668792CD}"/>
              </a:ext>
            </a:extLst>
          </p:cNvPr>
          <p:cNvSpPr>
            <a:spLocks noGrp="1"/>
          </p:cNvSpPr>
          <p:nvPr>
            <p:ph type="sldNum" sz="quarter" idx="12"/>
          </p:nvPr>
        </p:nvSpPr>
        <p:spPr/>
        <p:txBody>
          <a:bodyPr/>
          <a:lstStyle/>
          <a:p>
            <a:fld id="{5155D3CF-DB10-48DF-AAE1-E2412A9144F0}" type="slidenum">
              <a:rPr lang="en-US" smtClean="0"/>
              <a:t>‹#›</a:t>
            </a:fld>
            <a:endParaRPr lang="en-US"/>
          </a:p>
        </p:txBody>
      </p:sp>
    </p:spTree>
    <p:extLst>
      <p:ext uri="{BB962C8B-B14F-4D97-AF65-F5344CB8AC3E}">
        <p14:creationId xmlns:p14="http://schemas.microsoft.com/office/powerpoint/2010/main" val="3717635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C9DB3E-A446-4B7E-8CB3-8CB37D3D49D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83F5B52-6035-4E7F-9429-7FAA692E68C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B499AF0-E9C9-43AA-9FD6-79D00AACDE7A}"/>
              </a:ext>
            </a:extLst>
          </p:cNvPr>
          <p:cNvSpPr>
            <a:spLocks noGrp="1"/>
          </p:cNvSpPr>
          <p:nvPr>
            <p:ph type="dt" sz="half" idx="10"/>
          </p:nvPr>
        </p:nvSpPr>
        <p:spPr/>
        <p:txBody>
          <a:bodyPr/>
          <a:lstStyle/>
          <a:p>
            <a:fld id="{9207AAFF-F077-42E2-921D-43FF782A715F}" type="datetimeFigureOut">
              <a:rPr lang="en-US" smtClean="0"/>
              <a:t>5/5/2019</a:t>
            </a:fld>
            <a:endParaRPr lang="en-US"/>
          </a:p>
        </p:txBody>
      </p:sp>
      <p:sp>
        <p:nvSpPr>
          <p:cNvPr id="5" name="Footer Placeholder 4">
            <a:extLst>
              <a:ext uri="{FF2B5EF4-FFF2-40B4-BE49-F238E27FC236}">
                <a16:creationId xmlns:a16="http://schemas.microsoft.com/office/drawing/2014/main" id="{D1D27447-A827-4E96-82C4-15E3DB7559C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0A3F12A-A60E-49CD-A95D-47F6FB55377D}"/>
              </a:ext>
            </a:extLst>
          </p:cNvPr>
          <p:cNvSpPr>
            <a:spLocks noGrp="1"/>
          </p:cNvSpPr>
          <p:nvPr>
            <p:ph type="sldNum" sz="quarter" idx="12"/>
          </p:nvPr>
        </p:nvSpPr>
        <p:spPr/>
        <p:txBody>
          <a:bodyPr/>
          <a:lstStyle/>
          <a:p>
            <a:fld id="{5155D3CF-DB10-48DF-AAE1-E2412A9144F0}" type="slidenum">
              <a:rPr lang="en-US" smtClean="0"/>
              <a:t>‹#›</a:t>
            </a:fld>
            <a:endParaRPr lang="en-US"/>
          </a:p>
        </p:txBody>
      </p:sp>
    </p:spTree>
    <p:extLst>
      <p:ext uri="{BB962C8B-B14F-4D97-AF65-F5344CB8AC3E}">
        <p14:creationId xmlns:p14="http://schemas.microsoft.com/office/powerpoint/2010/main" val="15072337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7BECE1-169D-48B9-B7E5-A7EE5408EC7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6DA4C58-1262-4F2A-B892-643F9A20CA0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2A9C551-FD27-4A4F-9CFE-63695ED52806}"/>
              </a:ext>
            </a:extLst>
          </p:cNvPr>
          <p:cNvSpPr>
            <a:spLocks noGrp="1"/>
          </p:cNvSpPr>
          <p:nvPr>
            <p:ph type="dt" sz="half" idx="10"/>
          </p:nvPr>
        </p:nvSpPr>
        <p:spPr/>
        <p:txBody>
          <a:bodyPr/>
          <a:lstStyle/>
          <a:p>
            <a:fld id="{9207AAFF-F077-42E2-921D-43FF782A715F}" type="datetimeFigureOut">
              <a:rPr lang="en-US" smtClean="0"/>
              <a:t>5/5/2019</a:t>
            </a:fld>
            <a:endParaRPr lang="en-US"/>
          </a:p>
        </p:txBody>
      </p:sp>
      <p:sp>
        <p:nvSpPr>
          <p:cNvPr id="5" name="Footer Placeholder 4">
            <a:extLst>
              <a:ext uri="{FF2B5EF4-FFF2-40B4-BE49-F238E27FC236}">
                <a16:creationId xmlns:a16="http://schemas.microsoft.com/office/drawing/2014/main" id="{D3ED6029-6580-4B1A-A8CA-0A48E64C44E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B824AAC-37F3-43C9-A846-59207A666295}"/>
              </a:ext>
            </a:extLst>
          </p:cNvPr>
          <p:cNvSpPr>
            <a:spLocks noGrp="1"/>
          </p:cNvSpPr>
          <p:nvPr>
            <p:ph type="sldNum" sz="quarter" idx="12"/>
          </p:nvPr>
        </p:nvSpPr>
        <p:spPr/>
        <p:txBody>
          <a:bodyPr/>
          <a:lstStyle/>
          <a:p>
            <a:fld id="{5155D3CF-DB10-48DF-AAE1-E2412A9144F0}" type="slidenum">
              <a:rPr lang="en-US" smtClean="0"/>
              <a:t>‹#›</a:t>
            </a:fld>
            <a:endParaRPr lang="en-US"/>
          </a:p>
        </p:txBody>
      </p:sp>
    </p:spTree>
    <p:extLst>
      <p:ext uri="{BB962C8B-B14F-4D97-AF65-F5344CB8AC3E}">
        <p14:creationId xmlns:p14="http://schemas.microsoft.com/office/powerpoint/2010/main" val="20290914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E85821-5629-4FBA-B210-F95D65E9110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36F4B86-F627-49A5-B9B1-FEB4C566A19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A835F14-7867-400A-9A49-7BDF14C5E8A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C009907-71D9-4773-A789-D643D8767135}"/>
              </a:ext>
            </a:extLst>
          </p:cNvPr>
          <p:cNvSpPr>
            <a:spLocks noGrp="1"/>
          </p:cNvSpPr>
          <p:nvPr>
            <p:ph type="dt" sz="half" idx="10"/>
          </p:nvPr>
        </p:nvSpPr>
        <p:spPr/>
        <p:txBody>
          <a:bodyPr/>
          <a:lstStyle/>
          <a:p>
            <a:fld id="{9207AAFF-F077-42E2-921D-43FF782A715F}" type="datetimeFigureOut">
              <a:rPr lang="en-US" smtClean="0"/>
              <a:t>5/5/2019</a:t>
            </a:fld>
            <a:endParaRPr lang="en-US"/>
          </a:p>
        </p:txBody>
      </p:sp>
      <p:sp>
        <p:nvSpPr>
          <p:cNvPr id="6" name="Footer Placeholder 5">
            <a:extLst>
              <a:ext uri="{FF2B5EF4-FFF2-40B4-BE49-F238E27FC236}">
                <a16:creationId xmlns:a16="http://schemas.microsoft.com/office/drawing/2014/main" id="{96462626-DB94-4B2C-9E76-0D10EAC9C6E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209AAA9-5976-4BE7-B318-2EEA57A7BB65}"/>
              </a:ext>
            </a:extLst>
          </p:cNvPr>
          <p:cNvSpPr>
            <a:spLocks noGrp="1"/>
          </p:cNvSpPr>
          <p:nvPr>
            <p:ph type="sldNum" sz="quarter" idx="12"/>
          </p:nvPr>
        </p:nvSpPr>
        <p:spPr/>
        <p:txBody>
          <a:bodyPr/>
          <a:lstStyle/>
          <a:p>
            <a:fld id="{5155D3CF-DB10-48DF-AAE1-E2412A9144F0}" type="slidenum">
              <a:rPr lang="en-US" smtClean="0"/>
              <a:t>‹#›</a:t>
            </a:fld>
            <a:endParaRPr lang="en-US"/>
          </a:p>
        </p:txBody>
      </p:sp>
    </p:spTree>
    <p:extLst>
      <p:ext uri="{BB962C8B-B14F-4D97-AF65-F5344CB8AC3E}">
        <p14:creationId xmlns:p14="http://schemas.microsoft.com/office/powerpoint/2010/main" val="25659205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D2E8B8-F590-4092-ADE4-9B29248F84C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0490DF0-8113-4615-953F-73326520AA3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6711888-CCFA-4CCA-BFD3-6F0FE6F7EED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8384190-2323-473C-BBB0-6137A05F5C8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6CA1804-8310-4095-B95B-7AAAD7CC597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797D5F3-2A55-4F59-BE12-69113A61CD60}"/>
              </a:ext>
            </a:extLst>
          </p:cNvPr>
          <p:cNvSpPr>
            <a:spLocks noGrp="1"/>
          </p:cNvSpPr>
          <p:nvPr>
            <p:ph type="dt" sz="half" idx="10"/>
          </p:nvPr>
        </p:nvSpPr>
        <p:spPr/>
        <p:txBody>
          <a:bodyPr/>
          <a:lstStyle/>
          <a:p>
            <a:fld id="{9207AAFF-F077-42E2-921D-43FF782A715F}" type="datetimeFigureOut">
              <a:rPr lang="en-US" smtClean="0"/>
              <a:t>5/5/2019</a:t>
            </a:fld>
            <a:endParaRPr lang="en-US"/>
          </a:p>
        </p:txBody>
      </p:sp>
      <p:sp>
        <p:nvSpPr>
          <p:cNvPr id="8" name="Footer Placeholder 7">
            <a:extLst>
              <a:ext uri="{FF2B5EF4-FFF2-40B4-BE49-F238E27FC236}">
                <a16:creationId xmlns:a16="http://schemas.microsoft.com/office/drawing/2014/main" id="{84E5F4D1-9188-4959-9F1B-B52E2CAEFE9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D04AE5A-F329-4EDC-9346-E379911936F4}"/>
              </a:ext>
            </a:extLst>
          </p:cNvPr>
          <p:cNvSpPr>
            <a:spLocks noGrp="1"/>
          </p:cNvSpPr>
          <p:nvPr>
            <p:ph type="sldNum" sz="quarter" idx="12"/>
          </p:nvPr>
        </p:nvSpPr>
        <p:spPr/>
        <p:txBody>
          <a:bodyPr/>
          <a:lstStyle/>
          <a:p>
            <a:fld id="{5155D3CF-DB10-48DF-AAE1-E2412A9144F0}" type="slidenum">
              <a:rPr lang="en-US" smtClean="0"/>
              <a:t>‹#›</a:t>
            </a:fld>
            <a:endParaRPr lang="en-US"/>
          </a:p>
        </p:txBody>
      </p:sp>
    </p:spTree>
    <p:extLst>
      <p:ext uri="{BB962C8B-B14F-4D97-AF65-F5344CB8AC3E}">
        <p14:creationId xmlns:p14="http://schemas.microsoft.com/office/powerpoint/2010/main" val="31066794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015296-7FA2-410E-8C25-DF5F6967DFC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4E79AC9-9BB2-4944-B179-3F6154ABC3BA}"/>
              </a:ext>
            </a:extLst>
          </p:cNvPr>
          <p:cNvSpPr>
            <a:spLocks noGrp="1"/>
          </p:cNvSpPr>
          <p:nvPr>
            <p:ph type="dt" sz="half" idx="10"/>
          </p:nvPr>
        </p:nvSpPr>
        <p:spPr/>
        <p:txBody>
          <a:bodyPr/>
          <a:lstStyle/>
          <a:p>
            <a:fld id="{9207AAFF-F077-42E2-921D-43FF782A715F}" type="datetimeFigureOut">
              <a:rPr lang="en-US" smtClean="0"/>
              <a:t>5/5/2019</a:t>
            </a:fld>
            <a:endParaRPr lang="en-US"/>
          </a:p>
        </p:txBody>
      </p:sp>
      <p:sp>
        <p:nvSpPr>
          <p:cNvPr id="4" name="Footer Placeholder 3">
            <a:extLst>
              <a:ext uri="{FF2B5EF4-FFF2-40B4-BE49-F238E27FC236}">
                <a16:creationId xmlns:a16="http://schemas.microsoft.com/office/drawing/2014/main" id="{83ED60DD-FF79-411B-A4DF-2814A638787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6199ED2-7F7E-4BA3-BBFE-1416718B1566}"/>
              </a:ext>
            </a:extLst>
          </p:cNvPr>
          <p:cNvSpPr>
            <a:spLocks noGrp="1"/>
          </p:cNvSpPr>
          <p:nvPr>
            <p:ph type="sldNum" sz="quarter" idx="12"/>
          </p:nvPr>
        </p:nvSpPr>
        <p:spPr/>
        <p:txBody>
          <a:bodyPr/>
          <a:lstStyle/>
          <a:p>
            <a:fld id="{5155D3CF-DB10-48DF-AAE1-E2412A9144F0}" type="slidenum">
              <a:rPr lang="en-US" smtClean="0"/>
              <a:t>‹#›</a:t>
            </a:fld>
            <a:endParaRPr lang="en-US"/>
          </a:p>
        </p:txBody>
      </p:sp>
    </p:spTree>
    <p:extLst>
      <p:ext uri="{BB962C8B-B14F-4D97-AF65-F5344CB8AC3E}">
        <p14:creationId xmlns:p14="http://schemas.microsoft.com/office/powerpoint/2010/main" val="7613156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82346C5-B6B2-47B7-9A87-ABA51F4744E4}"/>
              </a:ext>
            </a:extLst>
          </p:cNvPr>
          <p:cNvSpPr>
            <a:spLocks noGrp="1"/>
          </p:cNvSpPr>
          <p:nvPr>
            <p:ph type="dt" sz="half" idx="10"/>
          </p:nvPr>
        </p:nvSpPr>
        <p:spPr/>
        <p:txBody>
          <a:bodyPr/>
          <a:lstStyle/>
          <a:p>
            <a:fld id="{9207AAFF-F077-42E2-921D-43FF782A715F}" type="datetimeFigureOut">
              <a:rPr lang="en-US" smtClean="0"/>
              <a:t>5/5/2019</a:t>
            </a:fld>
            <a:endParaRPr lang="en-US"/>
          </a:p>
        </p:txBody>
      </p:sp>
      <p:sp>
        <p:nvSpPr>
          <p:cNvPr id="3" name="Footer Placeholder 2">
            <a:extLst>
              <a:ext uri="{FF2B5EF4-FFF2-40B4-BE49-F238E27FC236}">
                <a16:creationId xmlns:a16="http://schemas.microsoft.com/office/drawing/2014/main" id="{BF6AC2E4-C739-4168-A704-C3D4957C93D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590496A-F606-4AC2-AD93-876DD3C1DE34}"/>
              </a:ext>
            </a:extLst>
          </p:cNvPr>
          <p:cNvSpPr>
            <a:spLocks noGrp="1"/>
          </p:cNvSpPr>
          <p:nvPr>
            <p:ph type="sldNum" sz="quarter" idx="12"/>
          </p:nvPr>
        </p:nvSpPr>
        <p:spPr/>
        <p:txBody>
          <a:bodyPr/>
          <a:lstStyle/>
          <a:p>
            <a:fld id="{5155D3CF-DB10-48DF-AAE1-E2412A9144F0}" type="slidenum">
              <a:rPr lang="en-US" smtClean="0"/>
              <a:t>‹#›</a:t>
            </a:fld>
            <a:endParaRPr lang="en-US"/>
          </a:p>
        </p:txBody>
      </p:sp>
    </p:spTree>
    <p:extLst>
      <p:ext uri="{BB962C8B-B14F-4D97-AF65-F5344CB8AC3E}">
        <p14:creationId xmlns:p14="http://schemas.microsoft.com/office/powerpoint/2010/main" val="34726380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5E667A-032B-4C7A-9E48-9C48BA992DF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F7211E4-37CD-400F-99B9-EBCE553DA6A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8A8E533-6C38-4196-B02F-B1D235870D9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3AF30BB-7819-4A1C-BAC1-3B1F69A3694E}"/>
              </a:ext>
            </a:extLst>
          </p:cNvPr>
          <p:cNvSpPr>
            <a:spLocks noGrp="1"/>
          </p:cNvSpPr>
          <p:nvPr>
            <p:ph type="dt" sz="half" idx="10"/>
          </p:nvPr>
        </p:nvSpPr>
        <p:spPr/>
        <p:txBody>
          <a:bodyPr/>
          <a:lstStyle/>
          <a:p>
            <a:fld id="{9207AAFF-F077-42E2-921D-43FF782A715F}" type="datetimeFigureOut">
              <a:rPr lang="en-US" smtClean="0"/>
              <a:t>5/5/2019</a:t>
            </a:fld>
            <a:endParaRPr lang="en-US"/>
          </a:p>
        </p:txBody>
      </p:sp>
      <p:sp>
        <p:nvSpPr>
          <p:cNvPr id="6" name="Footer Placeholder 5">
            <a:extLst>
              <a:ext uri="{FF2B5EF4-FFF2-40B4-BE49-F238E27FC236}">
                <a16:creationId xmlns:a16="http://schemas.microsoft.com/office/drawing/2014/main" id="{FF5E6B26-AF14-495F-BDC5-D17F3D3D22B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38670A8-C5C1-4405-9EF2-2B2904F3C657}"/>
              </a:ext>
            </a:extLst>
          </p:cNvPr>
          <p:cNvSpPr>
            <a:spLocks noGrp="1"/>
          </p:cNvSpPr>
          <p:nvPr>
            <p:ph type="sldNum" sz="quarter" idx="12"/>
          </p:nvPr>
        </p:nvSpPr>
        <p:spPr/>
        <p:txBody>
          <a:bodyPr/>
          <a:lstStyle/>
          <a:p>
            <a:fld id="{5155D3CF-DB10-48DF-AAE1-E2412A9144F0}" type="slidenum">
              <a:rPr lang="en-US" smtClean="0"/>
              <a:t>‹#›</a:t>
            </a:fld>
            <a:endParaRPr lang="en-US"/>
          </a:p>
        </p:txBody>
      </p:sp>
    </p:spTree>
    <p:extLst>
      <p:ext uri="{BB962C8B-B14F-4D97-AF65-F5344CB8AC3E}">
        <p14:creationId xmlns:p14="http://schemas.microsoft.com/office/powerpoint/2010/main" val="39628166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033A6E-04AA-4F8B-B94D-E4187898ADE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FDC4534-3486-44BE-BE44-415111C1121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0BB80F0-9741-41BD-A4B7-20EBDB0A23A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5814476-0803-4562-957B-3B0440078B96}"/>
              </a:ext>
            </a:extLst>
          </p:cNvPr>
          <p:cNvSpPr>
            <a:spLocks noGrp="1"/>
          </p:cNvSpPr>
          <p:nvPr>
            <p:ph type="dt" sz="half" idx="10"/>
          </p:nvPr>
        </p:nvSpPr>
        <p:spPr/>
        <p:txBody>
          <a:bodyPr/>
          <a:lstStyle/>
          <a:p>
            <a:fld id="{9207AAFF-F077-42E2-921D-43FF782A715F}" type="datetimeFigureOut">
              <a:rPr lang="en-US" smtClean="0"/>
              <a:t>5/5/2019</a:t>
            </a:fld>
            <a:endParaRPr lang="en-US"/>
          </a:p>
        </p:txBody>
      </p:sp>
      <p:sp>
        <p:nvSpPr>
          <p:cNvPr id="6" name="Footer Placeholder 5">
            <a:extLst>
              <a:ext uri="{FF2B5EF4-FFF2-40B4-BE49-F238E27FC236}">
                <a16:creationId xmlns:a16="http://schemas.microsoft.com/office/drawing/2014/main" id="{78A16585-F977-4726-AB00-5BD1343566D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D391926-07F4-4A9A-94DE-A38914500418}"/>
              </a:ext>
            </a:extLst>
          </p:cNvPr>
          <p:cNvSpPr>
            <a:spLocks noGrp="1"/>
          </p:cNvSpPr>
          <p:nvPr>
            <p:ph type="sldNum" sz="quarter" idx="12"/>
          </p:nvPr>
        </p:nvSpPr>
        <p:spPr/>
        <p:txBody>
          <a:bodyPr/>
          <a:lstStyle/>
          <a:p>
            <a:fld id="{5155D3CF-DB10-48DF-AAE1-E2412A9144F0}" type="slidenum">
              <a:rPr lang="en-US" smtClean="0"/>
              <a:t>‹#›</a:t>
            </a:fld>
            <a:endParaRPr lang="en-US"/>
          </a:p>
        </p:txBody>
      </p:sp>
    </p:spTree>
    <p:extLst>
      <p:ext uri="{BB962C8B-B14F-4D97-AF65-F5344CB8AC3E}">
        <p14:creationId xmlns:p14="http://schemas.microsoft.com/office/powerpoint/2010/main" val="15338248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AB48D6B-D806-4319-A407-527987A08DF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F5FDFF8-7B04-4A45-B76D-651C18B8046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5891421-ADA9-4E04-9615-8C23E8FFCD5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207AAFF-F077-42E2-921D-43FF782A715F}" type="datetimeFigureOut">
              <a:rPr lang="en-US" smtClean="0"/>
              <a:t>5/5/2019</a:t>
            </a:fld>
            <a:endParaRPr lang="en-US"/>
          </a:p>
        </p:txBody>
      </p:sp>
      <p:sp>
        <p:nvSpPr>
          <p:cNvPr id="5" name="Footer Placeholder 4">
            <a:extLst>
              <a:ext uri="{FF2B5EF4-FFF2-40B4-BE49-F238E27FC236}">
                <a16:creationId xmlns:a16="http://schemas.microsoft.com/office/drawing/2014/main" id="{6EF19A0E-C99E-4645-A1BA-454DB606030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45ED9081-B15B-4F13-B59B-10D1ADB7C1A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155D3CF-DB10-48DF-AAE1-E2412A9144F0}" type="slidenum">
              <a:rPr lang="en-US" smtClean="0"/>
              <a:t>‹#›</a:t>
            </a:fld>
            <a:endParaRPr lang="en-US"/>
          </a:p>
        </p:txBody>
      </p:sp>
    </p:spTree>
    <p:extLst>
      <p:ext uri="{BB962C8B-B14F-4D97-AF65-F5344CB8AC3E}">
        <p14:creationId xmlns:p14="http://schemas.microsoft.com/office/powerpoint/2010/main" val="35058159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452285" y="179295"/>
            <a:ext cx="11228438" cy="4727001"/>
          </a:xfrm>
          <a:solidFill>
            <a:srgbClr val="FFFFCC"/>
          </a:solidFill>
        </p:spPr>
        <p:txBody>
          <a:bodyPr>
            <a:noAutofit/>
          </a:bodyPr>
          <a:lstStyle/>
          <a:p>
            <a:r>
              <a:rPr lang="en-US" b="1" dirty="0">
                <a:solidFill>
                  <a:srgbClr val="0070C0"/>
                </a:solidFill>
                <a:latin typeface="Arial" panose="020B0604020202020204" pitchFamily="34" charset="0"/>
                <a:cs typeface="Arial" panose="020B0604020202020204" pitchFamily="34" charset="0"/>
              </a:rPr>
              <a:t>Discipleship: </a:t>
            </a:r>
            <a:br>
              <a:rPr lang="en-US" b="1" dirty="0">
                <a:solidFill>
                  <a:srgbClr val="0070C0"/>
                </a:solidFill>
                <a:latin typeface="Arial" panose="020B0604020202020204" pitchFamily="34" charset="0"/>
                <a:cs typeface="Arial" panose="020B0604020202020204" pitchFamily="34" charset="0"/>
              </a:rPr>
            </a:br>
            <a:r>
              <a:rPr lang="en-US" b="1" dirty="0">
                <a:solidFill>
                  <a:srgbClr val="0070C0"/>
                </a:solidFill>
                <a:latin typeface="Arial" panose="020B0604020202020204" pitchFamily="34" charset="0"/>
                <a:cs typeface="Arial" panose="020B0604020202020204" pitchFamily="34" charset="0"/>
              </a:rPr>
              <a:t>An </a:t>
            </a:r>
            <a:br>
              <a:rPr lang="en-US" b="1" dirty="0">
                <a:solidFill>
                  <a:srgbClr val="0070C0"/>
                </a:solidFill>
                <a:latin typeface="Arial" panose="020B0604020202020204" pitchFamily="34" charset="0"/>
                <a:cs typeface="Arial" panose="020B0604020202020204" pitchFamily="34" charset="0"/>
              </a:rPr>
            </a:br>
            <a:r>
              <a:rPr lang="en-US" b="1" dirty="0">
                <a:solidFill>
                  <a:srgbClr val="0070C0"/>
                </a:solidFill>
                <a:latin typeface="Arial" panose="020B0604020202020204" pitchFamily="34" charset="0"/>
                <a:cs typeface="Arial" panose="020B0604020202020204" pitchFamily="34" charset="0"/>
              </a:rPr>
              <a:t>Introduction to </a:t>
            </a:r>
            <a:br>
              <a:rPr lang="en-US" b="1" dirty="0">
                <a:solidFill>
                  <a:srgbClr val="0070C0"/>
                </a:solidFill>
                <a:latin typeface="Arial" panose="020B0604020202020204" pitchFamily="34" charset="0"/>
                <a:cs typeface="Arial" panose="020B0604020202020204" pitchFamily="34" charset="0"/>
              </a:rPr>
            </a:br>
            <a:r>
              <a:rPr lang="en-US" b="1" dirty="0">
                <a:solidFill>
                  <a:srgbClr val="0070C0"/>
                </a:solidFill>
                <a:latin typeface="Arial" panose="020B0604020202020204" pitchFamily="34" charset="0"/>
                <a:cs typeface="Arial" panose="020B0604020202020204" pitchFamily="34" charset="0"/>
              </a:rPr>
              <a:t>Systematic Theology and </a:t>
            </a:r>
            <a:br>
              <a:rPr lang="en-US" b="1" dirty="0">
                <a:solidFill>
                  <a:srgbClr val="0070C0"/>
                </a:solidFill>
                <a:latin typeface="Arial" panose="020B0604020202020204" pitchFamily="34" charset="0"/>
                <a:cs typeface="Arial" panose="020B0604020202020204" pitchFamily="34" charset="0"/>
              </a:rPr>
            </a:br>
            <a:r>
              <a:rPr lang="en-US" b="1" dirty="0">
                <a:solidFill>
                  <a:srgbClr val="0070C0"/>
                </a:solidFill>
                <a:latin typeface="Arial" panose="020B0604020202020204" pitchFamily="34" charset="0"/>
                <a:cs typeface="Arial" panose="020B0604020202020204" pitchFamily="34" charset="0"/>
              </a:rPr>
              <a:t>Apologetics</a:t>
            </a:r>
          </a:p>
        </p:txBody>
      </p:sp>
      <p:sp>
        <p:nvSpPr>
          <p:cNvPr id="5" name="Subtitle 4"/>
          <p:cNvSpPr>
            <a:spLocks noGrp="1"/>
          </p:cNvSpPr>
          <p:nvPr>
            <p:ph type="subTitle" idx="1"/>
          </p:nvPr>
        </p:nvSpPr>
        <p:spPr>
          <a:xfrm>
            <a:off x="481781" y="5103760"/>
            <a:ext cx="11228438" cy="1655762"/>
          </a:xfrm>
          <a:solidFill>
            <a:srgbClr val="FFFFCC"/>
          </a:solidFill>
        </p:spPr>
        <p:txBody>
          <a:bodyPr>
            <a:normAutofit/>
          </a:bodyPr>
          <a:lstStyle/>
          <a:p>
            <a:r>
              <a:rPr lang="en-US" sz="3600" dirty="0"/>
              <a:t> </a:t>
            </a:r>
            <a:r>
              <a:rPr lang="en-US" sz="3600" b="1" dirty="0">
                <a:latin typeface="Arial" panose="020B0604020202020204" pitchFamily="34" charset="0"/>
                <a:cs typeface="Arial" panose="020B0604020202020204" pitchFamily="34" charset="0"/>
              </a:rPr>
              <a:t>Protestant Reformation Doctrines of Salvation</a:t>
            </a:r>
          </a:p>
          <a:p>
            <a:r>
              <a:rPr lang="en-US" sz="2800" b="1" dirty="0">
                <a:solidFill>
                  <a:srgbClr val="0070C0"/>
                </a:solidFill>
                <a:latin typeface="Arial" panose="020B0604020202020204" pitchFamily="34" charset="0"/>
                <a:cs typeface="Arial" panose="020B0604020202020204" pitchFamily="34" charset="0"/>
              </a:rPr>
              <a:t>The Heights Church May 5, 2019</a:t>
            </a:r>
          </a:p>
        </p:txBody>
      </p:sp>
    </p:spTree>
    <p:extLst>
      <p:ext uri="{BB962C8B-B14F-4D97-AF65-F5344CB8AC3E}">
        <p14:creationId xmlns:p14="http://schemas.microsoft.com/office/powerpoint/2010/main" val="17488714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96645" y="0"/>
            <a:ext cx="11818372" cy="656493"/>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The Atonement – Christ’s obedience for the Elect (Active Obedience)</a:t>
            </a:r>
            <a:endParaRPr lang="en-US" sz="2800" b="1" dirty="0">
              <a:cs typeface="Arial" panose="020B0604020202020204" pitchFamily="34" charset="0"/>
            </a:endParaRPr>
          </a:p>
        </p:txBody>
      </p:sp>
      <p:sp>
        <p:nvSpPr>
          <p:cNvPr id="9" name="Content Placeholder 8"/>
          <p:cNvSpPr>
            <a:spLocks noGrp="1"/>
          </p:cNvSpPr>
          <p:nvPr>
            <p:ph idx="1"/>
          </p:nvPr>
        </p:nvSpPr>
        <p:spPr>
          <a:xfrm>
            <a:off x="196645" y="782516"/>
            <a:ext cx="11818373" cy="5925014"/>
          </a:xfrm>
          <a:solidFill>
            <a:srgbClr val="FFFFCC"/>
          </a:solidFill>
        </p:spPr>
        <p:txBody>
          <a:bodyPr>
            <a:normAutofit/>
          </a:bodyPr>
          <a:lstStyle/>
          <a:p>
            <a:pPr>
              <a:lnSpc>
                <a:spcPct val="150000"/>
              </a:lnSpc>
            </a:pPr>
            <a:r>
              <a:rPr lang="en-US" sz="2800" dirty="0">
                <a:solidFill>
                  <a:srgbClr val="0070C0"/>
                </a:solidFill>
                <a:latin typeface="Arial" panose="020B0604020202020204" pitchFamily="34" charset="0"/>
                <a:cs typeface="Arial" panose="020B0604020202020204" pitchFamily="34" charset="0"/>
              </a:rPr>
              <a:t>Jesus in his </a:t>
            </a:r>
            <a:r>
              <a:rPr lang="en-US" sz="2800">
                <a:solidFill>
                  <a:srgbClr val="0070C0"/>
                </a:solidFill>
                <a:latin typeface="Arial" panose="020B0604020202020204" pitchFamily="34" charset="0"/>
                <a:cs typeface="Arial" panose="020B0604020202020204" pitchFamily="34" charset="0"/>
              </a:rPr>
              <a:t>human nature needed </a:t>
            </a:r>
            <a:r>
              <a:rPr lang="en-US" sz="2800" dirty="0">
                <a:solidFill>
                  <a:srgbClr val="0070C0"/>
                </a:solidFill>
                <a:latin typeface="Arial" panose="020B0604020202020204" pitchFamily="34" charset="0"/>
                <a:cs typeface="Arial" panose="020B0604020202020204" pitchFamily="34" charset="0"/>
              </a:rPr>
              <a:t>to </a:t>
            </a:r>
            <a:r>
              <a:rPr lang="en-US" dirty="0">
                <a:solidFill>
                  <a:srgbClr val="0070C0"/>
                </a:solidFill>
                <a:latin typeface="Arial" panose="020B0604020202020204" pitchFamily="34" charset="0"/>
                <a:cs typeface="Arial" panose="020B0604020202020204" pitchFamily="34" charset="0"/>
              </a:rPr>
              <a:t>“</a:t>
            </a:r>
            <a:r>
              <a:rPr lang="en-US" sz="2800" dirty="0">
                <a:solidFill>
                  <a:srgbClr val="0070C0"/>
                </a:solidFill>
                <a:latin typeface="Arial" panose="020B0604020202020204" pitchFamily="34" charset="0"/>
                <a:cs typeface="Arial" panose="020B0604020202020204" pitchFamily="34" charset="0"/>
              </a:rPr>
              <a:t>fulfill all righteousness” for </a:t>
            </a:r>
            <a:r>
              <a:rPr lang="en-US" dirty="0">
                <a:solidFill>
                  <a:srgbClr val="0070C0"/>
                </a:solidFill>
                <a:latin typeface="Arial" panose="020B0604020202020204" pitchFamily="34" charset="0"/>
                <a:cs typeface="Arial" panose="020B0604020202020204" pitchFamily="34" charset="0"/>
              </a:rPr>
              <a:t>the </a:t>
            </a:r>
            <a:r>
              <a:rPr lang="en-US" i="1" dirty="0">
                <a:solidFill>
                  <a:srgbClr val="0070C0"/>
                </a:solidFill>
                <a:latin typeface="Arial" panose="020B0604020202020204" pitchFamily="34" charset="0"/>
                <a:cs typeface="Arial" panose="020B0604020202020204" pitchFamily="34" charset="0"/>
              </a:rPr>
              <a:t>elect</a:t>
            </a:r>
            <a:r>
              <a:rPr lang="en-US" dirty="0">
                <a:solidFill>
                  <a:srgbClr val="0070C0"/>
                </a:solidFill>
                <a:latin typeface="Arial" panose="020B0604020202020204" pitchFamily="34" charset="0"/>
                <a:cs typeface="Arial" panose="020B0604020202020204" pitchFamily="34" charset="0"/>
              </a:rPr>
              <a:t> </a:t>
            </a:r>
            <a:r>
              <a:rPr lang="en-US" sz="2800" dirty="0">
                <a:solidFill>
                  <a:srgbClr val="0070C0"/>
                </a:solidFill>
                <a:latin typeface="Arial" panose="020B0604020202020204" pitchFamily="34" charset="0"/>
                <a:cs typeface="Arial" panose="020B0604020202020204" pitchFamily="34" charset="0"/>
              </a:rPr>
              <a:t>so that all of the elect had a record of obedience that merited God’s favor and eternal life with him. </a:t>
            </a:r>
            <a:r>
              <a:rPr lang="en-US" dirty="0">
                <a:latin typeface="Arial" panose="020B0604020202020204" pitchFamily="34" charset="0"/>
                <a:cs typeface="Arial" panose="020B0604020202020204" pitchFamily="34" charset="0"/>
              </a:rPr>
              <a:t> Then Jesus came from Galilee to the Jordan to John, to be baptized by him. John would have prevented him, saying, "I need to be baptized by you, and do you come to me?"  Jesus answered him, "Let it be so now, for thus it is fitting for us to </a:t>
            </a:r>
            <a:r>
              <a:rPr lang="en-US" dirty="0">
                <a:solidFill>
                  <a:srgbClr val="FF0000"/>
                </a:solidFill>
                <a:latin typeface="Arial" panose="020B0604020202020204" pitchFamily="34" charset="0"/>
                <a:cs typeface="Arial" panose="020B0604020202020204" pitchFamily="34" charset="0"/>
              </a:rPr>
              <a:t>fulfill all righteousness</a:t>
            </a:r>
            <a:r>
              <a:rPr lang="en-US" dirty="0">
                <a:latin typeface="Arial" panose="020B0604020202020204" pitchFamily="34" charset="0"/>
                <a:cs typeface="Arial" panose="020B0604020202020204" pitchFamily="34" charset="0"/>
              </a:rPr>
              <a:t>." Then he consented. (Matthew 3:13 – 15)</a:t>
            </a:r>
          </a:p>
          <a:p>
            <a:pPr lvl="1"/>
            <a:endParaRPr lang="en-US" sz="2800" dirty="0">
              <a:solidFill>
                <a:srgbClr val="0070C0"/>
              </a:solidFill>
              <a:latin typeface="Arial" panose="020B0604020202020204" pitchFamily="34" charset="0"/>
              <a:cs typeface="Arial" panose="020B0604020202020204" pitchFamily="34" charset="0"/>
            </a:endParaRPr>
          </a:p>
          <a:p>
            <a:pPr lvl="1"/>
            <a:endParaRPr lang="en-US" sz="2800" dirty="0">
              <a:solidFill>
                <a:srgbClr val="0070C0"/>
              </a:solidFill>
              <a:latin typeface="Arial" panose="020B0604020202020204" pitchFamily="34" charset="0"/>
              <a:cs typeface="Arial" panose="020B0604020202020204" pitchFamily="34" charset="0"/>
            </a:endParaRPr>
          </a:p>
          <a:p>
            <a:pPr marL="0" indent="0">
              <a:buNone/>
            </a:pPr>
            <a:endParaRPr lang="en-US" sz="3000" dirty="0">
              <a:latin typeface="Arial" panose="020B0604020202020204" pitchFamily="34" charset="0"/>
              <a:cs typeface="Arial" panose="020B0604020202020204" pitchFamily="34" charset="0"/>
            </a:endParaRPr>
          </a:p>
          <a:p>
            <a:pPr marL="0" indent="0">
              <a:buNone/>
            </a:pPr>
            <a:endParaRPr lang="en-US" dirty="0">
              <a:latin typeface="Arial" panose="020B0604020202020204" pitchFamily="34" charset="0"/>
              <a:cs typeface="Arial" panose="020B0604020202020204" pitchFamily="34" charset="0"/>
            </a:endParaRPr>
          </a:p>
        </p:txBody>
      </p:sp>
      <p:sp>
        <p:nvSpPr>
          <p:cNvPr id="2" name="Rectangle 1"/>
          <p:cNvSpPr/>
          <p:nvPr/>
        </p:nvSpPr>
        <p:spPr>
          <a:xfrm>
            <a:off x="2434656" y="5909861"/>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30153273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96646" y="96672"/>
            <a:ext cx="11818372" cy="656493"/>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The Atonement – Christ’s suffering for the Elect (Passive Obedience)</a:t>
            </a:r>
            <a:endParaRPr lang="en-US" sz="2800" b="1" dirty="0">
              <a:cs typeface="Arial" panose="020B0604020202020204" pitchFamily="34" charset="0"/>
            </a:endParaRPr>
          </a:p>
        </p:txBody>
      </p:sp>
      <p:sp>
        <p:nvSpPr>
          <p:cNvPr id="9" name="Content Placeholder 8"/>
          <p:cNvSpPr>
            <a:spLocks noGrp="1"/>
          </p:cNvSpPr>
          <p:nvPr>
            <p:ph idx="1"/>
          </p:nvPr>
        </p:nvSpPr>
        <p:spPr>
          <a:xfrm>
            <a:off x="186813" y="932986"/>
            <a:ext cx="11818373" cy="5925014"/>
          </a:xfrm>
          <a:solidFill>
            <a:srgbClr val="FFFFCC"/>
          </a:solidFill>
        </p:spPr>
        <p:txBody>
          <a:bodyPr>
            <a:normAutofit/>
          </a:bodyPr>
          <a:lstStyle/>
          <a:p>
            <a:pPr>
              <a:lnSpc>
                <a:spcPct val="150000"/>
              </a:lnSpc>
            </a:pPr>
            <a:r>
              <a:rPr lang="en-US" dirty="0">
                <a:solidFill>
                  <a:srgbClr val="0070C0"/>
                </a:solidFill>
                <a:latin typeface="Arial" panose="020B0604020202020204" pitchFamily="34" charset="0"/>
                <a:cs typeface="Arial" panose="020B0604020202020204" pitchFamily="34" charset="0"/>
              </a:rPr>
              <a:t>Jesus paid the penalty for all the sins of the </a:t>
            </a:r>
            <a:r>
              <a:rPr lang="en-US" i="1" dirty="0">
                <a:solidFill>
                  <a:srgbClr val="0070C0"/>
                </a:solidFill>
                <a:latin typeface="Arial" panose="020B0604020202020204" pitchFamily="34" charset="0"/>
                <a:cs typeface="Arial" panose="020B0604020202020204" pitchFamily="34" charset="0"/>
              </a:rPr>
              <a:t>elect</a:t>
            </a:r>
            <a:r>
              <a:rPr lang="en-US" dirty="0">
                <a:solidFill>
                  <a:srgbClr val="0070C0"/>
                </a:solidFill>
                <a:latin typeface="Arial" panose="020B0604020202020204" pitchFamily="34" charset="0"/>
                <a:cs typeface="Arial" panose="020B0604020202020204" pitchFamily="34" charset="0"/>
              </a:rPr>
              <a:t> through all of his sufferings in body and soul throughout his entire life lived in a fallen world:</a:t>
            </a:r>
          </a:p>
          <a:p>
            <a:pPr marL="0" indent="0">
              <a:buNone/>
            </a:pPr>
            <a:endParaRPr lang="en-US" sz="3000" dirty="0">
              <a:latin typeface="Arial" panose="020B0604020202020204" pitchFamily="34" charset="0"/>
              <a:cs typeface="Arial" panose="020B0604020202020204" pitchFamily="34" charset="0"/>
            </a:endParaRPr>
          </a:p>
          <a:p>
            <a:pPr marL="0" indent="0">
              <a:buNone/>
            </a:pPr>
            <a:endParaRPr lang="en-US" dirty="0">
              <a:latin typeface="Arial" panose="020B0604020202020204" pitchFamily="34" charset="0"/>
              <a:cs typeface="Arial" panose="020B0604020202020204" pitchFamily="34" charset="0"/>
            </a:endParaRPr>
          </a:p>
        </p:txBody>
      </p:sp>
      <p:sp>
        <p:nvSpPr>
          <p:cNvPr id="2" name="Rectangle 1"/>
          <p:cNvSpPr/>
          <p:nvPr/>
        </p:nvSpPr>
        <p:spPr>
          <a:xfrm>
            <a:off x="2434656" y="5909861"/>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30179504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96646" y="96672"/>
            <a:ext cx="11818372" cy="656493"/>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The Atonement – Christ’s suffering for the Elect (Passive Obedience)</a:t>
            </a:r>
            <a:endParaRPr lang="en-US" sz="2800" b="1" dirty="0">
              <a:cs typeface="Arial" panose="020B0604020202020204" pitchFamily="34" charset="0"/>
            </a:endParaRPr>
          </a:p>
        </p:txBody>
      </p:sp>
      <p:sp>
        <p:nvSpPr>
          <p:cNvPr id="9" name="Content Placeholder 8"/>
          <p:cNvSpPr>
            <a:spLocks noGrp="1"/>
          </p:cNvSpPr>
          <p:nvPr>
            <p:ph idx="1"/>
          </p:nvPr>
        </p:nvSpPr>
        <p:spPr>
          <a:xfrm>
            <a:off x="196645" y="932986"/>
            <a:ext cx="11818373" cy="5925014"/>
          </a:xfrm>
          <a:solidFill>
            <a:srgbClr val="FFFFCC"/>
          </a:solidFill>
        </p:spPr>
        <p:txBody>
          <a:bodyPr>
            <a:normAutofit/>
          </a:bodyPr>
          <a:lstStyle/>
          <a:p>
            <a:r>
              <a:rPr lang="en-US" dirty="0">
                <a:solidFill>
                  <a:srgbClr val="0070C0"/>
                </a:solidFill>
                <a:latin typeface="Arial" panose="020B0604020202020204" pitchFamily="34" charset="0"/>
                <a:cs typeface="Arial" panose="020B0604020202020204" pitchFamily="34" charset="0"/>
              </a:rPr>
              <a:t>Attacks by Satan in the wilderness for 40 days (Matthew 4:1 – 11)</a:t>
            </a:r>
          </a:p>
          <a:p>
            <a:pPr marL="0" indent="0">
              <a:lnSpc>
                <a:spcPct val="150000"/>
              </a:lnSpc>
              <a:buNone/>
            </a:pPr>
            <a:r>
              <a:rPr lang="en-US" dirty="0">
                <a:latin typeface="Arial" panose="020B0604020202020204" pitchFamily="34" charset="0"/>
                <a:cs typeface="Arial" panose="020B0604020202020204" pitchFamily="34" charset="0"/>
              </a:rPr>
              <a:t>Then Jesus was led up by the Spirit into the wilderness to be tempted by the devil. And after fasting forty days and forty nights, </a:t>
            </a:r>
            <a:r>
              <a:rPr lang="en-US" dirty="0">
                <a:solidFill>
                  <a:srgbClr val="FF0000"/>
                </a:solidFill>
                <a:latin typeface="Arial" panose="020B0604020202020204" pitchFamily="34" charset="0"/>
                <a:cs typeface="Arial" panose="020B0604020202020204" pitchFamily="34" charset="0"/>
              </a:rPr>
              <a:t>he was hungry</a:t>
            </a:r>
            <a:r>
              <a:rPr lang="en-US" dirty="0">
                <a:latin typeface="Arial" panose="020B0604020202020204" pitchFamily="34" charset="0"/>
                <a:cs typeface="Arial" panose="020B0604020202020204" pitchFamily="34" charset="0"/>
              </a:rPr>
              <a:t>. And the tempter came and said to him, "If you are the Son of God, command these stones to become loaves of bread." But he answered, "It is written, "'Man shall not live by bread alone, but by every word that comes from the mouth of God.'" Then the devil took him to the holy </a:t>
            </a:r>
            <a:r>
              <a:rPr lang="en-US" u="sng" dirty="0">
                <a:latin typeface="Arial" panose="020B0604020202020204" pitchFamily="34" charset="0"/>
                <a:cs typeface="Arial" panose="020B0604020202020204" pitchFamily="34" charset="0"/>
              </a:rPr>
              <a:t>city</a:t>
            </a:r>
            <a:r>
              <a:rPr lang="en-US" dirty="0">
                <a:latin typeface="Arial" panose="020B0604020202020204" pitchFamily="34" charset="0"/>
                <a:cs typeface="Arial" panose="020B0604020202020204" pitchFamily="34" charset="0"/>
              </a:rPr>
              <a:t> and set him on the pinnacle of the temple and said to him, </a:t>
            </a:r>
            <a:endParaRPr lang="en-US" dirty="0">
              <a:solidFill>
                <a:srgbClr val="0070C0"/>
              </a:solidFill>
              <a:latin typeface="Arial" panose="020B0604020202020204" pitchFamily="34" charset="0"/>
              <a:cs typeface="Arial" panose="020B0604020202020204" pitchFamily="34" charset="0"/>
            </a:endParaRPr>
          </a:p>
          <a:p>
            <a:pPr marL="0" indent="0">
              <a:buNone/>
            </a:pPr>
            <a:endParaRPr lang="en-US" sz="3000" dirty="0">
              <a:latin typeface="Arial" panose="020B0604020202020204" pitchFamily="34" charset="0"/>
              <a:cs typeface="Arial" panose="020B0604020202020204" pitchFamily="34" charset="0"/>
            </a:endParaRPr>
          </a:p>
          <a:p>
            <a:pPr marL="0" indent="0">
              <a:buNone/>
            </a:pPr>
            <a:endParaRPr lang="en-US" dirty="0">
              <a:latin typeface="Arial" panose="020B0604020202020204" pitchFamily="34" charset="0"/>
              <a:cs typeface="Arial" panose="020B0604020202020204" pitchFamily="34" charset="0"/>
            </a:endParaRPr>
          </a:p>
        </p:txBody>
      </p:sp>
      <p:sp>
        <p:nvSpPr>
          <p:cNvPr id="2" name="Rectangle 1"/>
          <p:cNvSpPr/>
          <p:nvPr/>
        </p:nvSpPr>
        <p:spPr>
          <a:xfrm>
            <a:off x="2434656" y="5909861"/>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22112623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96645" y="96672"/>
            <a:ext cx="11818372" cy="656493"/>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The Atonement – Christ’s suffering for the Elect (Passive Obedience)</a:t>
            </a:r>
            <a:endParaRPr lang="en-US" sz="2800" b="1" dirty="0">
              <a:cs typeface="Arial" panose="020B0604020202020204" pitchFamily="34" charset="0"/>
            </a:endParaRPr>
          </a:p>
        </p:txBody>
      </p:sp>
      <p:sp>
        <p:nvSpPr>
          <p:cNvPr id="9" name="Content Placeholder 8"/>
          <p:cNvSpPr>
            <a:spLocks noGrp="1"/>
          </p:cNvSpPr>
          <p:nvPr>
            <p:ph idx="1"/>
          </p:nvPr>
        </p:nvSpPr>
        <p:spPr>
          <a:xfrm>
            <a:off x="196645" y="932986"/>
            <a:ext cx="11818373" cy="5925014"/>
          </a:xfrm>
          <a:solidFill>
            <a:srgbClr val="FFFFCC"/>
          </a:solidFill>
        </p:spPr>
        <p:txBody>
          <a:bodyPr>
            <a:normAutofit fontScale="85000" lnSpcReduction="20000"/>
          </a:bodyPr>
          <a:lstStyle/>
          <a:p>
            <a:pPr marL="0" indent="0">
              <a:lnSpc>
                <a:spcPct val="150000"/>
              </a:lnSpc>
              <a:buNone/>
            </a:pPr>
            <a:r>
              <a:rPr lang="en-US" sz="3300" dirty="0">
                <a:latin typeface="Arial" panose="020B0604020202020204" pitchFamily="34" charset="0"/>
                <a:cs typeface="Arial" panose="020B0604020202020204" pitchFamily="34" charset="0"/>
              </a:rPr>
              <a:t>"If you are the Son of God, throw yourself down, for it is written, "'He will command his angels concerning you, 'and "'On their hands they will bear you up, lest you strike your foot against a stone.'" Jesus said to him, "Again it is written, 'You shall not put the Lord your God to the test. '"Again, the devil took him to a very high mountain and showed him all the kingdoms of the world and their glory. And he said to him, "All these I will give you, if you will fall down and worship me." Then Jesus said to him, "Be gone, Satan! For it is written, "'You shall worship the Lord your God and him only shall you serve.'" Then the devil left him, and behold, angels came and were ministering to him. (Matthew 4:1 – 11)</a:t>
            </a:r>
          </a:p>
          <a:p>
            <a:pPr marL="0" indent="0">
              <a:buNone/>
            </a:pPr>
            <a:endParaRPr lang="en-US" dirty="0">
              <a:solidFill>
                <a:srgbClr val="0070C0"/>
              </a:solidFill>
              <a:latin typeface="Arial" panose="020B0604020202020204" pitchFamily="34" charset="0"/>
              <a:cs typeface="Arial" panose="020B0604020202020204" pitchFamily="34" charset="0"/>
            </a:endParaRPr>
          </a:p>
          <a:p>
            <a:pPr marL="0" indent="0">
              <a:buNone/>
            </a:pPr>
            <a:endParaRPr lang="en-US" sz="3000" dirty="0">
              <a:latin typeface="Arial" panose="020B0604020202020204" pitchFamily="34" charset="0"/>
              <a:cs typeface="Arial" panose="020B0604020202020204" pitchFamily="34" charset="0"/>
            </a:endParaRPr>
          </a:p>
          <a:p>
            <a:pPr marL="0" indent="0">
              <a:buNone/>
            </a:pPr>
            <a:endParaRPr lang="en-US" dirty="0">
              <a:latin typeface="Arial" panose="020B0604020202020204" pitchFamily="34" charset="0"/>
              <a:cs typeface="Arial" panose="020B0604020202020204" pitchFamily="34" charset="0"/>
            </a:endParaRPr>
          </a:p>
        </p:txBody>
      </p:sp>
      <p:sp>
        <p:nvSpPr>
          <p:cNvPr id="2" name="Rectangle 1"/>
          <p:cNvSpPr/>
          <p:nvPr/>
        </p:nvSpPr>
        <p:spPr>
          <a:xfrm>
            <a:off x="2434656" y="5909861"/>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31728689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96646" y="97514"/>
            <a:ext cx="11818372" cy="656493"/>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The Atonement – Christ’s suffering for the Elect (Passive Obedience)</a:t>
            </a:r>
            <a:endParaRPr lang="en-US" sz="2800" b="1" dirty="0">
              <a:cs typeface="Arial" panose="020B0604020202020204" pitchFamily="34" charset="0"/>
            </a:endParaRPr>
          </a:p>
        </p:txBody>
      </p:sp>
      <p:sp>
        <p:nvSpPr>
          <p:cNvPr id="9" name="Content Placeholder 8"/>
          <p:cNvSpPr>
            <a:spLocks noGrp="1"/>
          </p:cNvSpPr>
          <p:nvPr>
            <p:ph idx="1"/>
          </p:nvPr>
        </p:nvSpPr>
        <p:spPr>
          <a:xfrm>
            <a:off x="196645" y="861174"/>
            <a:ext cx="11818373" cy="5925014"/>
          </a:xfrm>
          <a:solidFill>
            <a:srgbClr val="FFFFCC"/>
          </a:solidFill>
        </p:spPr>
        <p:txBody>
          <a:bodyPr>
            <a:normAutofit fontScale="92500" lnSpcReduction="20000"/>
          </a:bodyPr>
          <a:lstStyle/>
          <a:p>
            <a:pPr>
              <a:lnSpc>
                <a:spcPct val="150000"/>
              </a:lnSpc>
            </a:pPr>
            <a:r>
              <a:rPr lang="en-US" sz="3000" dirty="0">
                <a:solidFill>
                  <a:srgbClr val="0070C0"/>
                </a:solidFill>
                <a:latin typeface="Arial" panose="020B0604020202020204" pitchFamily="34" charset="0"/>
                <a:cs typeface="Arial" panose="020B0604020202020204" pitchFamily="34" charset="0"/>
              </a:rPr>
              <a:t>Suffering from growing from an infant to adulthood </a:t>
            </a:r>
            <a:r>
              <a:rPr lang="en-US" sz="3000" dirty="0">
                <a:latin typeface="Arial" panose="020B0604020202020204" pitchFamily="34" charset="0"/>
                <a:cs typeface="Arial" panose="020B0604020202020204" pitchFamily="34" charset="0"/>
              </a:rPr>
              <a:t> In the days of his flesh, Jesus offered up prayers and supplications, with loud cries and tears, to him who was able to save him from death, and he was heard because of his reverence. Although he was a son, he </a:t>
            </a:r>
            <a:r>
              <a:rPr lang="en-US" sz="3000" dirty="0">
                <a:solidFill>
                  <a:srgbClr val="FF0000"/>
                </a:solidFill>
                <a:latin typeface="Arial" panose="020B0604020202020204" pitchFamily="34" charset="0"/>
                <a:cs typeface="Arial" panose="020B0604020202020204" pitchFamily="34" charset="0"/>
              </a:rPr>
              <a:t>learned obedience* </a:t>
            </a:r>
            <a:r>
              <a:rPr lang="en-US" sz="3000" dirty="0">
                <a:latin typeface="Arial" panose="020B0604020202020204" pitchFamily="34" charset="0"/>
                <a:cs typeface="Arial" panose="020B0604020202020204" pitchFamily="34" charset="0"/>
              </a:rPr>
              <a:t>through what he suffered. And being </a:t>
            </a:r>
            <a:r>
              <a:rPr lang="en-US" sz="3000" dirty="0">
                <a:solidFill>
                  <a:srgbClr val="FF0000"/>
                </a:solidFill>
                <a:latin typeface="Arial" panose="020B0604020202020204" pitchFamily="34" charset="0"/>
                <a:cs typeface="Arial" panose="020B0604020202020204" pitchFamily="34" charset="0"/>
              </a:rPr>
              <a:t>made perfect**</a:t>
            </a:r>
            <a:r>
              <a:rPr lang="en-US" sz="3000" dirty="0">
                <a:latin typeface="Arial" panose="020B0604020202020204" pitchFamily="34" charset="0"/>
                <a:cs typeface="Arial" panose="020B0604020202020204" pitchFamily="34" charset="0"/>
              </a:rPr>
              <a:t>, he became the </a:t>
            </a:r>
            <a:r>
              <a:rPr lang="en-US" sz="3000" dirty="0">
                <a:solidFill>
                  <a:srgbClr val="FF0000"/>
                </a:solidFill>
                <a:latin typeface="Arial" panose="020B0604020202020204" pitchFamily="34" charset="0"/>
                <a:cs typeface="Arial" panose="020B0604020202020204" pitchFamily="34" charset="0"/>
              </a:rPr>
              <a:t>source of eternal salvation </a:t>
            </a:r>
            <a:r>
              <a:rPr lang="en-US" sz="3000" dirty="0">
                <a:latin typeface="Arial" panose="020B0604020202020204" pitchFamily="34" charset="0"/>
                <a:cs typeface="Arial" panose="020B0604020202020204" pitchFamily="34" charset="0"/>
              </a:rPr>
              <a:t>to </a:t>
            </a:r>
            <a:r>
              <a:rPr lang="en-US" sz="3000" dirty="0">
                <a:solidFill>
                  <a:srgbClr val="FF0000"/>
                </a:solidFill>
                <a:latin typeface="Arial" panose="020B0604020202020204" pitchFamily="34" charset="0"/>
                <a:cs typeface="Arial" panose="020B0604020202020204" pitchFamily="34" charset="0"/>
              </a:rPr>
              <a:t>all who obey him</a:t>
            </a:r>
            <a:r>
              <a:rPr lang="en-US" sz="3000" dirty="0">
                <a:latin typeface="Arial" panose="020B0604020202020204" pitchFamily="34" charset="0"/>
                <a:cs typeface="Arial" panose="020B0604020202020204" pitchFamily="34" charset="0"/>
              </a:rPr>
              <a:t>, (Hebrews 5: 7 – 9)</a:t>
            </a:r>
          </a:p>
          <a:p>
            <a:pPr marL="0" indent="0">
              <a:buNone/>
            </a:pPr>
            <a:r>
              <a:rPr lang="en-US" dirty="0">
                <a:solidFill>
                  <a:srgbClr val="0070C0"/>
                </a:solidFill>
                <a:latin typeface="Arial" panose="020B0604020202020204" pitchFamily="34" charset="0"/>
                <a:cs typeface="Arial" panose="020B0604020202020204" pitchFamily="34" charset="0"/>
              </a:rPr>
              <a:t>*though always without sin and always obedient he acquired knowledge and experience of what it cost to maintain obedience in the midst of suffering</a:t>
            </a:r>
          </a:p>
          <a:p>
            <a:pPr marL="0" indent="0">
              <a:buNone/>
            </a:pPr>
            <a:r>
              <a:rPr lang="en-US" dirty="0">
                <a:solidFill>
                  <a:srgbClr val="0070C0"/>
                </a:solidFill>
                <a:latin typeface="Arial" panose="020B0604020202020204" pitchFamily="34" charset="0"/>
                <a:cs typeface="Arial" panose="020B0604020202020204" pitchFamily="34" charset="0"/>
              </a:rPr>
              <a:t>**Jesus never lacked any Godly character attribute but he did initially lack the broad range of experiences involved in perfectly obeying the Father without sin for a long time</a:t>
            </a:r>
          </a:p>
          <a:p>
            <a:pPr marL="0" indent="0">
              <a:buNone/>
            </a:pPr>
            <a:endParaRPr lang="en-US" sz="3000" dirty="0">
              <a:latin typeface="Arial" panose="020B0604020202020204" pitchFamily="34" charset="0"/>
              <a:cs typeface="Arial" panose="020B0604020202020204" pitchFamily="34" charset="0"/>
            </a:endParaRPr>
          </a:p>
          <a:p>
            <a:pPr marL="0" indent="0">
              <a:buNone/>
            </a:pPr>
            <a:endParaRPr lang="en-US" dirty="0">
              <a:latin typeface="Arial" panose="020B0604020202020204" pitchFamily="34" charset="0"/>
              <a:cs typeface="Arial" panose="020B0604020202020204" pitchFamily="34" charset="0"/>
            </a:endParaRPr>
          </a:p>
        </p:txBody>
      </p:sp>
      <p:sp>
        <p:nvSpPr>
          <p:cNvPr id="2" name="Rectangle 1"/>
          <p:cNvSpPr/>
          <p:nvPr/>
        </p:nvSpPr>
        <p:spPr>
          <a:xfrm>
            <a:off x="2434656" y="5909861"/>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22680205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96645" y="96672"/>
            <a:ext cx="11818372" cy="656493"/>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The Atonement – Christ’s suffering for the Elect (Passive Obedience)</a:t>
            </a:r>
            <a:endParaRPr lang="en-US" sz="2800" b="1" dirty="0">
              <a:cs typeface="Arial" panose="020B0604020202020204" pitchFamily="34" charset="0"/>
            </a:endParaRPr>
          </a:p>
        </p:txBody>
      </p:sp>
      <p:sp>
        <p:nvSpPr>
          <p:cNvPr id="9" name="Content Placeholder 8"/>
          <p:cNvSpPr>
            <a:spLocks noGrp="1"/>
          </p:cNvSpPr>
          <p:nvPr>
            <p:ph idx="1"/>
          </p:nvPr>
        </p:nvSpPr>
        <p:spPr>
          <a:xfrm>
            <a:off x="196645" y="932986"/>
            <a:ext cx="11818373" cy="5925014"/>
          </a:xfrm>
          <a:solidFill>
            <a:srgbClr val="FFFFCC"/>
          </a:solidFill>
        </p:spPr>
        <p:txBody>
          <a:bodyPr>
            <a:normAutofit/>
          </a:bodyPr>
          <a:lstStyle/>
          <a:p>
            <a:pPr>
              <a:lnSpc>
                <a:spcPct val="150000"/>
              </a:lnSpc>
            </a:pPr>
            <a:r>
              <a:rPr lang="en-US" dirty="0">
                <a:solidFill>
                  <a:srgbClr val="0070C0"/>
                </a:solidFill>
                <a:latin typeface="Arial" panose="020B0604020202020204" pitchFamily="34" charset="0"/>
                <a:cs typeface="Arial" panose="020B0604020202020204" pitchFamily="34" charset="0"/>
              </a:rPr>
              <a:t>Opposition from unbelievers: </a:t>
            </a:r>
            <a:r>
              <a:rPr lang="en-US" dirty="0">
                <a:latin typeface="Arial" panose="020B0604020202020204" pitchFamily="34" charset="0"/>
                <a:cs typeface="Arial" panose="020B0604020202020204" pitchFamily="34" charset="0"/>
              </a:rPr>
              <a:t> Consider him who endured from sinners such hostility against himself, so that you may not grow weary or fainthearted. In your struggle against sin you have not yet resisted to the point of shedding your blood. (Hebrews 12:3 – 4)</a:t>
            </a:r>
          </a:p>
          <a:p>
            <a:pPr>
              <a:lnSpc>
                <a:spcPct val="150000"/>
              </a:lnSpc>
            </a:pPr>
            <a:r>
              <a:rPr lang="en-US" dirty="0">
                <a:solidFill>
                  <a:srgbClr val="0070C0"/>
                </a:solidFill>
                <a:latin typeface="Arial" panose="020B0604020202020204" pitchFamily="34" charset="0"/>
                <a:cs typeface="Arial" panose="020B0604020202020204" pitchFamily="34" charset="0"/>
              </a:rPr>
              <a:t>Death of John the Baptist and </a:t>
            </a:r>
            <a:r>
              <a:rPr lang="en-US" dirty="0" err="1">
                <a:solidFill>
                  <a:srgbClr val="0070C0"/>
                </a:solidFill>
                <a:latin typeface="Arial" panose="020B0604020202020204" pitchFamily="34" charset="0"/>
                <a:cs typeface="Arial" panose="020B0604020202020204" pitchFamily="34" charset="0"/>
              </a:rPr>
              <a:t>Lazurus</a:t>
            </a:r>
            <a:r>
              <a:rPr lang="en-US" dirty="0">
                <a:solidFill>
                  <a:srgbClr val="0070C0"/>
                </a:solidFill>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And his disciples came and took the body and buried it, and they went and told Jesus. Now when Jesus heard this, he withdrew from there in a boat to a desolate place by himself. (Matthew 14:12 – 13a) Jesus wept. (John 11:35)</a:t>
            </a:r>
          </a:p>
          <a:p>
            <a:endParaRPr lang="en-US" dirty="0">
              <a:solidFill>
                <a:srgbClr val="0070C0"/>
              </a:solidFill>
              <a:latin typeface="Arial" panose="020B0604020202020204" pitchFamily="34" charset="0"/>
              <a:cs typeface="Arial" panose="020B0604020202020204" pitchFamily="34" charset="0"/>
            </a:endParaRPr>
          </a:p>
          <a:p>
            <a:endParaRPr lang="en-US" dirty="0">
              <a:solidFill>
                <a:srgbClr val="0070C0"/>
              </a:solidFill>
              <a:latin typeface="Arial" panose="020B0604020202020204" pitchFamily="34" charset="0"/>
              <a:cs typeface="Arial" panose="020B0604020202020204" pitchFamily="34" charset="0"/>
            </a:endParaRPr>
          </a:p>
        </p:txBody>
      </p:sp>
      <p:sp>
        <p:nvSpPr>
          <p:cNvPr id="2" name="Rectangle 1"/>
          <p:cNvSpPr/>
          <p:nvPr/>
        </p:nvSpPr>
        <p:spPr>
          <a:xfrm>
            <a:off x="2434656" y="5909861"/>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39255089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96645" y="96672"/>
            <a:ext cx="11818372" cy="656493"/>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The Atonement – Christ’s suffering for the Elect (Passive Obedience)</a:t>
            </a:r>
            <a:endParaRPr lang="en-US" sz="2800" b="1" dirty="0">
              <a:cs typeface="Arial" panose="020B0604020202020204" pitchFamily="34" charset="0"/>
            </a:endParaRPr>
          </a:p>
        </p:txBody>
      </p:sp>
      <p:sp>
        <p:nvSpPr>
          <p:cNvPr id="9" name="Content Placeholder 8"/>
          <p:cNvSpPr>
            <a:spLocks noGrp="1"/>
          </p:cNvSpPr>
          <p:nvPr>
            <p:ph idx="1"/>
          </p:nvPr>
        </p:nvSpPr>
        <p:spPr>
          <a:xfrm>
            <a:off x="186813" y="836314"/>
            <a:ext cx="11818373" cy="5925014"/>
          </a:xfrm>
          <a:solidFill>
            <a:srgbClr val="FFFFCC"/>
          </a:solidFill>
        </p:spPr>
        <p:txBody>
          <a:bodyPr>
            <a:normAutofit/>
          </a:bodyPr>
          <a:lstStyle/>
          <a:p>
            <a:pPr>
              <a:lnSpc>
                <a:spcPct val="150000"/>
              </a:lnSpc>
            </a:pPr>
            <a:r>
              <a:rPr lang="en-US" dirty="0">
                <a:solidFill>
                  <a:srgbClr val="0070C0"/>
                </a:solidFill>
                <a:latin typeface="Arial" panose="020B0604020202020204" pitchFamily="34" charset="0"/>
                <a:cs typeface="Arial" panose="020B0604020202020204" pitchFamily="34" charset="0"/>
              </a:rPr>
              <a:t>Fulfillment of Isaiah’s prophecy: </a:t>
            </a:r>
            <a:r>
              <a:rPr lang="en-US" dirty="0">
                <a:latin typeface="Arial" panose="020B0604020202020204" pitchFamily="34" charset="0"/>
                <a:cs typeface="Arial" panose="020B0604020202020204" pitchFamily="34" charset="0"/>
              </a:rPr>
              <a:t>He was despised and rejected by men; a man of sorrows, and acquainted with grief; and as one from whom men hide their faces he was despised, and we esteemed him not. Surely he has borne our griefs and carried our sorrows; yet we esteemed him stricken, smitten by God, and afflicted.  But he was wounded for our transgressions; he was crushed for our iniquities; upon him was the chastisement that brought us peace, and with his stripes we are healed. (Isaiah 53:3 – 5)</a:t>
            </a:r>
          </a:p>
          <a:p>
            <a:endParaRPr lang="en-US" dirty="0">
              <a:solidFill>
                <a:srgbClr val="0070C0"/>
              </a:solidFill>
              <a:latin typeface="Arial" panose="020B0604020202020204" pitchFamily="34" charset="0"/>
              <a:cs typeface="Arial" panose="020B0604020202020204" pitchFamily="34" charset="0"/>
            </a:endParaRPr>
          </a:p>
          <a:p>
            <a:endParaRPr lang="en-US" dirty="0">
              <a:solidFill>
                <a:srgbClr val="0070C0"/>
              </a:solidFill>
              <a:latin typeface="Arial" panose="020B0604020202020204" pitchFamily="34" charset="0"/>
              <a:cs typeface="Arial" panose="020B0604020202020204" pitchFamily="34" charset="0"/>
            </a:endParaRPr>
          </a:p>
        </p:txBody>
      </p:sp>
      <p:sp>
        <p:nvSpPr>
          <p:cNvPr id="2" name="Rectangle 1"/>
          <p:cNvSpPr/>
          <p:nvPr/>
        </p:nvSpPr>
        <p:spPr>
          <a:xfrm>
            <a:off x="2434656" y="5909861"/>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33631562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96645" y="79848"/>
            <a:ext cx="11818372" cy="656493"/>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The Atonement – Christ’s suffering for the Elect (Passive Obedience)</a:t>
            </a:r>
            <a:endParaRPr lang="en-US" sz="2800" b="1" dirty="0">
              <a:cs typeface="Arial" panose="020B0604020202020204" pitchFamily="34" charset="0"/>
            </a:endParaRPr>
          </a:p>
        </p:txBody>
      </p:sp>
      <p:sp>
        <p:nvSpPr>
          <p:cNvPr id="9" name="Content Placeholder 8"/>
          <p:cNvSpPr>
            <a:spLocks noGrp="1"/>
          </p:cNvSpPr>
          <p:nvPr>
            <p:ph idx="1"/>
          </p:nvPr>
        </p:nvSpPr>
        <p:spPr>
          <a:xfrm>
            <a:off x="196645" y="932986"/>
            <a:ext cx="11818373" cy="5925014"/>
          </a:xfrm>
          <a:solidFill>
            <a:srgbClr val="FFFFCC"/>
          </a:solidFill>
        </p:spPr>
        <p:txBody>
          <a:bodyPr>
            <a:normAutofit/>
          </a:bodyPr>
          <a:lstStyle/>
          <a:p>
            <a:r>
              <a:rPr lang="en-US" dirty="0">
                <a:solidFill>
                  <a:srgbClr val="0070C0"/>
                </a:solidFill>
                <a:latin typeface="Arial" panose="020B0604020202020204" pitchFamily="34" charset="0"/>
                <a:cs typeface="Arial" panose="020B0604020202020204" pitchFamily="34" charset="0"/>
              </a:rPr>
              <a:t>Fulfillment of Isaiah’s prophecy: </a:t>
            </a:r>
          </a:p>
          <a:p>
            <a:pPr marL="0" indent="0">
              <a:lnSpc>
                <a:spcPct val="150000"/>
              </a:lnSpc>
              <a:buNone/>
            </a:pPr>
            <a:r>
              <a:rPr lang="en-US" dirty="0">
                <a:latin typeface="Arial" panose="020B0604020202020204" pitchFamily="34" charset="0"/>
                <a:cs typeface="Arial" panose="020B0604020202020204" pitchFamily="34" charset="0"/>
              </a:rPr>
              <a:t>Yet it was the will of the LORD to crush him; he has put him to grief; when his soul makes an offering for guilt, he shall see his offspring; he shall prolong his days; the will of the LORD shall prosper in his hand. Out of the anguish of his soul he shall see and be satisfied; by his knowledge shall the righteous one, my servant, make many to be accounted righteous, and he shall bear their iniquities. (Isaiah 53:10 – 11)</a:t>
            </a:r>
          </a:p>
          <a:p>
            <a:pPr marL="0" indent="0">
              <a:lnSpc>
                <a:spcPct val="150000"/>
              </a:lnSpc>
              <a:buNone/>
            </a:pPr>
            <a:endParaRPr lang="en-US" dirty="0">
              <a:solidFill>
                <a:srgbClr val="0070C0"/>
              </a:solidFill>
              <a:latin typeface="Arial" panose="020B0604020202020204" pitchFamily="34" charset="0"/>
              <a:cs typeface="Arial" panose="020B0604020202020204" pitchFamily="34" charset="0"/>
            </a:endParaRPr>
          </a:p>
          <a:p>
            <a:endParaRPr lang="en-US" dirty="0">
              <a:solidFill>
                <a:srgbClr val="0070C0"/>
              </a:solidFill>
              <a:latin typeface="Arial" panose="020B0604020202020204" pitchFamily="34" charset="0"/>
              <a:cs typeface="Arial" panose="020B0604020202020204" pitchFamily="34" charset="0"/>
            </a:endParaRPr>
          </a:p>
        </p:txBody>
      </p:sp>
      <p:sp>
        <p:nvSpPr>
          <p:cNvPr id="2" name="Rectangle 1"/>
          <p:cNvSpPr/>
          <p:nvPr/>
        </p:nvSpPr>
        <p:spPr>
          <a:xfrm>
            <a:off x="2434656" y="5909861"/>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37282176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96646" y="179820"/>
            <a:ext cx="11818372" cy="656493"/>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The Atonement – Christ’s suffering for the Elect (Passive Obedience)</a:t>
            </a:r>
            <a:endParaRPr lang="en-US" sz="2800" b="1" dirty="0">
              <a:cs typeface="Arial" panose="020B0604020202020204" pitchFamily="34" charset="0"/>
            </a:endParaRPr>
          </a:p>
        </p:txBody>
      </p:sp>
      <p:sp>
        <p:nvSpPr>
          <p:cNvPr id="9" name="Content Placeholder 8"/>
          <p:cNvSpPr>
            <a:spLocks noGrp="1"/>
          </p:cNvSpPr>
          <p:nvPr>
            <p:ph idx="1"/>
          </p:nvPr>
        </p:nvSpPr>
        <p:spPr>
          <a:xfrm>
            <a:off x="196645" y="932986"/>
            <a:ext cx="11818373" cy="5925014"/>
          </a:xfrm>
          <a:solidFill>
            <a:srgbClr val="FFFFCC"/>
          </a:solidFill>
        </p:spPr>
        <p:txBody>
          <a:bodyPr>
            <a:normAutofit/>
          </a:bodyPr>
          <a:lstStyle/>
          <a:p>
            <a:pPr>
              <a:lnSpc>
                <a:spcPct val="150000"/>
              </a:lnSpc>
            </a:pPr>
            <a:r>
              <a:rPr lang="en-US" dirty="0">
                <a:solidFill>
                  <a:srgbClr val="0070C0"/>
                </a:solidFill>
                <a:latin typeface="Arial" panose="020B0604020202020204" pitchFamily="34" charset="0"/>
                <a:cs typeface="Arial" panose="020B0604020202020204" pitchFamily="34" charset="0"/>
              </a:rPr>
              <a:t>As Jesus came to the cross his sufferings intensified. </a:t>
            </a:r>
            <a:r>
              <a:rPr lang="en-US" dirty="0">
                <a:latin typeface="Arial" panose="020B0604020202020204" pitchFamily="34" charset="0"/>
                <a:cs typeface="Arial" panose="020B0604020202020204" pitchFamily="34" charset="0"/>
              </a:rPr>
              <a:t>And taking with him Peter and the two sons of Zebedee, he began to be sorrowful and troubled. Then he said to them, "My soul is very sorrowful, even to death; remain here, and watch with me." (Matthew 26:37 – 38)</a:t>
            </a:r>
          </a:p>
          <a:p>
            <a:pPr>
              <a:lnSpc>
                <a:spcPct val="100000"/>
              </a:lnSpc>
            </a:pPr>
            <a:r>
              <a:rPr lang="en-US" dirty="0">
                <a:solidFill>
                  <a:srgbClr val="0070C0"/>
                </a:solidFill>
                <a:latin typeface="Arial" panose="020B0604020202020204" pitchFamily="34" charset="0"/>
                <a:cs typeface="Arial" panose="020B0604020202020204" pitchFamily="34" charset="0"/>
              </a:rPr>
              <a:t>Jesus Suffered on the cross in four different ways:</a:t>
            </a:r>
          </a:p>
          <a:p>
            <a:pPr marL="971550" lvl="1" indent="-514350">
              <a:lnSpc>
                <a:spcPct val="100000"/>
              </a:lnSpc>
              <a:buFont typeface="+mj-lt"/>
              <a:buAutoNum type="arabicPeriod"/>
            </a:pPr>
            <a:r>
              <a:rPr lang="en-US" sz="2800" dirty="0">
                <a:solidFill>
                  <a:srgbClr val="0070C0"/>
                </a:solidFill>
                <a:latin typeface="Arial" panose="020B0604020202020204" pitchFamily="34" charset="0"/>
                <a:cs typeface="Arial" panose="020B0604020202020204" pitchFamily="34" charset="0"/>
              </a:rPr>
              <a:t>Physical Pain and Death</a:t>
            </a:r>
          </a:p>
          <a:p>
            <a:pPr marL="971550" lvl="1" indent="-514350">
              <a:lnSpc>
                <a:spcPct val="100000"/>
              </a:lnSpc>
              <a:buFont typeface="+mj-lt"/>
              <a:buAutoNum type="arabicPeriod"/>
            </a:pPr>
            <a:r>
              <a:rPr lang="en-US" sz="2800" dirty="0">
                <a:solidFill>
                  <a:srgbClr val="0070C0"/>
                </a:solidFill>
                <a:latin typeface="Arial" panose="020B0604020202020204" pitchFamily="34" charset="0"/>
                <a:cs typeface="Arial" panose="020B0604020202020204" pitchFamily="34" charset="0"/>
              </a:rPr>
              <a:t>Bearing the Elect’s Sin</a:t>
            </a:r>
          </a:p>
          <a:p>
            <a:pPr marL="971550" lvl="1" indent="-514350">
              <a:lnSpc>
                <a:spcPct val="100000"/>
              </a:lnSpc>
              <a:buFont typeface="+mj-lt"/>
              <a:buAutoNum type="arabicPeriod"/>
            </a:pPr>
            <a:r>
              <a:rPr lang="en-US" sz="2800" dirty="0">
                <a:solidFill>
                  <a:srgbClr val="0070C0"/>
                </a:solidFill>
                <a:latin typeface="Arial" panose="020B0604020202020204" pitchFamily="34" charset="0"/>
                <a:cs typeface="Arial" panose="020B0604020202020204" pitchFamily="34" charset="0"/>
              </a:rPr>
              <a:t>Abandonment</a:t>
            </a:r>
          </a:p>
          <a:p>
            <a:pPr marL="971550" lvl="1" indent="-514350">
              <a:lnSpc>
                <a:spcPct val="100000"/>
              </a:lnSpc>
              <a:buFont typeface="+mj-lt"/>
              <a:buAutoNum type="arabicPeriod"/>
            </a:pPr>
            <a:r>
              <a:rPr lang="en-US" sz="2800" dirty="0">
                <a:solidFill>
                  <a:srgbClr val="0070C0"/>
                </a:solidFill>
                <a:latin typeface="Arial" panose="020B0604020202020204" pitchFamily="34" charset="0"/>
                <a:cs typeface="Arial" panose="020B0604020202020204" pitchFamily="34" charset="0"/>
              </a:rPr>
              <a:t>Bearing the Wrath of God</a:t>
            </a:r>
          </a:p>
          <a:p>
            <a:pPr marL="0" indent="0">
              <a:buNone/>
            </a:pPr>
            <a:endParaRPr lang="en-US" dirty="0">
              <a:latin typeface="Arial" panose="020B0604020202020204" pitchFamily="34" charset="0"/>
              <a:cs typeface="Arial" panose="020B0604020202020204" pitchFamily="34" charset="0"/>
            </a:endParaRPr>
          </a:p>
          <a:p>
            <a:endParaRPr lang="en-US" dirty="0">
              <a:solidFill>
                <a:srgbClr val="0070C0"/>
              </a:solidFill>
              <a:latin typeface="Arial" panose="020B0604020202020204" pitchFamily="34" charset="0"/>
              <a:cs typeface="Arial" panose="020B0604020202020204" pitchFamily="34" charset="0"/>
            </a:endParaRPr>
          </a:p>
          <a:p>
            <a:endParaRPr lang="en-US" dirty="0">
              <a:solidFill>
                <a:srgbClr val="0070C0"/>
              </a:solidFill>
              <a:latin typeface="Arial" panose="020B0604020202020204" pitchFamily="34" charset="0"/>
              <a:cs typeface="Arial" panose="020B0604020202020204" pitchFamily="34" charset="0"/>
            </a:endParaRPr>
          </a:p>
        </p:txBody>
      </p:sp>
      <p:sp>
        <p:nvSpPr>
          <p:cNvPr id="2" name="Rectangle 1"/>
          <p:cNvSpPr/>
          <p:nvPr/>
        </p:nvSpPr>
        <p:spPr>
          <a:xfrm>
            <a:off x="2434656" y="5909861"/>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331794788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96646" y="96672"/>
            <a:ext cx="11818372" cy="656493"/>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The Atonement – Christ’s suffering for the Elect (Passive Obedience)</a:t>
            </a:r>
            <a:endParaRPr lang="en-US" sz="2800" b="1" dirty="0">
              <a:cs typeface="Arial" panose="020B0604020202020204" pitchFamily="34" charset="0"/>
            </a:endParaRPr>
          </a:p>
        </p:txBody>
      </p:sp>
      <p:sp>
        <p:nvSpPr>
          <p:cNvPr id="9" name="Content Placeholder 8"/>
          <p:cNvSpPr>
            <a:spLocks noGrp="1"/>
          </p:cNvSpPr>
          <p:nvPr>
            <p:ph idx="1"/>
          </p:nvPr>
        </p:nvSpPr>
        <p:spPr>
          <a:xfrm>
            <a:off x="196646" y="932986"/>
            <a:ext cx="11818373" cy="5925014"/>
          </a:xfrm>
          <a:solidFill>
            <a:srgbClr val="FFFFCC"/>
          </a:solidFill>
        </p:spPr>
        <p:txBody>
          <a:bodyPr>
            <a:normAutofit/>
          </a:bodyPr>
          <a:lstStyle/>
          <a:p>
            <a:pPr marL="514350" indent="-514350">
              <a:buFont typeface="+mj-lt"/>
              <a:buAutoNum type="arabicPeriod"/>
            </a:pPr>
            <a:r>
              <a:rPr lang="en-US" dirty="0">
                <a:latin typeface="Arial" panose="020B0604020202020204" pitchFamily="34" charset="0"/>
                <a:cs typeface="Arial" panose="020B0604020202020204" pitchFamily="34" charset="0"/>
              </a:rPr>
              <a:t>Physical Pain and Death</a:t>
            </a:r>
          </a:p>
          <a:p>
            <a:pPr lvl="1">
              <a:lnSpc>
                <a:spcPct val="150000"/>
              </a:lnSpc>
            </a:pPr>
            <a:r>
              <a:rPr lang="en-US" sz="2800" dirty="0">
                <a:solidFill>
                  <a:srgbClr val="0070C0"/>
                </a:solidFill>
                <a:latin typeface="Arial" panose="020B0604020202020204" pitchFamily="34" charset="0"/>
                <a:cs typeface="Arial" panose="020B0604020202020204" pitchFamily="34" charset="0"/>
              </a:rPr>
              <a:t>Death by crucifixion was one of the most horrible forms of execution ever invented. </a:t>
            </a:r>
          </a:p>
          <a:p>
            <a:pPr lvl="1">
              <a:lnSpc>
                <a:spcPct val="150000"/>
              </a:lnSpc>
            </a:pPr>
            <a:r>
              <a:rPr lang="en-US" sz="2800" dirty="0">
                <a:solidFill>
                  <a:srgbClr val="0070C0"/>
                </a:solidFill>
                <a:latin typeface="Arial" panose="020B0604020202020204" pitchFamily="34" charset="0"/>
                <a:cs typeface="Arial" panose="020B0604020202020204" pitchFamily="34" charset="0"/>
              </a:rPr>
              <a:t>However, the Bible never claims that Jesus suffered more physical pain than any human ever has suffered or that Jesus’s physical pain in any way reduces the elect’s physical pain. </a:t>
            </a:r>
          </a:p>
          <a:p>
            <a:pPr marL="0" indent="0">
              <a:buNone/>
            </a:pPr>
            <a:endParaRPr lang="en-US" dirty="0">
              <a:solidFill>
                <a:srgbClr val="0070C0"/>
              </a:solidFill>
              <a:latin typeface="Arial" panose="020B0604020202020204" pitchFamily="34" charset="0"/>
              <a:cs typeface="Arial" panose="020B0604020202020204" pitchFamily="34" charset="0"/>
            </a:endParaRPr>
          </a:p>
          <a:p>
            <a:endParaRPr lang="en-US" dirty="0">
              <a:solidFill>
                <a:srgbClr val="0070C0"/>
              </a:solidFill>
              <a:latin typeface="Arial" panose="020B0604020202020204" pitchFamily="34" charset="0"/>
              <a:cs typeface="Arial" panose="020B0604020202020204" pitchFamily="34" charset="0"/>
            </a:endParaRPr>
          </a:p>
        </p:txBody>
      </p:sp>
      <p:sp>
        <p:nvSpPr>
          <p:cNvPr id="2" name="Rectangle 1"/>
          <p:cNvSpPr/>
          <p:nvPr/>
        </p:nvSpPr>
        <p:spPr>
          <a:xfrm>
            <a:off x="2434656" y="5909861"/>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30275058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96645" y="0"/>
            <a:ext cx="11818372" cy="1101212"/>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The Atonement – Was The Death of Jesus the only way to save the Elect? </a:t>
            </a:r>
            <a:r>
              <a:rPr lang="en-US" sz="2800" dirty="0">
                <a:latin typeface="Arial" panose="020B0604020202020204" pitchFamily="34" charset="0"/>
                <a:cs typeface="Arial" panose="020B0604020202020204" pitchFamily="34" charset="0"/>
              </a:rPr>
              <a:t>(Review)</a:t>
            </a:r>
            <a:endParaRPr lang="en-US" sz="2800" dirty="0">
              <a:cs typeface="Arial" panose="020B0604020202020204" pitchFamily="34" charset="0"/>
            </a:endParaRPr>
          </a:p>
        </p:txBody>
      </p:sp>
      <p:sp>
        <p:nvSpPr>
          <p:cNvPr id="9" name="Content Placeholder 8"/>
          <p:cNvSpPr>
            <a:spLocks noGrp="1"/>
          </p:cNvSpPr>
          <p:nvPr>
            <p:ph idx="1"/>
          </p:nvPr>
        </p:nvSpPr>
        <p:spPr>
          <a:xfrm>
            <a:off x="196645" y="1101212"/>
            <a:ext cx="11818373" cy="5606317"/>
          </a:xfrm>
          <a:solidFill>
            <a:srgbClr val="FFFFCC"/>
          </a:solidFill>
        </p:spPr>
        <p:txBody>
          <a:bodyPr>
            <a:normAutofit/>
          </a:bodyPr>
          <a:lstStyle/>
          <a:p>
            <a:r>
              <a:rPr lang="en-US" b="1" dirty="0">
                <a:solidFill>
                  <a:srgbClr val="0070C0"/>
                </a:solidFill>
                <a:latin typeface="Arial" panose="020B0604020202020204" pitchFamily="34" charset="0"/>
                <a:cs typeface="Arial" panose="020B0604020202020204" pitchFamily="34" charset="0"/>
              </a:rPr>
              <a:t> </a:t>
            </a:r>
            <a:r>
              <a:rPr lang="en-US" dirty="0">
                <a:solidFill>
                  <a:srgbClr val="0070C0"/>
                </a:solidFill>
                <a:latin typeface="Arial" panose="020B0604020202020204" pitchFamily="34" charset="0"/>
                <a:cs typeface="Arial" panose="020B0604020202020204" pitchFamily="34" charset="0"/>
              </a:rPr>
              <a:t>The Short answer to the question is </a:t>
            </a:r>
            <a:r>
              <a:rPr lang="en-US" b="1" dirty="0">
                <a:solidFill>
                  <a:srgbClr val="0070C0"/>
                </a:solidFill>
                <a:latin typeface="Arial" panose="020B0604020202020204" pitchFamily="34" charset="0"/>
                <a:cs typeface="Arial" panose="020B0604020202020204" pitchFamily="34" charset="0"/>
              </a:rPr>
              <a:t>YES!</a:t>
            </a:r>
          </a:p>
          <a:p>
            <a:pPr marL="0" indent="0">
              <a:lnSpc>
                <a:spcPct val="150000"/>
              </a:lnSpc>
              <a:buNone/>
            </a:pPr>
            <a:r>
              <a:rPr lang="en-US" dirty="0">
                <a:latin typeface="Arial" panose="020B0604020202020204" pitchFamily="34" charset="0"/>
                <a:cs typeface="Arial" panose="020B0604020202020204" pitchFamily="34" charset="0"/>
              </a:rPr>
              <a:t>And he said to them, "O foolish ones, and slow of heart to believe all that the prophets have spoken! Was it not necessary that the Christ should suffer these things and enter into his glory?” And beginning with Moses and all the Prophets, he interpreted to them in all the Scriptures the things concerning himself.  (Luke 24:25 – 27)</a:t>
            </a:r>
          </a:p>
          <a:p>
            <a:pPr marL="0" indent="0">
              <a:buNone/>
            </a:pPr>
            <a:r>
              <a:rPr lang="en-US" b="1" dirty="0">
                <a:solidFill>
                  <a:srgbClr val="0070C0"/>
                </a:solidFill>
                <a:latin typeface="Arial" panose="020B0604020202020204" pitchFamily="34" charset="0"/>
                <a:cs typeface="Arial" panose="020B0604020202020204" pitchFamily="34" charset="0"/>
              </a:rPr>
              <a:t> </a:t>
            </a:r>
            <a:endParaRPr lang="en-US" dirty="0">
              <a:solidFill>
                <a:srgbClr val="0070C0"/>
              </a:solidFill>
              <a:latin typeface="Arial" panose="020B0604020202020204" pitchFamily="34" charset="0"/>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324827921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86814" y="53797"/>
            <a:ext cx="11818372" cy="656493"/>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The Atonement – Christ’s suffering for the Elect (Passive Obedience)</a:t>
            </a:r>
            <a:endParaRPr lang="en-US" sz="2800" b="1" dirty="0">
              <a:cs typeface="Arial" panose="020B0604020202020204" pitchFamily="34" charset="0"/>
            </a:endParaRPr>
          </a:p>
        </p:txBody>
      </p:sp>
      <p:sp>
        <p:nvSpPr>
          <p:cNvPr id="9" name="Content Placeholder 8"/>
          <p:cNvSpPr>
            <a:spLocks noGrp="1"/>
          </p:cNvSpPr>
          <p:nvPr>
            <p:ph idx="1"/>
          </p:nvPr>
        </p:nvSpPr>
        <p:spPr>
          <a:xfrm>
            <a:off x="186813" y="806963"/>
            <a:ext cx="11818373" cy="6051037"/>
          </a:xfrm>
          <a:solidFill>
            <a:srgbClr val="FFFFCC"/>
          </a:solidFill>
        </p:spPr>
        <p:txBody>
          <a:bodyPr>
            <a:normAutofit fontScale="92500" lnSpcReduction="10000"/>
          </a:bodyPr>
          <a:lstStyle/>
          <a:p>
            <a:pPr marL="514350" indent="-514350">
              <a:buFont typeface="+mj-lt"/>
              <a:buAutoNum type="arabicPeriod" startAt="2"/>
            </a:pPr>
            <a:r>
              <a:rPr lang="en-US" sz="3000" dirty="0">
                <a:latin typeface="Arial" panose="020B0604020202020204" pitchFamily="34" charset="0"/>
                <a:cs typeface="Arial" panose="020B0604020202020204" pitchFamily="34" charset="0"/>
              </a:rPr>
              <a:t>Bearing the Elect’s Sin</a:t>
            </a:r>
          </a:p>
          <a:p>
            <a:pPr lvl="1">
              <a:lnSpc>
                <a:spcPct val="150000"/>
              </a:lnSpc>
            </a:pPr>
            <a:r>
              <a:rPr lang="en-US" sz="3000" dirty="0">
                <a:solidFill>
                  <a:srgbClr val="0070C0"/>
                </a:solidFill>
                <a:latin typeface="Arial" panose="020B0604020202020204" pitchFamily="34" charset="0"/>
                <a:cs typeface="Arial" panose="020B0604020202020204" pitchFamily="34" charset="0"/>
              </a:rPr>
              <a:t>Jesus was perfectly holy so having to bear all of the elect’s guilt for all of their sin was more awful than the physical pain of crucifixion. </a:t>
            </a:r>
          </a:p>
          <a:p>
            <a:pPr lvl="1">
              <a:lnSpc>
                <a:spcPct val="150000"/>
              </a:lnSpc>
            </a:pPr>
            <a:r>
              <a:rPr lang="en-US" sz="3000" dirty="0">
                <a:solidFill>
                  <a:srgbClr val="0070C0"/>
                </a:solidFill>
                <a:latin typeface="Arial" panose="020B0604020202020204" pitchFamily="34" charset="0"/>
                <a:cs typeface="Arial" panose="020B0604020202020204" pitchFamily="34" charset="0"/>
              </a:rPr>
              <a:t>God the Father put the elect’s sin on Jesus. Just as Adam’s sin was imputed to the elect (God thought of Adam’s sin belonging to every human except Jesus) so the elect’s sin was imputed to Jesus.</a:t>
            </a:r>
            <a:r>
              <a:rPr lang="en-US" sz="3000" dirty="0">
                <a:latin typeface="Arial" panose="020B0604020202020204" pitchFamily="34" charset="0"/>
                <a:cs typeface="Arial" panose="020B0604020202020204" pitchFamily="34" charset="0"/>
              </a:rPr>
              <a:t> </a:t>
            </a:r>
          </a:p>
          <a:p>
            <a:pPr lvl="1">
              <a:lnSpc>
                <a:spcPct val="150000"/>
              </a:lnSpc>
            </a:pPr>
            <a:r>
              <a:rPr lang="en-US" sz="3000" dirty="0">
                <a:solidFill>
                  <a:srgbClr val="0070C0"/>
                </a:solidFill>
                <a:latin typeface="Arial" panose="020B0604020202020204" pitchFamily="34" charset="0"/>
                <a:cs typeface="Arial" panose="020B0604020202020204" pitchFamily="34" charset="0"/>
              </a:rPr>
              <a:t>This does not mean that God thought that Jesus had committed the sins or had had a sinful nature but that the guilt (liability for punishment) of the elect’s sins belonged to Jesus instead of the elect.</a:t>
            </a:r>
          </a:p>
          <a:p>
            <a:pPr marL="0" indent="0">
              <a:buNone/>
            </a:pPr>
            <a:endParaRPr lang="en-US" sz="3300" dirty="0">
              <a:latin typeface="Arial" panose="020B0604020202020204" pitchFamily="34" charset="0"/>
              <a:cs typeface="Arial" panose="020B0604020202020204" pitchFamily="34" charset="0"/>
            </a:endParaRPr>
          </a:p>
          <a:p>
            <a:pPr marL="457200" lvl="1" indent="0">
              <a:buNone/>
            </a:pPr>
            <a:endParaRPr lang="en-US" sz="2800" dirty="0">
              <a:solidFill>
                <a:srgbClr val="0070C0"/>
              </a:solidFill>
              <a:latin typeface="Arial" panose="020B0604020202020204" pitchFamily="34" charset="0"/>
              <a:cs typeface="Arial" panose="020B0604020202020204" pitchFamily="34" charset="0"/>
            </a:endParaRPr>
          </a:p>
          <a:p>
            <a:pPr marL="0" indent="0">
              <a:buNone/>
            </a:pPr>
            <a:endParaRPr lang="en-US" dirty="0">
              <a:solidFill>
                <a:srgbClr val="0070C0"/>
              </a:solidFill>
              <a:latin typeface="Arial" panose="020B0604020202020204" pitchFamily="34" charset="0"/>
              <a:cs typeface="Arial" panose="020B0604020202020204" pitchFamily="34" charset="0"/>
            </a:endParaRPr>
          </a:p>
          <a:p>
            <a:endParaRPr lang="en-US" dirty="0">
              <a:solidFill>
                <a:srgbClr val="0070C0"/>
              </a:solidFill>
              <a:latin typeface="Arial" panose="020B0604020202020204" pitchFamily="34" charset="0"/>
              <a:cs typeface="Arial" panose="020B0604020202020204" pitchFamily="34" charset="0"/>
            </a:endParaRPr>
          </a:p>
        </p:txBody>
      </p:sp>
      <p:sp>
        <p:nvSpPr>
          <p:cNvPr id="2" name="Rectangle 1"/>
          <p:cNvSpPr/>
          <p:nvPr/>
        </p:nvSpPr>
        <p:spPr>
          <a:xfrm>
            <a:off x="2434656" y="5909861"/>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322521437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96645" y="53797"/>
            <a:ext cx="11818372" cy="656493"/>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The Atonement – Christ’s suffering for the Elect (Passive Obedience)</a:t>
            </a:r>
            <a:endParaRPr lang="en-US" sz="2800" b="1" dirty="0">
              <a:cs typeface="Arial" panose="020B0604020202020204" pitchFamily="34" charset="0"/>
            </a:endParaRPr>
          </a:p>
        </p:txBody>
      </p:sp>
      <p:sp>
        <p:nvSpPr>
          <p:cNvPr id="9" name="Content Placeholder 8"/>
          <p:cNvSpPr>
            <a:spLocks noGrp="1"/>
          </p:cNvSpPr>
          <p:nvPr>
            <p:ph idx="1"/>
          </p:nvPr>
        </p:nvSpPr>
        <p:spPr>
          <a:xfrm>
            <a:off x="196645" y="806963"/>
            <a:ext cx="11818373" cy="6051037"/>
          </a:xfrm>
          <a:solidFill>
            <a:srgbClr val="FFFFCC"/>
          </a:solidFill>
        </p:spPr>
        <p:txBody>
          <a:bodyPr>
            <a:normAutofit/>
          </a:bodyPr>
          <a:lstStyle/>
          <a:p>
            <a:pPr marL="0" indent="0">
              <a:lnSpc>
                <a:spcPct val="150000"/>
              </a:lnSpc>
              <a:buNone/>
            </a:pPr>
            <a:r>
              <a:rPr lang="en-US" dirty="0">
                <a:latin typeface="Arial" panose="020B0604020202020204" pitchFamily="34" charset="0"/>
                <a:cs typeface="Arial" panose="020B0604020202020204" pitchFamily="34" charset="0"/>
              </a:rPr>
              <a:t>All we like sheep have gone astray; we have turned--every one--to his own way; and </a:t>
            </a:r>
            <a:r>
              <a:rPr lang="en-US" dirty="0">
                <a:solidFill>
                  <a:srgbClr val="FF0000"/>
                </a:solidFill>
                <a:latin typeface="Arial" panose="020B0604020202020204" pitchFamily="34" charset="0"/>
                <a:cs typeface="Arial" panose="020B0604020202020204" pitchFamily="34" charset="0"/>
              </a:rPr>
              <a:t>the LORD has laid on him the iniquity of us all</a:t>
            </a:r>
            <a:r>
              <a:rPr lang="en-US" dirty="0">
                <a:latin typeface="Arial" panose="020B0604020202020204" pitchFamily="34" charset="0"/>
                <a:cs typeface="Arial" panose="020B0604020202020204" pitchFamily="34" charset="0"/>
              </a:rPr>
              <a:t>. (Isaiah 53:6)</a:t>
            </a:r>
          </a:p>
          <a:p>
            <a:pPr marL="0" indent="0">
              <a:lnSpc>
                <a:spcPct val="150000"/>
              </a:lnSpc>
              <a:buNone/>
            </a:pPr>
            <a:r>
              <a:rPr lang="en-US" dirty="0">
                <a:latin typeface="Arial" panose="020B0604020202020204" pitchFamily="34" charset="0"/>
                <a:cs typeface="Arial" panose="020B0604020202020204" pitchFamily="34" charset="0"/>
              </a:rPr>
              <a:t>Therefore, I will divide him a portion with the many, and he shall divide the spoil with the strong, because he poured out his soul to death and was numbered with the transgressors; yet </a:t>
            </a:r>
            <a:r>
              <a:rPr lang="en-US" dirty="0">
                <a:solidFill>
                  <a:srgbClr val="FF0000"/>
                </a:solidFill>
                <a:latin typeface="Arial" panose="020B0604020202020204" pitchFamily="34" charset="0"/>
                <a:cs typeface="Arial" panose="020B0604020202020204" pitchFamily="34" charset="0"/>
              </a:rPr>
              <a:t>he bore the sin of many</a:t>
            </a:r>
            <a:r>
              <a:rPr lang="en-US" dirty="0">
                <a:latin typeface="Arial" panose="020B0604020202020204" pitchFamily="34" charset="0"/>
                <a:cs typeface="Arial" panose="020B0604020202020204" pitchFamily="34" charset="0"/>
              </a:rPr>
              <a:t>, and makes intercession for the transgressors. (Isaiah 53:12)</a:t>
            </a:r>
            <a:endParaRPr lang="en-US" dirty="0">
              <a:solidFill>
                <a:srgbClr val="0070C0"/>
              </a:solidFill>
              <a:latin typeface="Arial" panose="020B0604020202020204" pitchFamily="34" charset="0"/>
              <a:cs typeface="Arial" panose="020B0604020202020204" pitchFamily="34" charset="0"/>
            </a:endParaRPr>
          </a:p>
        </p:txBody>
      </p:sp>
      <p:sp>
        <p:nvSpPr>
          <p:cNvPr id="2" name="Rectangle 1"/>
          <p:cNvSpPr/>
          <p:nvPr/>
        </p:nvSpPr>
        <p:spPr>
          <a:xfrm>
            <a:off x="2434656" y="5909861"/>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38293715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96645" y="96672"/>
            <a:ext cx="11818372" cy="656493"/>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The Atonement – Christ’s suffering for the Elect (Passive Obedience)</a:t>
            </a:r>
            <a:endParaRPr lang="en-US" sz="2800" b="1" dirty="0">
              <a:cs typeface="Arial" panose="020B0604020202020204" pitchFamily="34" charset="0"/>
            </a:endParaRPr>
          </a:p>
        </p:txBody>
      </p:sp>
      <p:sp>
        <p:nvSpPr>
          <p:cNvPr id="9" name="Content Placeholder 8"/>
          <p:cNvSpPr>
            <a:spLocks noGrp="1"/>
          </p:cNvSpPr>
          <p:nvPr>
            <p:ph idx="1"/>
          </p:nvPr>
        </p:nvSpPr>
        <p:spPr>
          <a:xfrm>
            <a:off x="196645" y="836314"/>
            <a:ext cx="11818373" cy="5925014"/>
          </a:xfrm>
          <a:solidFill>
            <a:srgbClr val="FFFFCC"/>
          </a:solidFill>
        </p:spPr>
        <p:txBody>
          <a:bodyPr>
            <a:normAutofit lnSpcReduction="10000"/>
          </a:bodyPr>
          <a:lstStyle/>
          <a:p>
            <a:pPr marL="0" indent="0">
              <a:lnSpc>
                <a:spcPct val="150000"/>
              </a:lnSpc>
              <a:buNone/>
            </a:pPr>
            <a:r>
              <a:rPr lang="en-US" dirty="0">
                <a:latin typeface="Arial" panose="020B0604020202020204" pitchFamily="34" charset="0"/>
                <a:cs typeface="Arial" panose="020B0604020202020204" pitchFamily="34" charset="0"/>
              </a:rPr>
              <a:t>For our sake </a:t>
            </a:r>
            <a:r>
              <a:rPr lang="en-US" dirty="0">
                <a:solidFill>
                  <a:srgbClr val="FF0000"/>
                </a:solidFill>
                <a:latin typeface="Arial" panose="020B0604020202020204" pitchFamily="34" charset="0"/>
                <a:cs typeface="Arial" panose="020B0604020202020204" pitchFamily="34" charset="0"/>
              </a:rPr>
              <a:t>he made him to be sin</a:t>
            </a:r>
            <a:r>
              <a:rPr lang="en-US" dirty="0">
                <a:latin typeface="Arial" panose="020B0604020202020204" pitchFamily="34" charset="0"/>
                <a:cs typeface="Arial" panose="020B0604020202020204" pitchFamily="34" charset="0"/>
              </a:rPr>
              <a:t> who knew no sin, so that in him we might become the righteousness of God. (2 Corinthians 5:21)</a:t>
            </a:r>
            <a:endParaRPr lang="en-US" dirty="0">
              <a:solidFill>
                <a:srgbClr val="0070C0"/>
              </a:solidFill>
              <a:latin typeface="Arial" panose="020B0604020202020204" pitchFamily="34" charset="0"/>
              <a:cs typeface="Arial" panose="020B0604020202020204" pitchFamily="34" charset="0"/>
            </a:endParaRPr>
          </a:p>
          <a:p>
            <a:pPr marL="0" indent="0">
              <a:lnSpc>
                <a:spcPct val="150000"/>
              </a:lnSpc>
              <a:buNone/>
            </a:pPr>
            <a:r>
              <a:rPr lang="en-US" dirty="0">
                <a:latin typeface="Arial" panose="020B0604020202020204" pitchFamily="34" charset="0"/>
                <a:cs typeface="Arial" panose="020B0604020202020204" pitchFamily="34" charset="0"/>
              </a:rPr>
              <a:t>And just as it is appointed for man to die once, and after that comes judgment, so Christ, having been offered once </a:t>
            </a:r>
            <a:r>
              <a:rPr lang="en-US" dirty="0">
                <a:solidFill>
                  <a:srgbClr val="FF0000"/>
                </a:solidFill>
                <a:latin typeface="Arial" panose="020B0604020202020204" pitchFamily="34" charset="0"/>
                <a:cs typeface="Arial" panose="020B0604020202020204" pitchFamily="34" charset="0"/>
              </a:rPr>
              <a:t>to bear the sins of many</a:t>
            </a:r>
            <a:r>
              <a:rPr lang="en-US" dirty="0">
                <a:latin typeface="Arial" panose="020B0604020202020204" pitchFamily="34" charset="0"/>
                <a:cs typeface="Arial" panose="020B0604020202020204" pitchFamily="34" charset="0"/>
              </a:rPr>
              <a:t>, will appear a second time, not to deal with sin but to save those who are eagerly waiting for him. (Hebrews 9:27 – 28)</a:t>
            </a:r>
          </a:p>
          <a:p>
            <a:pPr marL="0" indent="0">
              <a:lnSpc>
                <a:spcPct val="150000"/>
              </a:lnSpc>
              <a:buNone/>
            </a:pPr>
            <a:r>
              <a:rPr lang="en-US" dirty="0">
                <a:latin typeface="Arial" panose="020B0604020202020204" pitchFamily="34" charset="0"/>
                <a:cs typeface="Arial" panose="020B0604020202020204" pitchFamily="34" charset="0"/>
              </a:rPr>
              <a:t>He himself </a:t>
            </a:r>
            <a:r>
              <a:rPr lang="en-US" dirty="0">
                <a:solidFill>
                  <a:srgbClr val="FF0000"/>
                </a:solidFill>
                <a:latin typeface="Arial" panose="020B0604020202020204" pitchFamily="34" charset="0"/>
                <a:cs typeface="Arial" panose="020B0604020202020204" pitchFamily="34" charset="0"/>
              </a:rPr>
              <a:t>bore our sins in his body on the tree</a:t>
            </a:r>
            <a:r>
              <a:rPr lang="en-US" dirty="0">
                <a:latin typeface="Arial" panose="020B0604020202020204" pitchFamily="34" charset="0"/>
                <a:cs typeface="Arial" panose="020B0604020202020204" pitchFamily="34" charset="0"/>
              </a:rPr>
              <a:t>, that we might die to sin and live to righteousness. By his wounds you have been healed. (1 Peter 2:24)</a:t>
            </a:r>
          </a:p>
          <a:p>
            <a:pPr marL="0" indent="0">
              <a:buNone/>
            </a:pPr>
            <a:endParaRPr lang="en-US" dirty="0">
              <a:latin typeface="Arial" panose="020B0604020202020204" pitchFamily="34" charset="0"/>
              <a:cs typeface="Arial" panose="020B0604020202020204" pitchFamily="34" charset="0"/>
            </a:endParaRPr>
          </a:p>
          <a:p>
            <a:pPr marL="0" indent="0">
              <a:buNone/>
            </a:pPr>
            <a:endParaRPr lang="en-US" dirty="0">
              <a:solidFill>
                <a:srgbClr val="0070C0"/>
              </a:solidFill>
              <a:latin typeface="Arial" panose="020B0604020202020204" pitchFamily="34" charset="0"/>
              <a:cs typeface="Arial" panose="020B0604020202020204" pitchFamily="34" charset="0"/>
            </a:endParaRPr>
          </a:p>
          <a:p>
            <a:endParaRPr lang="en-US" dirty="0">
              <a:solidFill>
                <a:srgbClr val="0070C0"/>
              </a:solidFill>
              <a:latin typeface="Arial" panose="020B0604020202020204" pitchFamily="34" charset="0"/>
              <a:cs typeface="Arial" panose="020B0604020202020204" pitchFamily="34" charset="0"/>
            </a:endParaRPr>
          </a:p>
        </p:txBody>
      </p:sp>
      <p:sp>
        <p:nvSpPr>
          <p:cNvPr id="2" name="Rectangle 1"/>
          <p:cNvSpPr/>
          <p:nvPr/>
        </p:nvSpPr>
        <p:spPr>
          <a:xfrm>
            <a:off x="2434656" y="5909861"/>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15761906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96645" y="0"/>
            <a:ext cx="11818372" cy="1101212"/>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The Atonement – Was The Death of Jesus the only way to save the Elect?</a:t>
            </a:r>
            <a:endParaRPr lang="en-US" sz="2800" b="1" dirty="0">
              <a:cs typeface="Arial" panose="020B0604020202020204" pitchFamily="34" charset="0"/>
            </a:endParaRPr>
          </a:p>
        </p:txBody>
      </p:sp>
      <p:sp>
        <p:nvSpPr>
          <p:cNvPr id="9" name="Content Placeholder 8"/>
          <p:cNvSpPr>
            <a:spLocks noGrp="1"/>
          </p:cNvSpPr>
          <p:nvPr>
            <p:ph idx="1"/>
          </p:nvPr>
        </p:nvSpPr>
        <p:spPr>
          <a:xfrm>
            <a:off x="196645" y="1251683"/>
            <a:ext cx="11818373" cy="5606317"/>
          </a:xfrm>
          <a:solidFill>
            <a:srgbClr val="FFFFCC"/>
          </a:solidFill>
        </p:spPr>
        <p:txBody>
          <a:bodyPr>
            <a:normAutofit/>
          </a:bodyPr>
          <a:lstStyle/>
          <a:p>
            <a:pPr marL="0" indent="0">
              <a:lnSpc>
                <a:spcPct val="160000"/>
              </a:lnSpc>
              <a:buNone/>
            </a:pPr>
            <a:r>
              <a:rPr lang="en-US" dirty="0">
                <a:latin typeface="Arial" panose="020B0604020202020204" pitchFamily="34" charset="0"/>
                <a:cs typeface="Arial" panose="020B0604020202020204" pitchFamily="34" charset="0"/>
              </a:rPr>
              <a:t>Therefore, he had to be made like his brothers in every respect, so that he might become a merciful and faithful high priest in the service of God, </a:t>
            </a:r>
            <a:r>
              <a:rPr lang="en-US" dirty="0">
                <a:solidFill>
                  <a:srgbClr val="FF0000"/>
                </a:solidFill>
                <a:latin typeface="Arial" panose="020B0604020202020204" pitchFamily="34" charset="0"/>
                <a:cs typeface="Arial" panose="020B0604020202020204" pitchFamily="34" charset="0"/>
              </a:rPr>
              <a:t>to make propitiation* for the sins of the people</a:t>
            </a:r>
            <a:r>
              <a:rPr lang="en-US" dirty="0">
                <a:latin typeface="Arial" panose="020B0604020202020204" pitchFamily="34" charset="0"/>
                <a:cs typeface="Arial" panose="020B0604020202020204" pitchFamily="34" charset="0"/>
              </a:rPr>
              <a:t>. (Hebrews 2:17)</a:t>
            </a:r>
          </a:p>
          <a:p>
            <a:pPr marL="0" indent="0">
              <a:lnSpc>
                <a:spcPct val="160000"/>
              </a:lnSpc>
              <a:buNone/>
            </a:pPr>
            <a:r>
              <a:rPr lang="en-US" dirty="0">
                <a:solidFill>
                  <a:srgbClr val="0070C0"/>
                </a:solidFill>
              </a:rPr>
              <a:t>*The same Greek word is sometimes translated by both the</a:t>
            </a:r>
            <a:r>
              <a:rPr lang="en-US" i="1" dirty="0">
                <a:solidFill>
                  <a:srgbClr val="0070C0"/>
                </a:solidFill>
              </a:rPr>
              <a:t> </a:t>
            </a:r>
            <a:r>
              <a:rPr lang="en-US" dirty="0">
                <a:solidFill>
                  <a:srgbClr val="0070C0"/>
                </a:solidFill>
              </a:rPr>
              <a:t>words</a:t>
            </a:r>
            <a:r>
              <a:rPr lang="en-US" i="1" dirty="0">
                <a:solidFill>
                  <a:srgbClr val="0070C0"/>
                </a:solidFill>
              </a:rPr>
              <a:t> expiation</a:t>
            </a:r>
            <a:r>
              <a:rPr lang="en-US" dirty="0">
                <a:solidFill>
                  <a:srgbClr val="0070C0"/>
                </a:solidFill>
              </a:rPr>
              <a:t> and </a:t>
            </a:r>
            <a:r>
              <a:rPr lang="en-US" i="1" dirty="0">
                <a:solidFill>
                  <a:srgbClr val="0070C0"/>
                </a:solidFill>
              </a:rPr>
              <a:t>propitiation. </a:t>
            </a:r>
            <a:r>
              <a:rPr lang="en-US" dirty="0">
                <a:solidFill>
                  <a:srgbClr val="0070C0"/>
                </a:solidFill>
              </a:rPr>
              <a:t>Expiation is the </a:t>
            </a:r>
            <a:r>
              <a:rPr lang="en-US" dirty="0">
                <a:solidFill>
                  <a:srgbClr val="FF0000"/>
                </a:solidFill>
              </a:rPr>
              <a:t>act</a:t>
            </a:r>
            <a:r>
              <a:rPr lang="en-US" dirty="0">
                <a:solidFill>
                  <a:srgbClr val="0070C0"/>
                </a:solidFill>
              </a:rPr>
              <a:t> that results in the change of God’s disposition toward us. It is what Christ did on the cross, and the </a:t>
            </a:r>
            <a:r>
              <a:rPr lang="en-US" dirty="0">
                <a:solidFill>
                  <a:srgbClr val="FF0000"/>
                </a:solidFill>
              </a:rPr>
              <a:t>result</a:t>
            </a:r>
            <a:r>
              <a:rPr lang="en-US" dirty="0">
                <a:solidFill>
                  <a:srgbClr val="0070C0"/>
                </a:solidFill>
              </a:rPr>
              <a:t> of Christ’s work of expiation is propitiation—God’s anger is turned away. </a:t>
            </a:r>
            <a:endParaRPr lang="en-US" b="1" dirty="0">
              <a:solidFill>
                <a:srgbClr val="0070C0"/>
              </a:solidFill>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37107048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96645" y="1"/>
            <a:ext cx="11818372" cy="1071716"/>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The Atonement – Was The Death of Jesus the only way to save the Elect?</a:t>
            </a:r>
            <a:endParaRPr lang="en-US" sz="2800" b="1" dirty="0">
              <a:cs typeface="Arial" panose="020B0604020202020204" pitchFamily="34" charset="0"/>
            </a:endParaRPr>
          </a:p>
        </p:txBody>
      </p:sp>
      <p:sp>
        <p:nvSpPr>
          <p:cNvPr id="9" name="Content Placeholder 8"/>
          <p:cNvSpPr>
            <a:spLocks noGrp="1"/>
          </p:cNvSpPr>
          <p:nvPr>
            <p:ph idx="1"/>
          </p:nvPr>
        </p:nvSpPr>
        <p:spPr>
          <a:xfrm>
            <a:off x="186812" y="1184382"/>
            <a:ext cx="11818373" cy="5344237"/>
          </a:xfrm>
          <a:solidFill>
            <a:srgbClr val="FFFFCC"/>
          </a:solidFill>
        </p:spPr>
        <p:txBody>
          <a:bodyPr>
            <a:normAutofit/>
          </a:bodyPr>
          <a:lstStyle/>
          <a:p>
            <a:pPr marL="0" indent="0">
              <a:lnSpc>
                <a:spcPct val="150000"/>
              </a:lnSpc>
              <a:buNone/>
            </a:pPr>
            <a:r>
              <a:rPr lang="en-US" dirty="0">
                <a:latin typeface="Arial" panose="020B0604020202020204" pitchFamily="34" charset="0"/>
                <a:cs typeface="Arial" panose="020B0604020202020204" pitchFamily="34" charset="0"/>
              </a:rPr>
              <a:t>Thus it was necessary for the copies of the heavenly things to be purified with these rites, but the heavenly things themselves with </a:t>
            </a:r>
            <a:r>
              <a:rPr lang="en-US" dirty="0">
                <a:solidFill>
                  <a:srgbClr val="FF0000"/>
                </a:solidFill>
                <a:latin typeface="Arial" panose="020B0604020202020204" pitchFamily="34" charset="0"/>
                <a:cs typeface="Arial" panose="020B0604020202020204" pitchFamily="34" charset="0"/>
              </a:rPr>
              <a:t>better sacrifices </a:t>
            </a:r>
            <a:r>
              <a:rPr lang="en-US" dirty="0">
                <a:latin typeface="Arial" panose="020B0604020202020204" pitchFamily="34" charset="0"/>
                <a:cs typeface="Arial" panose="020B0604020202020204" pitchFamily="34" charset="0"/>
              </a:rPr>
              <a:t>than these. For Christ has entered, not into holy places made with hands, which are copies of the true things, but into heaven itself, now to </a:t>
            </a:r>
            <a:r>
              <a:rPr lang="en-US" dirty="0">
                <a:solidFill>
                  <a:srgbClr val="FF0000"/>
                </a:solidFill>
                <a:latin typeface="Arial" panose="020B0604020202020204" pitchFamily="34" charset="0"/>
                <a:cs typeface="Arial" panose="020B0604020202020204" pitchFamily="34" charset="0"/>
              </a:rPr>
              <a:t>appear in the presence of God on our behalf.</a:t>
            </a:r>
            <a:r>
              <a:rPr lang="en-US" dirty="0">
                <a:latin typeface="Arial" panose="020B0604020202020204" pitchFamily="34" charset="0"/>
                <a:cs typeface="Arial" panose="020B0604020202020204" pitchFamily="34" charset="0"/>
              </a:rPr>
              <a:t> Nor was it to </a:t>
            </a:r>
            <a:r>
              <a:rPr lang="en-US" dirty="0">
                <a:solidFill>
                  <a:srgbClr val="FF0000"/>
                </a:solidFill>
                <a:latin typeface="Arial" panose="020B0604020202020204" pitchFamily="34" charset="0"/>
                <a:cs typeface="Arial" panose="020B0604020202020204" pitchFamily="34" charset="0"/>
              </a:rPr>
              <a:t>offer himself repeatedly, as the high priest enters the holy places every year </a:t>
            </a:r>
            <a:r>
              <a:rPr lang="en-US" dirty="0">
                <a:latin typeface="Arial" panose="020B0604020202020204" pitchFamily="34" charset="0"/>
                <a:cs typeface="Arial" panose="020B0604020202020204" pitchFamily="34" charset="0"/>
              </a:rPr>
              <a:t>with blood not his own, (Hebrews 9:23 – 25)</a:t>
            </a:r>
          </a:p>
          <a:p>
            <a:pPr marL="0" indent="0">
              <a:lnSpc>
                <a:spcPct val="150000"/>
              </a:lnSpc>
              <a:buNone/>
            </a:pPr>
            <a:endParaRPr lang="en-US" b="1" dirty="0">
              <a:latin typeface="Arial" panose="020B0604020202020204" pitchFamily="34" charset="0"/>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42286251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96645" y="0"/>
            <a:ext cx="11818372" cy="1032387"/>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The Atonement – Was The Death of Jesus the only way to save the Elect?</a:t>
            </a:r>
            <a:endParaRPr lang="en-US" sz="2800" b="1" dirty="0">
              <a:cs typeface="Arial" panose="020B0604020202020204" pitchFamily="34" charset="0"/>
            </a:endParaRPr>
          </a:p>
        </p:txBody>
      </p:sp>
      <p:sp>
        <p:nvSpPr>
          <p:cNvPr id="9" name="Content Placeholder 8"/>
          <p:cNvSpPr>
            <a:spLocks noGrp="1"/>
          </p:cNvSpPr>
          <p:nvPr>
            <p:ph idx="1"/>
          </p:nvPr>
        </p:nvSpPr>
        <p:spPr>
          <a:xfrm>
            <a:off x="186813" y="1116813"/>
            <a:ext cx="11818373" cy="5741187"/>
          </a:xfrm>
          <a:solidFill>
            <a:srgbClr val="FFFFCC"/>
          </a:solidFill>
        </p:spPr>
        <p:txBody>
          <a:bodyPr>
            <a:normAutofit lnSpcReduction="10000"/>
          </a:bodyPr>
          <a:lstStyle/>
          <a:p>
            <a:pPr marL="0" indent="0">
              <a:lnSpc>
                <a:spcPct val="150000"/>
              </a:lnSpc>
              <a:buNone/>
            </a:pPr>
            <a:r>
              <a:rPr lang="en-US" dirty="0">
                <a:latin typeface="Arial" panose="020B0604020202020204" pitchFamily="34" charset="0"/>
                <a:cs typeface="Arial" panose="020B0604020202020204" pitchFamily="34" charset="0"/>
              </a:rPr>
              <a:t>for then he would have had to suffer repeatedly since the foundation of the world. But as it is, he has </a:t>
            </a:r>
            <a:r>
              <a:rPr lang="en-US" dirty="0">
                <a:solidFill>
                  <a:srgbClr val="FF0000"/>
                </a:solidFill>
                <a:latin typeface="Arial" panose="020B0604020202020204" pitchFamily="34" charset="0"/>
                <a:cs typeface="Arial" panose="020B0604020202020204" pitchFamily="34" charset="0"/>
              </a:rPr>
              <a:t>appeared once for all at the end of the ages to put away sin by the sacrifice of himself.</a:t>
            </a:r>
            <a:r>
              <a:rPr lang="en-US" dirty="0">
                <a:latin typeface="Arial" panose="020B0604020202020204" pitchFamily="34" charset="0"/>
                <a:cs typeface="Arial" panose="020B0604020202020204" pitchFamily="34" charset="0"/>
              </a:rPr>
              <a:t> And just as it is appointed for man to die once, and after that comes judgment, </a:t>
            </a:r>
            <a:r>
              <a:rPr lang="en-US" dirty="0">
                <a:solidFill>
                  <a:srgbClr val="FF0000"/>
                </a:solidFill>
                <a:latin typeface="Arial" panose="020B0604020202020204" pitchFamily="34" charset="0"/>
                <a:cs typeface="Arial" panose="020B0604020202020204" pitchFamily="34" charset="0"/>
              </a:rPr>
              <a:t>so Christ, having been offered once to bear the sins of many</a:t>
            </a:r>
            <a:r>
              <a:rPr lang="en-US" dirty="0">
                <a:latin typeface="Arial" panose="020B0604020202020204" pitchFamily="34" charset="0"/>
                <a:cs typeface="Arial" panose="020B0604020202020204" pitchFamily="34" charset="0"/>
              </a:rPr>
              <a:t>, will </a:t>
            </a:r>
            <a:r>
              <a:rPr lang="en-US" dirty="0">
                <a:solidFill>
                  <a:srgbClr val="FF0000"/>
                </a:solidFill>
                <a:latin typeface="Arial" panose="020B0604020202020204" pitchFamily="34" charset="0"/>
                <a:cs typeface="Arial" panose="020B0604020202020204" pitchFamily="34" charset="0"/>
              </a:rPr>
              <a:t>appear a second time</a:t>
            </a:r>
            <a:r>
              <a:rPr lang="en-US" dirty="0">
                <a:latin typeface="Arial" panose="020B0604020202020204" pitchFamily="34" charset="0"/>
                <a:cs typeface="Arial" panose="020B0604020202020204" pitchFamily="34" charset="0"/>
              </a:rPr>
              <a:t>, not to deal with sin but to save those who are eagerly waiting for him. (Hebrews 9:26 – 28)</a:t>
            </a:r>
          </a:p>
          <a:p>
            <a:pPr marL="0" indent="0">
              <a:lnSpc>
                <a:spcPct val="150000"/>
              </a:lnSpc>
              <a:buNone/>
            </a:pPr>
            <a:r>
              <a:rPr lang="en-US" dirty="0">
                <a:latin typeface="Arial" panose="020B0604020202020204" pitchFamily="34" charset="0"/>
                <a:cs typeface="Arial" panose="020B0604020202020204" pitchFamily="34" charset="0"/>
              </a:rPr>
              <a:t>For it is </a:t>
            </a:r>
            <a:r>
              <a:rPr lang="en-US" dirty="0">
                <a:solidFill>
                  <a:srgbClr val="FF0000"/>
                </a:solidFill>
                <a:latin typeface="Arial" panose="020B0604020202020204" pitchFamily="34" charset="0"/>
                <a:cs typeface="Arial" panose="020B0604020202020204" pitchFamily="34" charset="0"/>
              </a:rPr>
              <a:t>impossible for the blood of bulls and goats to take away sins</a:t>
            </a:r>
            <a:r>
              <a:rPr lang="en-US" dirty="0">
                <a:latin typeface="Arial" panose="020B0604020202020204" pitchFamily="34" charset="0"/>
                <a:cs typeface="Arial" panose="020B0604020202020204" pitchFamily="34" charset="0"/>
              </a:rPr>
              <a:t>. (Hebrews 10:4)</a:t>
            </a:r>
            <a:endParaRPr lang="en-US" b="1" dirty="0">
              <a:latin typeface="Arial" panose="020B0604020202020204" pitchFamily="34" charset="0"/>
              <a:cs typeface="Arial" panose="020B0604020202020204" pitchFamily="34" charset="0"/>
            </a:endParaRPr>
          </a:p>
          <a:p>
            <a:pPr marL="0" indent="0">
              <a:lnSpc>
                <a:spcPct val="150000"/>
              </a:lnSpc>
              <a:buNone/>
            </a:pPr>
            <a:endParaRPr lang="en-US" b="1" dirty="0">
              <a:latin typeface="Arial" panose="020B0604020202020204" pitchFamily="34" charset="0"/>
              <a:cs typeface="Arial" panose="020B0604020202020204" pitchFamily="34" charset="0"/>
            </a:endParaRPr>
          </a:p>
        </p:txBody>
      </p:sp>
      <p:sp>
        <p:nvSpPr>
          <p:cNvPr id="2" name="Rectangle 1"/>
          <p:cNvSpPr/>
          <p:nvPr/>
        </p:nvSpPr>
        <p:spPr>
          <a:xfrm>
            <a:off x="2464153" y="5919693"/>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11432877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96645" y="0"/>
            <a:ext cx="11818372" cy="656493"/>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The Atonement – What Did Jesus Do for the Elect in the Atonement?</a:t>
            </a:r>
            <a:endParaRPr lang="en-US" sz="2800" b="1" dirty="0">
              <a:cs typeface="Arial" panose="020B0604020202020204" pitchFamily="34" charset="0"/>
            </a:endParaRPr>
          </a:p>
        </p:txBody>
      </p:sp>
      <p:sp>
        <p:nvSpPr>
          <p:cNvPr id="9" name="Content Placeholder 8"/>
          <p:cNvSpPr>
            <a:spLocks noGrp="1"/>
          </p:cNvSpPr>
          <p:nvPr>
            <p:ph idx="1"/>
          </p:nvPr>
        </p:nvSpPr>
        <p:spPr>
          <a:xfrm>
            <a:off x="196645" y="782516"/>
            <a:ext cx="11818373" cy="5925014"/>
          </a:xfrm>
          <a:solidFill>
            <a:srgbClr val="FFFFCC"/>
          </a:solidFill>
        </p:spPr>
        <p:txBody>
          <a:bodyPr>
            <a:normAutofit/>
          </a:bodyPr>
          <a:lstStyle/>
          <a:p>
            <a:pPr marL="971550" lvl="1" indent="-514350">
              <a:lnSpc>
                <a:spcPct val="150000"/>
              </a:lnSpc>
              <a:buFont typeface="+mj-lt"/>
              <a:buAutoNum type="arabicPeriod"/>
            </a:pPr>
            <a:r>
              <a:rPr lang="en-US" sz="2800" dirty="0">
                <a:solidFill>
                  <a:srgbClr val="0070C0"/>
                </a:solidFill>
                <a:latin typeface="Arial" panose="020B0604020202020204" pitchFamily="34" charset="0"/>
                <a:cs typeface="Arial" panose="020B0604020202020204" pitchFamily="34" charset="0"/>
              </a:rPr>
              <a:t>Jesus perfectly </a:t>
            </a:r>
            <a:r>
              <a:rPr lang="en-US" sz="2800" dirty="0">
                <a:solidFill>
                  <a:srgbClr val="FF0000"/>
                </a:solidFill>
                <a:latin typeface="Arial" panose="020B0604020202020204" pitchFamily="34" charset="0"/>
                <a:cs typeface="Arial" panose="020B0604020202020204" pitchFamily="34" charset="0"/>
              </a:rPr>
              <a:t>obeyed</a:t>
            </a:r>
            <a:r>
              <a:rPr lang="en-US" sz="2800" dirty="0">
                <a:solidFill>
                  <a:srgbClr val="0070C0"/>
                </a:solidFill>
                <a:latin typeface="Arial" panose="020B0604020202020204" pitchFamily="34" charset="0"/>
                <a:cs typeface="Arial" panose="020B0604020202020204" pitchFamily="34" charset="0"/>
              </a:rPr>
              <a:t> all the requirements of the Law in the elect’s place and was perfectly </a:t>
            </a:r>
            <a:r>
              <a:rPr lang="en-US" sz="2800" dirty="0">
                <a:solidFill>
                  <a:srgbClr val="FF0000"/>
                </a:solidFill>
                <a:latin typeface="Arial" panose="020B0604020202020204" pitchFamily="34" charset="0"/>
                <a:cs typeface="Arial" panose="020B0604020202020204" pitchFamily="34" charset="0"/>
              </a:rPr>
              <a:t>obedient</a:t>
            </a:r>
            <a:r>
              <a:rPr lang="en-US" sz="2800" dirty="0">
                <a:solidFill>
                  <a:srgbClr val="0070C0"/>
                </a:solidFill>
                <a:latin typeface="Arial" panose="020B0604020202020204" pitchFamily="34" charset="0"/>
                <a:cs typeface="Arial" panose="020B0604020202020204" pitchFamily="34" charset="0"/>
              </a:rPr>
              <a:t> to the will of God as our representative. (Active Obedience)</a:t>
            </a:r>
          </a:p>
          <a:p>
            <a:pPr marL="971550" lvl="1" indent="-514350">
              <a:lnSpc>
                <a:spcPct val="150000"/>
              </a:lnSpc>
              <a:buFont typeface="+mj-lt"/>
              <a:buAutoNum type="arabicPeriod"/>
            </a:pPr>
            <a:r>
              <a:rPr lang="en-US" sz="2800" dirty="0">
                <a:solidFill>
                  <a:srgbClr val="0070C0"/>
                </a:solidFill>
                <a:latin typeface="Arial" panose="020B0604020202020204" pitchFamily="34" charset="0"/>
                <a:cs typeface="Arial" panose="020B0604020202020204" pitchFamily="34" charset="0"/>
              </a:rPr>
              <a:t> Jesus paid the penalty for all the sins of the </a:t>
            </a:r>
            <a:r>
              <a:rPr lang="en-US" sz="2800" i="1" dirty="0">
                <a:solidFill>
                  <a:srgbClr val="0070C0"/>
                </a:solidFill>
                <a:latin typeface="Arial" panose="020B0604020202020204" pitchFamily="34" charset="0"/>
                <a:cs typeface="Arial" panose="020B0604020202020204" pitchFamily="34" charset="0"/>
              </a:rPr>
              <a:t>elect</a:t>
            </a:r>
            <a:r>
              <a:rPr lang="en-US" sz="2800" dirty="0">
                <a:solidFill>
                  <a:srgbClr val="0070C0"/>
                </a:solidFill>
                <a:latin typeface="Arial" panose="020B0604020202020204" pitchFamily="34" charset="0"/>
                <a:cs typeface="Arial" panose="020B0604020202020204" pitchFamily="34" charset="0"/>
              </a:rPr>
              <a:t> through all of his sufferings in body and soul throughout his entire life lived in a fallen world and in his death on the cross. (Passive Obedience)</a:t>
            </a:r>
          </a:p>
          <a:p>
            <a:pPr marL="0" indent="0">
              <a:buNone/>
            </a:pPr>
            <a:endParaRPr lang="en-US" dirty="0">
              <a:latin typeface="Arial" panose="020B0604020202020204" pitchFamily="34" charset="0"/>
              <a:cs typeface="Arial" panose="020B0604020202020204" pitchFamily="34" charset="0"/>
            </a:endParaRPr>
          </a:p>
        </p:txBody>
      </p:sp>
      <p:sp>
        <p:nvSpPr>
          <p:cNvPr id="2" name="Rectangle 1"/>
          <p:cNvSpPr/>
          <p:nvPr/>
        </p:nvSpPr>
        <p:spPr>
          <a:xfrm>
            <a:off x="2434656" y="5909861"/>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22927207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96645" y="0"/>
            <a:ext cx="11818372" cy="656493"/>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The Atonement – Christ’s obedience for the Elect (Active Obedience)</a:t>
            </a:r>
            <a:endParaRPr lang="en-US" sz="2800" b="1" dirty="0">
              <a:cs typeface="Arial" panose="020B0604020202020204" pitchFamily="34" charset="0"/>
            </a:endParaRPr>
          </a:p>
        </p:txBody>
      </p:sp>
      <p:sp>
        <p:nvSpPr>
          <p:cNvPr id="9" name="Content Placeholder 8"/>
          <p:cNvSpPr>
            <a:spLocks noGrp="1"/>
          </p:cNvSpPr>
          <p:nvPr>
            <p:ph idx="1"/>
          </p:nvPr>
        </p:nvSpPr>
        <p:spPr>
          <a:xfrm>
            <a:off x="196645" y="782516"/>
            <a:ext cx="11818373" cy="5925014"/>
          </a:xfrm>
          <a:solidFill>
            <a:srgbClr val="FFFFCC"/>
          </a:solidFill>
        </p:spPr>
        <p:txBody>
          <a:bodyPr>
            <a:normAutofit/>
          </a:bodyPr>
          <a:lstStyle/>
          <a:p>
            <a:pPr>
              <a:lnSpc>
                <a:spcPct val="150000"/>
              </a:lnSpc>
            </a:pPr>
            <a:r>
              <a:rPr lang="en-US" dirty="0">
                <a:solidFill>
                  <a:srgbClr val="0070C0"/>
                </a:solidFill>
                <a:latin typeface="Arial" panose="020B0604020202020204" pitchFamily="34" charset="0"/>
                <a:cs typeface="Arial" panose="020B0604020202020204" pitchFamily="34" charset="0"/>
              </a:rPr>
              <a:t>Had Jesus only earned forgiveness for the elect’s sins they would have been “reset” to Adam and Eve’s original status of “Free Will” with the moral ability to choose to obey or not obey </a:t>
            </a:r>
            <a:r>
              <a:rPr lang="en-US" b="1" dirty="0">
                <a:solidFill>
                  <a:srgbClr val="0070C0"/>
                </a:solidFill>
                <a:latin typeface="Arial" panose="020B0604020202020204" pitchFamily="34" charset="0"/>
                <a:cs typeface="Arial" panose="020B0604020202020204" pitchFamily="34" charset="0"/>
              </a:rPr>
              <a:t>BUT</a:t>
            </a:r>
            <a:r>
              <a:rPr lang="en-US" dirty="0">
                <a:solidFill>
                  <a:srgbClr val="0070C0"/>
                </a:solidFill>
                <a:latin typeface="Arial" panose="020B0604020202020204" pitchFamily="34" charset="0"/>
                <a:cs typeface="Arial" panose="020B0604020202020204" pitchFamily="34" charset="0"/>
              </a:rPr>
              <a:t> would not have the </a:t>
            </a:r>
            <a:r>
              <a:rPr lang="en-US" dirty="0">
                <a:solidFill>
                  <a:srgbClr val="FF0000"/>
                </a:solidFill>
                <a:latin typeface="Arial" panose="020B0604020202020204" pitchFamily="34" charset="0"/>
                <a:cs typeface="Arial" panose="020B0604020202020204" pitchFamily="34" charset="0"/>
              </a:rPr>
              <a:t>merit</a:t>
            </a:r>
            <a:r>
              <a:rPr lang="en-US" dirty="0">
                <a:solidFill>
                  <a:srgbClr val="0070C0"/>
                </a:solidFill>
                <a:latin typeface="Arial" panose="020B0604020202020204" pitchFamily="34" charset="0"/>
                <a:cs typeface="Arial" panose="020B0604020202020204" pitchFamily="34" charset="0"/>
              </a:rPr>
              <a:t> required for heaven.</a:t>
            </a:r>
          </a:p>
        </p:txBody>
      </p:sp>
      <p:sp>
        <p:nvSpPr>
          <p:cNvPr id="2" name="Rectangle 1"/>
          <p:cNvSpPr/>
          <p:nvPr/>
        </p:nvSpPr>
        <p:spPr>
          <a:xfrm>
            <a:off x="2434656" y="5909861"/>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12001468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96645" y="96672"/>
            <a:ext cx="11818372" cy="656493"/>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The Atonement – Christ’s obedience for the Elect (Active Obedience)</a:t>
            </a:r>
            <a:endParaRPr lang="en-US" sz="2800" b="1" dirty="0">
              <a:cs typeface="Arial" panose="020B0604020202020204" pitchFamily="34" charset="0"/>
            </a:endParaRPr>
          </a:p>
        </p:txBody>
      </p:sp>
      <p:sp>
        <p:nvSpPr>
          <p:cNvPr id="9" name="Content Placeholder 8"/>
          <p:cNvSpPr>
            <a:spLocks noGrp="1"/>
          </p:cNvSpPr>
          <p:nvPr>
            <p:ph idx="1"/>
          </p:nvPr>
        </p:nvSpPr>
        <p:spPr>
          <a:xfrm>
            <a:off x="127819" y="932986"/>
            <a:ext cx="11965858" cy="5925014"/>
          </a:xfrm>
          <a:solidFill>
            <a:srgbClr val="FFFFCC"/>
          </a:solidFill>
        </p:spPr>
        <p:txBody>
          <a:bodyPr>
            <a:normAutofit/>
          </a:bodyPr>
          <a:lstStyle/>
          <a:p>
            <a:pPr>
              <a:lnSpc>
                <a:spcPct val="150000"/>
              </a:lnSpc>
            </a:pPr>
            <a:r>
              <a:rPr lang="en-US" dirty="0">
                <a:solidFill>
                  <a:srgbClr val="0070C0"/>
                </a:solidFill>
                <a:latin typeface="Arial" panose="020B0604020202020204" pitchFamily="34" charset="0"/>
                <a:cs typeface="Arial" panose="020B0604020202020204" pitchFamily="34" charset="0"/>
              </a:rPr>
              <a:t>In order to merit heaven Adam and Eve needed to obey God perfectly for some probationary period so the elect need Christ to do this for them.</a:t>
            </a:r>
          </a:p>
          <a:p>
            <a:pPr marL="0" indent="0">
              <a:lnSpc>
                <a:spcPct val="150000"/>
              </a:lnSpc>
              <a:buNone/>
            </a:pPr>
            <a:r>
              <a:rPr lang="en-US" dirty="0">
                <a:latin typeface="Arial" panose="020B0604020202020204" pitchFamily="34" charset="0"/>
                <a:cs typeface="Arial" panose="020B0604020202020204" pitchFamily="34" charset="0"/>
              </a:rPr>
              <a:t>Indeed, I count everything as loss because of the surpassing worth of knowing Christ Jesus my Lord. For his sake I have suffered the loss of all things and count them as rubbish, in order that I may gain Christ and be found in him</a:t>
            </a:r>
            <a:r>
              <a:rPr lang="en-US" dirty="0">
                <a:solidFill>
                  <a:srgbClr val="FF0000"/>
                </a:solidFill>
                <a:latin typeface="Arial" panose="020B0604020202020204" pitchFamily="34" charset="0"/>
                <a:cs typeface="Arial" panose="020B0604020202020204" pitchFamily="34" charset="0"/>
              </a:rPr>
              <a:t>, not having a righteousness of my own that comes from the law,</a:t>
            </a:r>
            <a:r>
              <a:rPr lang="en-US" dirty="0">
                <a:latin typeface="Arial" panose="020B0604020202020204" pitchFamily="34" charset="0"/>
                <a:cs typeface="Arial" panose="020B0604020202020204" pitchFamily="34" charset="0"/>
              </a:rPr>
              <a:t> but that which comes through faith in Christ, the righteousness from God that depends on faith- (Philippians 3:8 – 9)</a:t>
            </a:r>
          </a:p>
          <a:p>
            <a:pPr marL="0" indent="0">
              <a:buNone/>
            </a:pPr>
            <a:endParaRPr lang="en-US" dirty="0">
              <a:latin typeface="Arial" panose="020B0604020202020204" pitchFamily="34" charset="0"/>
              <a:cs typeface="Arial" panose="020B0604020202020204" pitchFamily="34" charset="0"/>
            </a:endParaRPr>
          </a:p>
        </p:txBody>
      </p:sp>
      <p:sp>
        <p:nvSpPr>
          <p:cNvPr id="2" name="Rectangle 1"/>
          <p:cNvSpPr/>
          <p:nvPr/>
        </p:nvSpPr>
        <p:spPr>
          <a:xfrm>
            <a:off x="2434656" y="5909861"/>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30189366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96645" y="0"/>
            <a:ext cx="11818372" cy="656493"/>
          </a:xfrm>
          <a:solidFill>
            <a:srgbClr val="FFFFCC"/>
          </a:solidFill>
        </p:spPr>
        <p:txBody>
          <a:bodyPr>
            <a:noAutofit/>
          </a:bodyPr>
          <a:lstStyle/>
          <a:p>
            <a:r>
              <a:rPr lang="en-US" sz="2800" b="1" dirty="0">
                <a:latin typeface="Arial" panose="020B0604020202020204" pitchFamily="34" charset="0"/>
                <a:cs typeface="Arial" panose="020B0604020202020204" pitchFamily="34" charset="0"/>
              </a:rPr>
              <a:t>The Atonement – Christ’s obedience for the Elect (Active Obedience)</a:t>
            </a:r>
            <a:endParaRPr lang="en-US" sz="2800" b="1" dirty="0">
              <a:cs typeface="Arial" panose="020B0604020202020204" pitchFamily="34" charset="0"/>
            </a:endParaRPr>
          </a:p>
        </p:txBody>
      </p:sp>
      <p:sp>
        <p:nvSpPr>
          <p:cNvPr id="9" name="Content Placeholder 8"/>
          <p:cNvSpPr>
            <a:spLocks noGrp="1"/>
          </p:cNvSpPr>
          <p:nvPr>
            <p:ph idx="1"/>
          </p:nvPr>
        </p:nvSpPr>
        <p:spPr>
          <a:xfrm>
            <a:off x="196645" y="782516"/>
            <a:ext cx="11818373" cy="5925014"/>
          </a:xfrm>
          <a:solidFill>
            <a:srgbClr val="FFFFCC"/>
          </a:solidFill>
        </p:spPr>
        <p:txBody>
          <a:bodyPr>
            <a:normAutofit/>
          </a:bodyPr>
          <a:lstStyle/>
          <a:p>
            <a:pPr>
              <a:lnSpc>
                <a:spcPct val="150000"/>
              </a:lnSpc>
            </a:pPr>
            <a:r>
              <a:rPr lang="en-US" dirty="0">
                <a:latin typeface="Arial" panose="020B0604020202020204" pitchFamily="34" charset="0"/>
                <a:cs typeface="Arial" panose="020B0604020202020204" pitchFamily="34" charset="0"/>
              </a:rPr>
              <a:t>Did Jesus need to live a life of perfect obedience (righteousness) for his sake so that he could be a sinless sacrifice for the elect?</a:t>
            </a:r>
          </a:p>
          <a:p>
            <a:pPr lvl="1">
              <a:lnSpc>
                <a:spcPct val="150000"/>
              </a:lnSpc>
            </a:pPr>
            <a:r>
              <a:rPr lang="en-US" sz="2800" dirty="0">
                <a:solidFill>
                  <a:srgbClr val="0070C0"/>
                </a:solidFill>
                <a:latin typeface="Arial" panose="020B0604020202020204" pitchFamily="34" charset="0"/>
                <a:cs typeface="Arial" panose="020B0604020202020204" pitchFamily="34" charset="0"/>
              </a:rPr>
              <a:t>Jesus in his divine nature was sinless and had shared love and fellowship with the Father for all eternity</a:t>
            </a:r>
            <a:r>
              <a:rPr lang="en-US" dirty="0">
                <a:latin typeface="Arial" panose="020B0604020202020204" pitchFamily="34" charset="0"/>
                <a:cs typeface="Arial" panose="020B0604020202020204" pitchFamily="34" charset="0"/>
              </a:rPr>
              <a:t>.</a:t>
            </a:r>
          </a:p>
          <a:p>
            <a:pPr lvl="1">
              <a:lnSpc>
                <a:spcPct val="150000"/>
              </a:lnSpc>
            </a:pPr>
            <a:r>
              <a:rPr lang="en-US" sz="2800" dirty="0">
                <a:solidFill>
                  <a:srgbClr val="0070C0"/>
                </a:solidFill>
                <a:latin typeface="Arial" panose="020B0604020202020204" pitchFamily="34" charset="0"/>
                <a:cs typeface="Arial" panose="020B0604020202020204" pitchFamily="34" charset="0"/>
              </a:rPr>
              <a:t>If Jesus needed only sinlessness in his human nature and not also obedience, he could have come to earth for a short time and then died for all the sins of all the elect.</a:t>
            </a:r>
          </a:p>
          <a:p>
            <a:pPr marL="457200" lvl="1" indent="0">
              <a:buNone/>
            </a:pPr>
            <a:endParaRPr lang="en-US" sz="2800" dirty="0">
              <a:solidFill>
                <a:srgbClr val="0070C0"/>
              </a:solidFill>
              <a:latin typeface="Arial" panose="020B0604020202020204" pitchFamily="34" charset="0"/>
              <a:cs typeface="Arial" panose="020B0604020202020204" pitchFamily="34" charset="0"/>
            </a:endParaRPr>
          </a:p>
          <a:p>
            <a:pPr lvl="1"/>
            <a:endParaRPr lang="en-US" sz="2800" dirty="0">
              <a:solidFill>
                <a:srgbClr val="0070C0"/>
              </a:solidFill>
              <a:latin typeface="Arial" panose="020B0604020202020204" pitchFamily="34" charset="0"/>
              <a:cs typeface="Arial" panose="020B0604020202020204" pitchFamily="34" charset="0"/>
            </a:endParaRPr>
          </a:p>
          <a:p>
            <a:pPr marL="0" indent="0">
              <a:buNone/>
            </a:pPr>
            <a:endParaRPr lang="en-US" sz="3000" dirty="0">
              <a:latin typeface="Arial" panose="020B0604020202020204" pitchFamily="34" charset="0"/>
              <a:cs typeface="Arial" panose="020B0604020202020204" pitchFamily="34" charset="0"/>
            </a:endParaRPr>
          </a:p>
          <a:p>
            <a:pPr marL="0" indent="0">
              <a:buNone/>
            </a:pPr>
            <a:endParaRPr lang="en-US" dirty="0">
              <a:latin typeface="Arial" panose="020B0604020202020204" pitchFamily="34" charset="0"/>
              <a:cs typeface="Arial" panose="020B0604020202020204" pitchFamily="34" charset="0"/>
            </a:endParaRPr>
          </a:p>
        </p:txBody>
      </p:sp>
      <p:sp>
        <p:nvSpPr>
          <p:cNvPr id="2" name="Rectangle 1"/>
          <p:cNvSpPr/>
          <p:nvPr/>
        </p:nvSpPr>
        <p:spPr>
          <a:xfrm>
            <a:off x="2434656" y="5909861"/>
            <a:ext cx="7991302" cy="523220"/>
          </a:xfrm>
          <a:prstGeom prst="rect">
            <a:avLst/>
          </a:prstGeom>
        </p:spPr>
        <p:txBody>
          <a:bodyPr wrap="square">
            <a:spAutoFit/>
          </a:bodyPr>
          <a:lstStyle/>
          <a:p>
            <a:endParaRPr lang="en-US" sz="2800" dirty="0">
              <a:solidFill>
                <a:srgbClr val="0070C0"/>
              </a:solidFill>
            </a:endParaRPr>
          </a:p>
        </p:txBody>
      </p:sp>
    </p:spTree>
    <p:extLst>
      <p:ext uri="{BB962C8B-B14F-4D97-AF65-F5344CB8AC3E}">
        <p14:creationId xmlns:p14="http://schemas.microsoft.com/office/powerpoint/2010/main" val="167029475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TotalTime>
  <Words>948</Words>
  <Application>Microsoft Office PowerPoint</Application>
  <PresentationFormat>Widescreen</PresentationFormat>
  <Paragraphs>102</Paragraphs>
  <Slides>22</Slides>
  <Notes>22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22</vt:i4>
      </vt:variant>
    </vt:vector>
  </HeadingPairs>
  <TitlesOfParts>
    <vt:vector size="26" baseType="lpstr">
      <vt:lpstr>Arial</vt:lpstr>
      <vt:lpstr>Calibri</vt:lpstr>
      <vt:lpstr>Calibri Light</vt:lpstr>
      <vt:lpstr>Office Theme</vt:lpstr>
      <vt:lpstr>Discipleship:  An  Introduction to  Systematic Theology and  Apologetics</vt:lpstr>
      <vt:lpstr>The Atonement – Was The Death of Jesus the only way to save the Elect? (Review)</vt:lpstr>
      <vt:lpstr>The Atonement – Was The Death of Jesus the only way to save the Elect?</vt:lpstr>
      <vt:lpstr>The Atonement – Was The Death of Jesus the only way to save the Elect?</vt:lpstr>
      <vt:lpstr>The Atonement – Was The Death of Jesus the only way to save the Elect?</vt:lpstr>
      <vt:lpstr>The Atonement – What Did Jesus Do for the Elect in the Atonement?</vt:lpstr>
      <vt:lpstr>The Atonement – Christ’s obedience for the Elect (Active Obedience)</vt:lpstr>
      <vt:lpstr>The Atonement – Christ’s obedience for the Elect (Active Obedience)</vt:lpstr>
      <vt:lpstr>The Atonement – Christ’s obedience for the Elect (Active Obedience)</vt:lpstr>
      <vt:lpstr>The Atonement – Christ’s obedience for the Elect (Active Obedience)</vt:lpstr>
      <vt:lpstr>The Atonement – Christ’s suffering for the Elect (Passive Obedience)</vt:lpstr>
      <vt:lpstr>The Atonement – Christ’s suffering for the Elect (Passive Obedience)</vt:lpstr>
      <vt:lpstr>The Atonement – Christ’s suffering for the Elect (Passive Obedience)</vt:lpstr>
      <vt:lpstr>The Atonement – Christ’s suffering for the Elect (Passive Obedience)</vt:lpstr>
      <vt:lpstr>The Atonement – Christ’s suffering for the Elect (Passive Obedience)</vt:lpstr>
      <vt:lpstr>The Atonement – Christ’s suffering for the Elect (Passive Obedience)</vt:lpstr>
      <vt:lpstr>The Atonement – Christ’s suffering for the Elect (Passive Obedience)</vt:lpstr>
      <vt:lpstr>The Atonement – Christ’s suffering for the Elect (Passive Obedience)</vt:lpstr>
      <vt:lpstr>The Atonement – Christ’s suffering for the Elect (Passive Obedience)</vt:lpstr>
      <vt:lpstr>The Atonement – Christ’s suffering for the Elect (Passive Obedience)</vt:lpstr>
      <vt:lpstr>The Atonement – Christ’s suffering for the Elect (Passive Obedience)</vt:lpstr>
      <vt:lpstr>The Atonement – Christ’s suffering for the Elect (Passive Obedience)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Discipleship:  An  Introduction to  Systematic Theology and  Apologetics</dc:title>
  <dc:creator>Carl Schmuland</dc:creator>
  <cp:lastModifiedBy>Carl Schmuland</cp:lastModifiedBy>
  <cp:revision>2</cp:revision>
  <dcterms:created xsi:type="dcterms:W3CDTF">2019-05-05T19:45:47Z</dcterms:created>
  <dcterms:modified xsi:type="dcterms:W3CDTF">2019-05-05T19:48:31Z</dcterms:modified>
</cp:coreProperties>
</file>