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1145" r:id="rId2"/>
    <p:sldId id="1146" r:id="rId3"/>
    <p:sldId id="1100" r:id="rId4"/>
    <p:sldId id="1101" r:id="rId5"/>
    <p:sldId id="1102" r:id="rId6"/>
    <p:sldId id="1103" r:id="rId7"/>
    <p:sldId id="1104" r:id="rId8"/>
    <p:sldId id="1105" r:id="rId9"/>
    <p:sldId id="1106" r:id="rId10"/>
    <p:sldId id="1107" r:id="rId11"/>
    <p:sldId id="1108" r:id="rId12"/>
    <p:sldId id="1119" r:id="rId13"/>
    <p:sldId id="1122" r:id="rId14"/>
    <p:sldId id="1123" r:id="rId15"/>
    <p:sldId id="1124" r:id="rId16"/>
    <p:sldId id="1125" r:id="rId17"/>
    <p:sldId id="1126" r:id="rId18"/>
    <p:sldId id="1127" r:id="rId19"/>
    <p:sldId id="1130" r:id="rId20"/>
    <p:sldId id="1128" r:id="rId21"/>
    <p:sldId id="1129" r:id="rId22"/>
    <p:sldId id="1140" r:id="rId23"/>
    <p:sldId id="1132" r:id="rId24"/>
    <p:sldId id="1133" r:id="rId25"/>
    <p:sldId id="1134" r:id="rId26"/>
    <p:sldId id="1135" r:id="rId27"/>
    <p:sldId id="1138" r:id="rId28"/>
    <p:sldId id="1139"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2" d="100"/>
          <a:sy n="82" d="100"/>
        </p:scale>
        <p:origin x="72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9549F6-9400-49F2-BD3D-E2CDD9FC7D16}" type="datetimeFigureOut">
              <a:rPr lang="en-US" smtClean="0"/>
              <a:t>6/30/2019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532D5D-8002-429B-AAFF-BF8C5A919DF5}" type="slidenum">
              <a:rPr lang="en-US" smtClean="0"/>
              <a:t>‹#›</a:t>
            </a:fld>
            <a:endParaRPr lang="en-US"/>
          </a:p>
        </p:txBody>
      </p:sp>
    </p:spTree>
    <p:extLst>
      <p:ext uri="{BB962C8B-B14F-4D97-AF65-F5344CB8AC3E}">
        <p14:creationId xmlns:p14="http://schemas.microsoft.com/office/powerpoint/2010/main" val="2836328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a:t>
            </a:fld>
            <a:endParaRPr lang="en-US"/>
          </a:p>
        </p:txBody>
      </p:sp>
    </p:spTree>
    <p:extLst>
      <p:ext uri="{BB962C8B-B14F-4D97-AF65-F5344CB8AC3E}">
        <p14:creationId xmlns:p14="http://schemas.microsoft.com/office/powerpoint/2010/main" val="2555137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26212372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11</a:t>
            </a:fld>
            <a:endParaRPr lang="en-US"/>
          </a:p>
        </p:txBody>
      </p:sp>
    </p:spTree>
    <p:extLst>
      <p:ext uri="{BB962C8B-B14F-4D97-AF65-F5344CB8AC3E}">
        <p14:creationId xmlns:p14="http://schemas.microsoft.com/office/powerpoint/2010/main" val="29804846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8746439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13</a:t>
            </a:fld>
            <a:endParaRPr lang="en-US"/>
          </a:p>
        </p:txBody>
      </p:sp>
    </p:spTree>
    <p:extLst>
      <p:ext uri="{BB962C8B-B14F-4D97-AF65-F5344CB8AC3E}">
        <p14:creationId xmlns:p14="http://schemas.microsoft.com/office/powerpoint/2010/main" val="25294429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14</a:t>
            </a:fld>
            <a:endParaRPr lang="en-US"/>
          </a:p>
        </p:txBody>
      </p:sp>
    </p:spTree>
    <p:extLst>
      <p:ext uri="{BB962C8B-B14F-4D97-AF65-F5344CB8AC3E}">
        <p14:creationId xmlns:p14="http://schemas.microsoft.com/office/powerpoint/2010/main" val="25187785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15</a:t>
            </a:fld>
            <a:endParaRPr lang="en-US"/>
          </a:p>
        </p:txBody>
      </p:sp>
    </p:spTree>
    <p:extLst>
      <p:ext uri="{BB962C8B-B14F-4D97-AF65-F5344CB8AC3E}">
        <p14:creationId xmlns:p14="http://schemas.microsoft.com/office/powerpoint/2010/main" val="6712220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16</a:t>
            </a:fld>
            <a:endParaRPr lang="en-US"/>
          </a:p>
        </p:txBody>
      </p:sp>
    </p:spTree>
    <p:extLst>
      <p:ext uri="{BB962C8B-B14F-4D97-AF65-F5344CB8AC3E}">
        <p14:creationId xmlns:p14="http://schemas.microsoft.com/office/powerpoint/2010/main" val="934037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17</a:t>
            </a:fld>
            <a:endParaRPr lang="en-US"/>
          </a:p>
        </p:txBody>
      </p:sp>
    </p:spTree>
    <p:extLst>
      <p:ext uri="{BB962C8B-B14F-4D97-AF65-F5344CB8AC3E}">
        <p14:creationId xmlns:p14="http://schemas.microsoft.com/office/powerpoint/2010/main" val="27778846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18</a:t>
            </a:fld>
            <a:endParaRPr lang="en-US"/>
          </a:p>
        </p:txBody>
      </p:sp>
    </p:spTree>
    <p:extLst>
      <p:ext uri="{BB962C8B-B14F-4D97-AF65-F5344CB8AC3E}">
        <p14:creationId xmlns:p14="http://schemas.microsoft.com/office/powerpoint/2010/main" val="5140839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19</a:t>
            </a:fld>
            <a:endParaRPr lang="en-US"/>
          </a:p>
        </p:txBody>
      </p:sp>
    </p:spTree>
    <p:extLst>
      <p:ext uri="{BB962C8B-B14F-4D97-AF65-F5344CB8AC3E}">
        <p14:creationId xmlns:p14="http://schemas.microsoft.com/office/powerpoint/2010/main" val="2360590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19860272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20</a:t>
            </a:fld>
            <a:endParaRPr lang="en-US"/>
          </a:p>
        </p:txBody>
      </p:sp>
    </p:spTree>
    <p:extLst>
      <p:ext uri="{BB962C8B-B14F-4D97-AF65-F5344CB8AC3E}">
        <p14:creationId xmlns:p14="http://schemas.microsoft.com/office/powerpoint/2010/main" val="39237463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21</a:t>
            </a:fld>
            <a:endParaRPr lang="en-US"/>
          </a:p>
        </p:txBody>
      </p:sp>
    </p:spTree>
    <p:extLst>
      <p:ext uri="{BB962C8B-B14F-4D97-AF65-F5344CB8AC3E}">
        <p14:creationId xmlns:p14="http://schemas.microsoft.com/office/powerpoint/2010/main" val="21760044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22</a:t>
            </a:fld>
            <a:endParaRPr lang="en-US"/>
          </a:p>
        </p:txBody>
      </p:sp>
    </p:spTree>
    <p:extLst>
      <p:ext uri="{BB962C8B-B14F-4D97-AF65-F5344CB8AC3E}">
        <p14:creationId xmlns:p14="http://schemas.microsoft.com/office/powerpoint/2010/main" val="31282773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23</a:t>
            </a:fld>
            <a:endParaRPr lang="en-US"/>
          </a:p>
        </p:txBody>
      </p:sp>
    </p:spTree>
    <p:extLst>
      <p:ext uri="{BB962C8B-B14F-4D97-AF65-F5344CB8AC3E}">
        <p14:creationId xmlns:p14="http://schemas.microsoft.com/office/powerpoint/2010/main" val="4051396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24</a:t>
            </a:fld>
            <a:endParaRPr lang="en-US"/>
          </a:p>
        </p:txBody>
      </p:sp>
    </p:spTree>
    <p:extLst>
      <p:ext uri="{BB962C8B-B14F-4D97-AF65-F5344CB8AC3E}">
        <p14:creationId xmlns:p14="http://schemas.microsoft.com/office/powerpoint/2010/main" val="3626127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25</a:t>
            </a:fld>
            <a:endParaRPr lang="en-US"/>
          </a:p>
        </p:txBody>
      </p:sp>
    </p:spTree>
    <p:extLst>
      <p:ext uri="{BB962C8B-B14F-4D97-AF65-F5344CB8AC3E}">
        <p14:creationId xmlns:p14="http://schemas.microsoft.com/office/powerpoint/2010/main" val="8564047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26</a:t>
            </a:fld>
            <a:endParaRPr lang="en-US"/>
          </a:p>
        </p:txBody>
      </p:sp>
    </p:spTree>
    <p:extLst>
      <p:ext uri="{BB962C8B-B14F-4D97-AF65-F5344CB8AC3E}">
        <p14:creationId xmlns:p14="http://schemas.microsoft.com/office/powerpoint/2010/main" val="7769652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27</a:t>
            </a:fld>
            <a:endParaRPr lang="en-US"/>
          </a:p>
        </p:txBody>
      </p:sp>
    </p:spTree>
    <p:extLst>
      <p:ext uri="{BB962C8B-B14F-4D97-AF65-F5344CB8AC3E}">
        <p14:creationId xmlns:p14="http://schemas.microsoft.com/office/powerpoint/2010/main" val="18614582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28</a:t>
            </a:fld>
            <a:endParaRPr lang="en-US"/>
          </a:p>
        </p:txBody>
      </p:sp>
    </p:spTree>
    <p:extLst>
      <p:ext uri="{BB962C8B-B14F-4D97-AF65-F5344CB8AC3E}">
        <p14:creationId xmlns:p14="http://schemas.microsoft.com/office/powerpoint/2010/main" val="2288077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3088298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2874649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3499549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23962807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3806745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41124293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2976069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EA93A-9709-4757-8C17-F417572FFB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FCAEB7-06C9-4F1A-9E8D-A067C94F67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BD07A57-1E1C-4855-9BF9-BAAE9FE03925}"/>
              </a:ext>
            </a:extLst>
          </p:cNvPr>
          <p:cNvSpPr>
            <a:spLocks noGrp="1"/>
          </p:cNvSpPr>
          <p:nvPr>
            <p:ph type="dt" sz="half" idx="10"/>
          </p:nvPr>
        </p:nvSpPr>
        <p:spPr/>
        <p:txBody>
          <a:bodyPr/>
          <a:lstStyle/>
          <a:p>
            <a:fld id="{398A7085-1E1D-4607-B6EC-D400968A4363}" type="datetimeFigureOut">
              <a:rPr lang="en-US" smtClean="0"/>
              <a:t>6/30/2019</a:t>
            </a:fld>
            <a:endParaRPr lang="en-US"/>
          </a:p>
        </p:txBody>
      </p:sp>
      <p:sp>
        <p:nvSpPr>
          <p:cNvPr id="5" name="Footer Placeholder 4">
            <a:extLst>
              <a:ext uri="{FF2B5EF4-FFF2-40B4-BE49-F238E27FC236}">
                <a16:creationId xmlns:a16="http://schemas.microsoft.com/office/drawing/2014/main" id="{24C85656-8D8C-41E8-879F-7AC12E30DF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70CCC9-B3AA-41D3-BABF-19AA8B329A92}"/>
              </a:ext>
            </a:extLst>
          </p:cNvPr>
          <p:cNvSpPr>
            <a:spLocks noGrp="1"/>
          </p:cNvSpPr>
          <p:nvPr>
            <p:ph type="sldNum" sz="quarter" idx="12"/>
          </p:nvPr>
        </p:nvSpPr>
        <p:spPr/>
        <p:txBody>
          <a:bodyPr/>
          <a:lstStyle/>
          <a:p>
            <a:fld id="{DE634D6B-D127-464A-BD57-F5B4BB0EE6AF}" type="slidenum">
              <a:rPr lang="en-US" smtClean="0"/>
              <a:t>‹#›</a:t>
            </a:fld>
            <a:endParaRPr lang="en-US"/>
          </a:p>
        </p:txBody>
      </p:sp>
    </p:spTree>
    <p:extLst>
      <p:ext uri="{BB962C8B-B14F-4D97-AF65-F5344CB8AC3E}">
        <p14:creationId xmlns:p14="http://schemas.microsoft.com/office/powerpoint/2010/main" val="2854681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81411-8CC1-4187-BE48-4E8D59D6E0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FC762F4-7852-48A1-9185-62A79D4B82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1B1B80-FC2D-4AD2-AF11-E12C2B6C7E25}"/>
              </a:ext>
            </a:extLst>
          </p:cNvPr>
          <p:cNvSpPr>
            <a:spLocks noGrp="1"/>
          </p:cNvSpPr>
          <p:nvPr>
            <p:ph type="dt" sz="half" idx="10"/>
          </p:nvPr>
        </p:nvSpPr>
        <p:spPr/>
        <p:txBody>
          <a:bodyPr/>
          <a:lstStyle/>
          <a:p>
            <a:fld id="{398A7085-1E1D-4607-B6EC-D400968A4363}" type="datetimeFigureOut">
              <a:rPr lang="en-US" smtClean="0"/>
              <a:t>6/30/2019</a:t>
            </a:fld>
            <a:endParaRPr lang="en-US"/>
          </a:p>
        </p:txBody>
      </p:sp>
      <p:sp>
        <p:nvSpPr>
          <p:cNvPr id="5" name="Footer Placeholder 4">
            <a:extLst>
              <a:ext uri="{FF2B5EF4-FFF2-40B4-BE49-F238E27FC236}">
                <a16:creationId xmlns:a16="http://schemas.microsoft.com/office/drawing/2014/main" id="{399C413F-B2FD-40FE-9989-CDA770AA0A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E7FE52-EACC-4ED9-AF5F-7DD6A4DBCA8F}"/>
              </a:ext>
            </a:extLst>
          </p:cNvPr>
          <p:cNvSpPr>
            <a:spLocks noGrp="1"/>
          </p:cNvSpPr>
          <p:nvPr>
            <p:ph type="sldNum" sz="quarter" idx="12"/>
          </p:nvPr>
        </p:nvSpPr>
        <p:spPr/>
        <p:txBody>
          <a:bodyPr/>
          <a:lstStyle/>
          <a:p>
            <a:fld id="{DE634D6B-D127-464A-BD57-F5B4BB0EE6AF}" type="slidenum">
              <a:rPr lang="en-US" smtClean="0"/>
              <a:t>‹#›</a:t>
            </a:fld>
            <a:endParaRPr lang="en-US"/>
          </a:p>
        </p:txBody>
      </p:sp>
    </p:spTree>
    <p:extLst>
      <p:ext uri="{BB962C8B-B14F-4D97-AF65-F5344CB8AC3E}">
        <p14:creationId xmlns:p14="http://schemas.microsoft.com/office/powerpoint/2010/main" val="3524898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40D667-74FE-4EC4-B3F9-7E1A4ABBA97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B2B5D4-002E-4160-BB7D-23821301B6D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628061-3848-4B4E-914C-B723A229506E}"/>
              </a:ext>
            </a:extLst>
          </p:cNvPr>
          <p:cNvSpPr>
            <a:spLocks noGrp="1"/>
          </p:cNvSpPr>
          <p:nvPr>
            <p:ph type="dt" sz="half" idx="10"/>
          </p:nvPr>
        </p:nvSpPr>
        <p:spPr/>
        <p:txBody>
          <a:bodyPr/>
          <a:lstStyle/>
          <a:p>
            <a:fld id="{398A7085-1E1D-4607-B6EC-D400968A4363}" type="datetimeFigureOut">
              <a:rPr lang="en-US" smtClean="0"/>
              <a:t>6/30/2019</a:t>
            </a:fld>
            <a:endParaRPr lang="en-US"/>
          </a:p>
        </p:txBody>
      </p:sp>
      <p:sp>
        <p:nvSpPr>
          <p:cNvPr id="5" name="Footer Placeholder 4">
            <a:extLst>
              <a:ext uri="{FF2B5EF4-FFF2-40B4-BE49-F238E27FC236}">
                <a16:creationId xmlns:a16="http://schemas.microsoft.com/office/drawing/2014/main" id="{DBAD7FE4-33E8-4698-9FA7-B8706C08BD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604AC1-416D-4177-A506-86D5EBE93EC1}"/>
              </a:ext>
            </a:extLst>
          </p:cNvPr>
          <p:cNvSpPr>
            <a:spLocks noGrp="1"/>
          </p:cNvSpPr>
          <p:nvPr>
            <p:ph type="sldNum" sz="quarter" idx="12"/>
          </p:nvPr>
        </p:nvSpPr>
        <p:spPr/>
        <p:txBody>
          <a:bodyPr/>
          <a:lstStyle/>
          <a:p>
            <a:fld id="{DE634D6B-D127-464A-BD57-F5B4BB0EE6AF}" type="slidenum">
              <a:rPr lang="en-US" smtClean="0"/>
              <a:t>‹#›</a:t>
            </a:fld>
            <a:endParaRPr lang="en-US"/>
          </a:p>
        </p:txBody>
      </p:sp>
    </p:spTree>
    <p:extLst>
      <p:ext uri="{BB962C8B-B14F-4D97-AF65-F5344CB8AC3E}">
        <p14:creationId xmlns:p14="http://schemas.microsoft.com/office/powerpoint/2010/main" val="1091821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CBC82-276C-468F-95B5-18224077E6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593050-0DE7-4D8F-9994-9045444B02D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E4BAD8-4F5A-4655-A39A-AB3495FE991D}"/>
              </a:ext>
            </a:extLst>
          </p:cNvPr>
          <p:cNvSpPr>
            <a:spLocks noGrp="1"/>
          </p:cNvSpPr>
          <p:nvPr>
            <p:ph type="dt" sz="half" idx="10"/>
          </p:nvPr>
        </p:nvSpPr>
        <p:spPr/>
        <p:txBody>
          <a:bodyPr/>
          <a:lstStyle/>
          <a:p>
            <a:fld id="{398A7085-1E1D-4607-B6EC-D400968A4363}" type="datetimeFigureOut">
              <a:rPr lang="en-US" smtClean="0"/>
              <a:t>6/30/2019</a:t>
            </a:fld>
            <a:endParaRPr lang="en-US"/>
          </a:p>
        </p:txBody>
      </p:sp>
      <p:sp>
        <p:nvSpPr>
          <p:cNvPr id="5" name="Footer Placeholder 4">
            <a:extLst>
              <a:ext uri="{FF2B5EF4-FFF2-40B4-BE49-F238E27FC236}">
                <a16:creationId xmlns:a16="http://schemas.microsoft.com/office/drawing/2014/main" id="{16708501-464A-4320-B24E-F96CB6BD39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29AE44-0597-463C-B70B-7A0E03C5F6CC}"/>
              </a:ext>
            </a:extLst>
          </p:cNvPr>
          <p:cNvSpPr>
            <a:spLocks noGrp="1"/>
          </p:cNvSpPr>
          <p:nvPr>
            <p:ph type="sldNum" sz="quarter" idx="12"/>
          </p:nvPr>
        </p:nvSpPr>
        <p:spPr/>
        <p:txBody>
          <a:bodyPr/>
          <a:lstStyle/>
          <a:p>
            <a:fld id="{DE634D6B-D127-464A-BD57-F5B4BB0EE6AF}" type="slidenum">
              <a:rPr lang="en-US" smtClean="0"/>
              <a:t>‹#›</a:t>
            </a:fld>
            <a:endParaRPr lang="en-US"/>
          </a:p>
        </p:txBody>
      </p:sp>
    </p:spTree>
    <p:extLst>
      <p:ext uri="{BB962C8B-B14F-4D97-AF65-F5344CB8AC3E}">
        <p14:creationId xmlns:p14="http://schemas.microsoft.com/office/powerpoint/2010/main" val="4250570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C7FF6-79EB-4F4D-A7AF-CE5A1F3DF5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D85764D-9476-435C-9914-7A39BD64D6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D2B791-2760-452A-9E09-9EA01E24C9DA}"/>
              </a:ext>
            </a:extLst>
          </p:cNvPr>
          <p:cNvSpPr>
            <a:spLocks noGrp="1"/>
          </p:cNvSpPr>
          <p:nvPr>
            <p:ph type="dt" sz="half" idx="10"/>
          </p:nvPr>
        </p:nvSpPr>
        <p:spPr/>
        <p:txBody>
          <a:bodyPr/>
          <a:lstStyle/>
          <a:p>
            <a:fld id="{398A7085-1E1D-4607-B6EC-D400968A4363}" type="datetimeFigureOut">
              <a:rPr lang="en-US" smtClean="0"/>
              <a:t>6/30/2019</a:t>
            </a:fld>
            <a:endParaRPr lang="en-US"/>
          </a:p>
        </p:txBody>
      </p:sp>
      <p:sp>
        <p:nvSpPr>
          <p:cNvPr id="5" name="Footer Placeholder 4">
            <a:extLst>
              <a:ext uri="{FF2B5EF4-FFF2-40B4-BE49-F238E27FC236}">
                <a16:creationId xmlns:a16="http://schemas.microsoft.com/office/drawing/2014/main" id="{65CE3EDF-B9B2-4255-BB0C-BDD998F52C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427884-26CB-40B5-9807-D95606F0BC90}"/>
              </a:ext>
            </a:extLst>
          </p:cNvPr>
          <p:cNvSpPr>
            <a:spLocks noGrp="1"/>
          </p:cNvSpPr>
          <p:nvPr>
            <p:ph type="sldNum" sz="quarter" idx="12"/>
          </p:nvPr>
        </p:nvSpPr>
        <p:spPr/>
        <p:txBody>
          <a:bodyPr/>
          <a:lstStyle/>
          <a:p>
            <a:fld id="{DE634D6B-D127-464A-BD57-F5B4BB0EE6AF}" type="slidenum">
              <a:rPr lang="en-US" smtClean="0"/>
              <a:t>‹#›</a:t>
            </a:fld>
            <a:endParaRPr lang="en-US"/>
          </a:p>
        </p:txBody>
      </p:sp>
    </p:spTree>
    <p:extLst>
      <p:ext uri="{BB962C8B-B14F-4D97-AF65-F5344CB8AC3E}">
        <p14:creationId xmlns:p14="http://schemas.microsoft.com/office/powerpoint/2010/main" val="96048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7300C-9DA3-4945-A09A-BE7EEB6FA5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B1649A-B262-47F0-A2CD-6616F06BA20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503965-6EE6-405E-9FF0-4F051E806D4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8183E3-016A-43F7-B5D1-B533C6A8DD62}"/>
              </a:ext>
            </a:extLst>
          </p:cNvPr>
          <p:cNvSpPr>
            <a:spLocks noGrp="1"/>
          </p:cNvSpPr>
          <p:nvPr>
            <p:ph type="dt" sz="half" idx="10"/>
          </p:nvPr>
        </p:nvSpPr>
        <p:spPr/>
        <p:txBody>
          <a:bodyPr/>
          <a:lstStyle/>
          <a:p>
            <a:fld id="{398A7085-1E1D-4607-B6EC-D400968A4363}" type="datetimeFigureOut">
              <a:rPr lang="en-US" smtClean="0"/>
              <a:t>6/30/2019</a:t>
            </a:fld>
            <a:endParaRPr lang="en-US"/>
          </a:p>
        </p:txBody>
      </p:sp>
      <p:sp>
        <p:nvSpPr>
          <p:cNvPr id="6" name="Footer Placeholder 5">
            <a:extLst>
              <a:ext uri="{FF2B5EF4-FFF2-40B4-BE49-F238E27FC236}">
                <a16:creationId xmlns:a16="http://schemas.microsoft.com/office/drawing/2014/main" id="{54875C0C-F527-4ADA-84C6-E930BEF578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960A74-3150-4789-8528-537EBF982A45}"/>
              </a:ext>
            </a:extLst>
          </p:cNvPr>
          <p:cNvSpPr>
            <a:spLocks noGrp="1"/>
          </p:cNvSpPr>
          <p:nvPr>
            <p:ph type="sldNum" sz="quarter" idx="12"/>
          </p:nvPr>
        </p:nvSpPr>
        <p:spPr/>
        <p:txBody>
          <a:bodyPr/>
          <a:lstStyle/>
          <a:p>
            <a:fld id="{DE634D6B-D127-464A-BD57-F5B4BB0EE6AF}" type="slidenum">
              <a:rPr lang="en-US" smtClean="0"/>
              <a:t>‹#›</a:t>
            </a:fld>
            <a:endParaRPr lang="en-US"/>
          </a:p>
        </p:txBody>
      </p:sp>
    </p:spTree>
    <p:extLst>
      <p:ext uri="{BB962C8B-B14F-4D97-AF65-F5344CB8AC3E}">
        <p14:creationId xmlns:p14="http://schemas.microsoft.com/office/powerpoint/2010/main" val="3729962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45BD2-DB03-4DC5-B16C-4412C1621A0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3603142-1975-409C-88C7-BF684420EA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1B57F9-5474-4319-ADD3-D40A847C9DE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77C9942-3255-491A-B7D2-4DA97AD968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6A73CD-0BFA-4FB0-8AA8-47382E07A9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355EF2-9C02-4F12-A988-487ECDF40608}"/>
              </a:ext>
            </a:extLst>
          </p:cNvPr>
          <p:cNvSpPr>
            <a:spLocks noGrp="1"/>
          </p:cNvSpPr>
          <p:nvPr>
            <p:ph type="dt" sz="half" idx="10"/>
          </p:nvPr>
        </p:nvSpPr>
        <p:spPr/>
        <p:txBody>
          <a:bodyPr/>
          <a:lstStyle/>
          <a:p>
            <a:fld id="{398A7085-1E1D-4607-B6EC-D400968A4363}" type="datetimeFigureOut">
              <a:rPr lang="en-US" smtClean="0"/>
              <a:t>6/30/2019</a:t>
            </a:fld>
            <a:endParaRPr lang="en-US"/>
          </a:p>
        </p:txBody>
      </p:sp>
      <p:sp>
        <p:nvSpPr>
          <p:cNvPr id="8" name="Footer Placeholder 7">
            <a:extLst>
              <a:ext uri="{FF2B5EF4-FFF2-40B4-BE49-F238E27FC236}">
                <a16:creationId xmlns:a16="http://schemas.microsoft.com/office/drawing/2014/main" id="{77D14E57-1A3F-45E7-9004-182D1AF89CC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504EE78-2FD1-4876-9A50-9C5860C4FD2D}"/>
              </a:ext>
            </a:extLst>
          </p:cNvPr>
          <p:cNvSpPr>
            <a:spLocks noGrp="1"/>
          </p:cNvSpPr>
          <p:nvPr>
            <p:ph type="sldNum" sz="quarter" idx="12"/>
          </p:nvPr>
        </p:nvSpPr>
        <p:spPr/>
        <p:txBody>
          <a:bodyPr/>
          <a:lstStyle/>
          <a:p>
            <a:fld id="{DE634D6B-D127-464A-BD57-F5B4BB0EE6AF}" type="slidenum">
              <a:rPr lang="en-US" smtClean="0"/>
              <a:t>‹#›</a:t>
            </a:fld>
            <a:endParaRPr lang="en-US"/>
          </a:p>
        </p:txBody>
      </p:sp>
    </p:spTree>
    <p:extLst>
      <p:ext uri="{BB962C8B-B14F-4D97-AF65-F5344CB8AC3E}">
        <p14:creationId xmlns:p14="http://schemas.microsoft.com/office/powerpoint/2010/main" val="3852215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FC6FB-99DC-465E-9358-240B1485DF6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6F6DFEC-2F3E-4A96-8CEE-1DA96434971E}"/>
              </a:ext>
            </a:extLst>
          </p:cNvPr>
          <p:cNvSpPr>
            <a:spLocks noGrp="1"/>
          </p:cNvSpPr>
          <p:nvPr>
            <p:ph type="dt" sz="half" idx="10"/>
          </p:nvPr>
        </p:nvSpPr>
        <p:spPr/>
        <p:txBody>
          <a:bodyPr/>
          <a:lstStyle/>
          <a:p>
            <a:fld id="{398A7085-1E1D-4607-B6EC-D400968A4363}" type="datetimeFigureOut">
              <a:rPr lang="en-US" smtClean="0"/>
              <a:t>6/30/2019</a:t>
            </a:fld>
            <a:endParaRPr lang="en-US"/>
          </a:p>
        </p:txBody>
      </p:sp>
      <p:sp>
        <p:nvSpPr>
          <p:cNvPr id="4" name="Footer Placeholder 3">
            <a:extLst>
              <a:ext uri="{FF2B5EF4-FFF2-40B4-BE49-F238E27FC236}">
                <a16:creationId xmlns:a16="http://schemas.microsoft.com/office/drawing/2014/main" id="{06E39E78-16FE-4D10-96D7-D6AE45AD928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00A8C2-DCE0-4BB7-91C4-0B78CF5B1A07}"/>
              </a:ext>
            </a:extLst>
          </p:cNvPr>
          <p:cNvSpPr>
            <a:spLocks noGrp="1"/>
          </p:cNvSpPr>
          <p:nvPr>
            <p:ph type="sldNum" sz="quarter" idx="12"/>
          </p:nvPr>
        </p:nvSpPr>
        <p:spPr/>
        <p:txBody>
          <a:bodyPr/>
          <a:lstStyle/>
          <a:p>
            <a:fld id="{DE634D6B-D127-464A-BD57-F5B4BB0EE6AF}" type="slidenum">
              <a:rPr lang="en-US" smtClean="0"/>
              <a:t>‹#›</a:t>
            </a:fld>
            <a:endParaRPr lang="en-US"/>
          </a:p>
        </p:txBody>
      </p:sp>
    </p:spTree>
    <p:extLst>
      <p:ext uri="{BB962C8B-B14F-4D97-AF65-F5344CB8AC3E}">
        <p14:creationId xmlns:p14="http://schemas.microsoft.com/office/powerpoint/2010/main" val="3133119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B632B6-DAAD-4DE8-9286-AB4EC6568C6B}"/>
              </a:ext>
            </a:extLst>
          </p:cNvPr>
          <p:cNvSpPr>
            <a:spLocks noGrp="1"/>
          </p:cNvSpPr>
          <p:nvPr>
            <p:ph type="dt" sz="half" idx="10"/>
          </p:nvPr>
        </p:nvSpPr>
        <p:spPr/>
        <p:txBody>
          <a:bodyPr/>
          <a:lstStyle/>
          <a:p>
            <a:fld id="{398A7085-1E1D-4607-B6EC-D400968A4363}" type="datetimeFigureOut">
              <a:rPr lang="en-US" smtClean="0"/>
              <a:t>6/30/2019</a:t>
            </a:fld>
            <a:endParaRPr lang="en-US"/>
          </a:p>
        </p:txBody>
      </p:sp>
      <p:sp>
        <p:nvSpPr>
          <p:cNvPr id="3" name="Footer Placeholder 2">
            <a:extLst>
              <a:ext uri="{FF2B5EF4-FFF2-40B4-BE49-F238E27FC236}">
                <a16:creationId xmlns:a16="http://schemas.microsoft.com/office/drawing/2014/main" id="{51B4642C-8D43-4D2A-8063-17B96ECBF12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33E9C1-8798-4C3E-9236-D333F4FADB1A}"/>
              </a:ext>
            </a:extLst>
          </p:cNvPr>
          <p:cNvSpPr>
            <a:spLocks noGrp="1"/>
          </p:cNvSpPr>
          <p:nvPr>
            <p:ph type="sldNum" sz="quarter" idx="12"/>
          </p:nvPr>
        </p:nvSpPr>
        <p:spPr/>
        <p:txBody>
          <a:bodyPr/>
          <a:lstStyle/>
          <a:p>
            <a:fld id="{DE634D6B-D127-464A-BD57-F5B4BB0EE6AF}" type="slidenum">
              <a:rPr lang="en-US" smtClean="0"/>
              <a:t>‹#›</a:t>
            </a:fld>
            <a:endParaRPr lang="en-US"/>
          </a:p>
        </p:txBody>
      </p:sp>
    </p:spTree>
    <p:extLst>
      <p:ext uri="{BB962C8B-B14F-4D97-AF65-F5344CB8AC3E}">
        <p14:creationId xmlns:p14="http://schemas.microsoft.com/office/powerpoint/2010/main" val="2686972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6E770-23BB-4567-93AF-036C5C1178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68C4E7-EA24-4C86-A977-0D8CAF8418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07E6394-D0F0-43F6-98B6-DD690E8DD7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557A5E-8594-4C49-9D45-98675E0D6D43}"/>
              </a:ext>
            </a:extLst>
          </p:cNvPr>
          <p:cNvSpPr>
            <a:spLocks noGrp="1"/>
          </p:cNvSpPr>
          <p:nvPr>
            <p:ph type="dt" sz="half" idx="10"/>
          </p:nvPr>
        </p:nvSpPr>
        <p:spPr/>
        <p:txBody>
          <a:bodyPr/>
          <a:lstStyle/>
          <a:p>
            <a:fld id="{398A7085-1E1D-4607-B6EC-D400968A4363}" type="datetimeFigureOut">
              <a:rPr lang="en-US" smtClean="0"/>
              <a:t>6/30/2019</a:t>
            </a:fld>
            <a:endParaRPr lang="en-US"/>
          </a:p>
        </p:txBody>
      </p:sp>
      <p:sp>
        <p:nvSpPr>
          <p:cNvPr id="6" name="Footer Placeholder 5">
            <a:extLst>
              <a:ext uri="{FF2B5EF4-FFF2-40B4-BE49-F238E27FC236}">
                <a16:creationId xmlns:a16="http://schemas.microsoft.com/office/drawing/2014/main" id="{DAB5A08C-E7C2-49F9-B4AA-4494AA3859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A66146-0A4B-4C31-9068-6A5E2E0A9281}"/>
              </a:ext>
            </a:extLst>
          </p:cNvPr>
          <p:cNvSpPr>
            <a:spLocks noGrp="1"/>
          </p:cNvSpPr>
          <p:nvPr>
            <p:ph type="sldNum" sz="quarter" idx="12"/>
          </p:nvPr>
        </p:nvSpPr>
        <p:spPr/>
        <p:txBody>
          <a:bodyPr/>
          <a:lstStyle/>
          <a:p>
            <a:fld id="{DE634D6B-D127-464A-BD57-F5B4BB0EE6AF}" type="slidenum">
              <a:rPr lang="en-US" smtClean="0"/>
              <a:t>‹#›</a:t>
            </a:fld>
            <a:endParaRPr lang="en-US"/>
          </a:p>
        </p:txBody>
      </p:sp>
    </p:spTree>
    <p:extLst>
      <p:ext uri="{BB962C8B-B14F-4D97-AF65-F5344CB8AC3E}">
        <p14:creationId xmlns:p14="http://schemas.microsoft.com/office/powerpoint/2010/main" val="3472701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CA0B1-BD55-46FA-89DD-5470F7FEDE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03D27A-1517-42F0-9060-81D4A4676E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602E390-0623-49EE-A264-06B9409A5B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366787-2D4A-4EE6-98FB-68E8547981AE}"/>
              </a:ext>
            </a:extLst>
          </p:cNvPr>
          <p:cNvSpPr>
            <a:spLocks noGrp="1"/>
          </p:cNvSpPr>
          <p:nvPr>
            <p:ph type="dt" sz="half" idx="10"/>
          </p:nvPr>
        </p:nvSpPr>
        <p:spPr/>
        <p:txBody>
          <a:bodyPr/>
          <a:lstStyle/>
          <a:p>
            <a:fld id="{398A7085-1E1D-4607-B6EC-D400968A4363}" type="datetimeFigureOut">
              <a:rPr lang="en-US" smtClean="0"/>
              <a:t>6/30/2019</a:t>
            </a:fld>
            <a:endParaRPr lang="en-US"/>
          </a:p>
        </p:txBody>
      </p:sp>
      <p:sp>
        <p:nvSpPr>
          <p:cNvPr id="6" name="Footer Placeholder 5">
            <a:extLst>
              <a:ext uri="{FF2B5EF4-FFF2-40B4-BE49-F238E27FC236}">
                <a16:creationId xmlns:a16="http://schemas.microsoft.com/office/drawing/2014/main" id="{BB074667-4ABD-407D-A448-838325610E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65DD5A-B44B-40DC-A057-41839BC91B45}"/>
              </a:ext>
            </a:extLst>
          </p:cNvPr>
          <p:cNvSpPr>
            <a:spLocks noGrp="1"/>
          </p:cNvSpPr>
          <p:nvPr>
            <p:ph type="sldNum" sz="quarter" idx="12"/>
          </p:nvPr>
        </p:nvSpPr>
        <p:spPr/>
        <p:txBody>
          <a:bodyPr/>
          <a:lstStyle/>
          <a:p>
            <a:fld id="{DE634D6B-D127-464A-BD57-F5B4BB0EE6AF}" type="slidenum">
              <a:rPr lang="en-US" smtClean="0"/>
              <a:t>‹#›</a:t>
            </a:fld>
            <a:endParaRPr lang="en-US"/>
          </a:p>
        </p:txBody>
      </p:sp>
    </p:spTree>
    <p:extLst>
      <p:ext uri="{BB962C8B-B14F-4D97-AF65-F5344CB8AC3E}">
        <p14:creationId xmlns:p14="http://schemas.microsoft.com/office/powerpoint/2010/main" val="1532096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C86E66-4645-4B62-80B1-6A0B26295E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78E57E-2DD0-45D7-90D3-BBF3979E72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43BBBE-6343-4793-AAFB-2EE82BFF74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8A7085-1E1D-4607-B6EC-D400968A4363}" type="datetimeFigureOut">
              <a:rPr lang="en-US" smtClean="0"/>
              <a:t>6/30/2019</a:t>
            </a:fld>
            <a:endParaRPr lang="en-US"/>
          </a:p>
        </p:txBody>
      </p:sp>
      <p:sp>
        <p:nvSpPr>
          <p:cNvPr id="5" name="Footer Placeholder 4">
            <a:extLst>
              <a:ext uri="{FF2B5EF4-FFF2-40B4-BE49-F238E27FC236}">
                <a16:creationId xmlns:a16="http://schemas.microsoft.com/office/drawing/2014/main" id="{CD29B9E9-8E77-442C-94E1-57BD3DC94A3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8F99C4-2FEF-43CA-9E29-54D8EC32B0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634D6B-D127-464A-BD57-F5B4BB0EE6AF}" type="slidenum">
              <a:rPr lang="en-US" smtClean="0"/>
              <a:t>‹#›</a:t>
            </a:fld>
            <a:endParaRPr lang="en-US"/>
          </a:p>
        </p:txBody>
      </p:sp>
    </p:spTree>
    <p:extLst>
      <p:ext uri="{BB962C8B-B14F-4D97-AF65-F5344CB8AC3E}">
        <p14:creationId xmlns:p14="http://schemas.microsoft.com/office/powerpoint/2010/main" val="1184722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June 30, 2019</a:t>
            </a:r>
          </a:p>
        </p:txBody>
      </p:sp>
    </p:spTree>
    <p:extLst>
      <p:ext uri="{BB962C8B-B14F-4D97-AF65-F5344CB8AC3E}">
        <p14:creationId xmlns:p14="http://schemas.microsoft.com/office/powerpoint/2010/main" val="1410634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Unifies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lnSpc>
                <a:spcPct val="100000"/>
              </a:lnSpc>
              <a:buFont typeface="+mj-lt"/>
              <a:buAutoNum type="arabicPeriod" startAt="7"/>
            </a:pPr>
            <a:r>
              <a:rPr lang="en-US" dirty="0">
                <a:solidFill>
                  <a:srgbClr val="0070C0"/>
                </a:solidFill>
                <a:latin typeface="Arial" panose="020B0604020202020204" pitchFamily="34" charset="0"/>
                <a:cs typeface="Arial" panose="020B0604020202020204" pitchFamily="34" charset="0"/>
              </a:rPr>
              <a:t>The Holy Spirit produces love in our hearts that binds everything together in perfect harmony. </a:t>
            </a:r>
            <a:r>
              <a:rPr lang="en-US" dirty="0"/>
              <a:t>(Galatians 5:16 – 26)</a:t>
            </a:r>
            <a:endParaRPr lang="en-US" dirty="0">
              <a:solidFill>
                <a:srgbClr val="0070C0"/>
              </a:solidFill>
              <a:latin typeface="Arial" panose="020B0604020202020204" pitchFamily="34" charset="0"/>
              <a:cs typeface="Arial" panose="020B0604020202020204" pitchFamily="34" charset="0"/>
            </a:endParaRPr>
          </a:p>
          <a:p>
            <a:pPr marL="0" indent="0">
              <a:lnSpc>
                <a:spcPct val="150000"/>
              </a:lnSpc>
              <a:buNone/>
            </a:pPr>
            <a:r>
              <a:rPr lang="en-US" dirty="0"/>
              <a:t>I warn you, as I warned you before, that those who do such things will not inherit the kingdom of God. But the fruit of the Spirit is love, joy, peace, patience, kindness, goodness, faithfulness, gentleness, self-control; against such things there is no law. And those who belong to Christ Jesus have crucified the flesh with its passions and desires. If we live by the Spirit, let us also walk by the Spirit. Let us not become conceited, provoking one another, envying one another. </a:t>
            </a:r>
            <a:endParaRPr lang="en-US" dirty="0">
              <a:solidFill>
                <a:srgbClr val="0070C0"/>
              </a:solidFill>
            </a:endParaRPr>
          </a:p>
        </p:txBody>
      </p:sp>
    </p:spTree>
    <p:extLst>
      <p:ext uri="{BB962C8B-B14F-4D97-AF65-F5344CB8AC3E}">
        <p14:creationId xmlns:p14="http://schemas.microsoft.com/office/powerpoint/2010/main" val="1319389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Unifies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fontScale="92500"/>
          </a:bodyPr>
          <a:lstStyle/>
          <a:p>
            <a:pPr marL="514350" indent="-514350">
              <a:lnSpc>
                <a:spcPct val="100000"/>
              </a:lnSpc>
              <a:buFont typeface="+mj-lt"/>
              <a:buAutoNum type="arabicPeriod" startAt="7"/>
            </a:pPr>
            <a:r>
              <a:rPr lang="en-US" dirty="0">
                <a:solidFill>
                  <a:srgbClr val="0070C0"/>
                </a:solidFill>
                <a:latin typeface="Arial" panose="020B0604020202020204" pitchFamily="34" charset="0"/>
                <a:cs typeface="Arial" panose="020B0604020202020204" pitchFamily="34" charset="0"/>
              </a:rPr>
              <a:t>The Holy Spirit produces love in our hearts that binds everything together in perfect harmony.</a:t>
            </a:r>
          </a:p>
          <a:p>
            <a:pPr marL="0" indent="0">
              <a:lnSpc>
                <a:spcPct val="160000"/>
              </a:lnSpc>
              <a:buNone/>
            </a:pPr>
            <a:r>
              <a:rPr lang="en-US" dirty="0"/>
              <a:t>Do not lie to one another, seeing that you have put off the old self with its practices and have put on the new self, which is being renewed in knowledge after the image of its creator. Here there is not Greek and Jew, circumcised and uncircumcised, barbarian, Scythian, slave, free; but Christ is all, and in all.  Put on then, as God's chosen ones, holy and beloved, compassionate hearts, kindness, humility, meekness, and patience, bearing with one another and, if one has a complaint against another, forgiving each other; as the Lord has forgiven you, so you also must forgive.  (Colossians 3:9 - 13)</a:t>
            </a:r>
            <a:endParaRPr lang="en-US" dirty="0">
              <a:latin typeface="Arial" panose="020B0604020202020204" pitchFamily="34" charset="0"/>
              <a:cs typeface="Arial" panose="020B0604020202020204" pitchFamily="34" charset="0"/>
            </a:endParaRPr>
          </a:p>
          <a:p>
            <a:pPr marL="0" indent="0">
              <a:lnSpc>
                <a:spcPct val="160000"/>
              </a:lnSpc>
              <a:buNone/>
            </a:pPr>
            <a:endParaRPr lang="en-US" dirty="0"/>
          </a:p>
        </p:txBody>
      </p:sp>
    </p:spTree>
    <p:extLst>
      <p:ext uri="{BB962C8B-B14F-4D97-AF65-F5344CB8AC3E}">
        <p14:creationId xmlns:p14="http://schemas.microsoft.com/office/powerpoint/2010/main" val="1579958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Unifies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0" indent="0">
              <a:lnSpc>
                <a:spcPct val="150000"/>
              </a:lnSpc>
              <a:buNone/>
            </a:pPr>
            <a:r>
              <a:rPr lang="en-US" dirty="0"/>
              <a:t>And above all these put on love, which binds everything together in perfect harmony. And let the peace of Christ rule in your hearts, to which indeed you were called in one body. And be thankful.  Let the word of Christ dwell in you richly, teaching and admonishing one another in all wisdom, singing psalms and hymns and spiritual songs, with thankfulness in your hearts to God. (Colossians 3:14 - 16)</a:t>
            </a:r>
          </a:p>
        </p:txBody>
      </p:sp>
    </p:spTree>
    <p:extLst>
      <p:ext uri="{BB962C8B-B14F-4D97-AF65-F5344CB8AC3E}">
        <p14:creationId xmlns:p14="http://schemas.microsoft.com/office/powerpoint/2010/main" val="3309980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102255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Bestows or Withdraws Blessing Depending Upon The Response to Him</a:t>
            </a:r>
            <a:endParaRPr lang="en-US" sz="2800" b="1" dirty="0">
              <a:cs typeface="Arial" panose="020B0604020202020204" pitchFamily="34" charset="0"/>
            </a:endParaRPr>
          </a:p>
        </p:txBody>
      </p:sp>
      <p:sp>
        <p:nvSpPr>
          <p:cNvPr id="9" name="Content Placeholder 8"/>
          <p:cNvSpPr>
            <a:spLocks noGrp="1"/>
          </p:cNvSpPr>
          <p:nvPr>
            <p:ph idx="1"/>
          </p:nvPr>
        </p:nvSpPr>
        <p:spPr>
          <a:xfrm>
            <a:off x="196645" y="1120876"/>
            <a:ext cx="11818373" cy="5737123"/>
          </a:xfrm>
          <a:solidFill>
            <a:srgbClr val="FFFFCC"/>
          </a:solidFill>
        </p:spPr>
        <p:txBody>
          <a:bodyPr>
            <a:normAutofit/>
          </a:bodyPr>
          <a:lstStyle/>
          <a:p>
            <a:pPr>
              <a:lnSpc>
                <a:spcPct val="100000"/>
              </a:lnSpc>
            </a:pPr>
            <a:r>
              <a:rPr lang="en-US" dirty="0">
                <a:solidFill>
                  <a:srgbClr val="0070C0"/>
                </a:solidFill>
                <a:latin typeface="Arial" panose="020B0604020202020204" pitchFamily="34" charset="0"/>
                <a:cs typeface="Arial" panose="020B0604020202020204" pitchFamily="34" charset="0"/>
              </a:rPr>
              <a:t>OT Examples: Sampson</a:t>
            </a:r>
          </a:p>
          <a:p>
            <a:pPr marL="0" indent="0">
              <a:lnSpc>
                <a:spcPct val="150000"/>
              </a:lnSpc>
              <a:buNone/>
            </a:pPr>
            <a:r>
              <a:rPr lang="en-US" dirty="0"/>
              <a:t>When he came to Lehi, the Philistines came shouting to meet him. Then the Spirit of the LORD rushed upon him, and the ropes that were on his arms became as flax that has caught fire, and his bonds melted off his hands. And he found a </a:t>
            </a:r>
            <a:r>
              <a:rPr lang="en-US" u="sng" dirty="0"/>
              <a:t>fresh</a:t>
            </a:r>
            <a:r>
              <a:rPr lang="en-US" dirty="0"/>
              <a:t> jawbone of a donkey, and put out his hand and took it, and with it he struck 1,000 men. (Judges 15:14 – 15)</a:t>
            </a:r>
          </a:p>
          <a:p>
            <a:pPr marL="0" indent="0">
              <a:lnSpc>
                <a:spcPct val="100000"/>
              </a:lnSpc>
              <a:buNone/>
            </a:pPr>
            <a:r>
              <a:rPr lang="en-US" dirty="0"/>
              <a:t> </a:t>
            </a: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0900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102255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Bestows or Withdraws Blessing Depending Upon The Response to Him</a:t>
            </a:r>
            <a:endParaRPr lang="en-US" sz="2800" b="1" dirty="0">
              <a:cs typeface="Arial" panose="020B0604020202020204" pitchFamily="34" charset="0"/>
            </a:endParaRPr>
          </a:p>
        </p:txBody>
      </p:sp>
      <p:sp>
        <p:nvSpPr>
          <p:cNvPr id="9" name="Content Placeholder 8"/>
          <p:cNvSpPr>
            <a:spLocks noGrp="1"/>
          </p:cNvSpPr>
          <p:nvPr>
            <p:ph idx="1"/>
          </p:nvPr>
        </p:nvSpPr>
        <p:spPr>
          <a:xfrm>
            <a:off x="196645" y="1120876"/>
            <a:ext cx="11818373" cy="5737123"/>
          </a:xfrm>
          <a:solidFill>
            <a:srgbClr val="FFFFCC"/>
          </a:solidFill>
        </p:spPr>
        <p:txBody>
          <a:bodyPr>
            <a:normAutofit/>
          </a:bodyPr>
          <a:lstStyle/>
          <a:p>
            <a:pPr>
              <a:lnSpc>
                <a:spcPct val="100000"/>
              </a:lnSpc>
            </a:pPr>
            <a:r>
              <a:rPr lang="en-US" dirty="0">
                <a:solidFill>
                  <a:srgbClr val="0070C0"/>
                </a:solidFill>
                <a:latin typeface="Arial" panose="020B0604020202020204" pitchFamily="34" charset="0"/>
                <a:cs typeface="Arial" panose="020B0604020202020204" pitchFamily="34" charset="0"/>
              </a:rPr>
              <a:t>OT Examples: Sampson</a:t>
            </a:r>
          </a:p>
          <a:p>
            <a:pPr marL="0" indent="0">
              <a:lnSpc>
                <a:spcPct val="150000"/>
              </a:lnSpc>
              <a:buNone/>
            </a:pPr>
            <a:r>
              <a:rPr lang="en-US" dirty="0"/>
              <a:t> And she said, "The Philistines are upon you, Samson!" And he awoke from his sleep and said, "I will go out as at other times and shake myself free." But he did not know that </a:t>
            </a:r>
            <a:r>
              <a:rPr lang="en-US" dirty="0">
                <a:solidFill>
                  <a:srgbClr val="FF0000"/>
                </a:solidFill>
              </a:rPr>
              <a:t>the LORD had left him</a:t>
            </a:r>
            <a:r>
              <a:rPr lang="en-US" dirty="0"/>
              <a:t>. (Judges 16:20)</a:t>
            </a:r>
          </a:p>
          <a:p>
            <a:pPr marL="0" indent="0">
              <a:lnSpc>
                <a:spcPct val="150000"/>
              </a:lnSpc>
              <a:buNone/>
            </a:pPr>
            <a:r>
              <a:rPr lang="en-US" dirty="0"/>
              <a:t>Then Samson called to the LORD and said, "O Lord GOD, please remember me and </a:t>
            </a:r>
            <a:r>
              <a:rPr lang="en-US" dirty="0">
                <a:solidFill>
                  <a:srgbClr val="FF0000"/>
                </a:solidFill>
              </a:rPr>
              <a:t>please strengthen me only this once</a:t>
            </a:r>
            <a:r>
              <a:rPr lang="en-US" dirty="0"/>
              <a:t>, O God, that I may be avenged on the Philistines for my two eyes." (Judges 16:28)</a:t>
            </a: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1743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102255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Bestows or Withdraws Blessing Depending Upon The Response to Him</a:t>
            </a:r>
            <a:endParaRPr lang="en-US" sz="2800" b="1" dirty="0">
              <a:cs typeface="Arial" panose="020B0604020202020204" pitchFamily="34" charset="0"/>
            </a:endParaRPr>
          </a:p>
        </p:txBody>
      </p:sp>
      <p:sp>
        <p:nvSpPr>
          <p:cNvPr id="9" name="Content Placeholder 8"/>
          <p:cNvSpPr>
            <a:spLocks noGrp="1"/>
          </p:cNvSpPr>
          <p:nvPr>
            <p:ph idx="1"/>
          </p:nvPr>
        </p:nvSpPr>
        <p:spPr>
          <a:xfrm>
            <a:off x="196645" y="1120876"/>
            <a:ext cx="11818373" cy="5737123"/>
          </a:xfrm>
          <a:solidFill>
            <a:srgbClr val="FFFFCC"/>
          </a:solidFill>
        </p:spPr>
        <p:txBody>
          <a:bodyPr>
            <a:normAutofit/>
          </a:bodyPr>
          <a:lstStyle/>
          <a:p>
            <a:pPr>
              <a:lnSpc>
                <a:spcPct val="100000"/>
              </a:lnSpc>
            </a:pPr>
            <a:r>
              <a:rPr lang="en-US" dirty="0">
                <a:solidFill>
                  <a:srgbClr val="0070C0"/>
                </a:solidFill>
                <a:latin typeface="Arial" panose="020B0604020202020204" pitchFamily="34" charset="0"/>
                <a:cs typeface="Arial" panose="020B0604020202020204" pitchFamily="34" charset="0"/>
              </a:rPr>
              <a:t>OT Examples: Saul/David</a:t>
            </a:r>
          </a:p>
          <a:p>
            <a:pPr marL="0" indent="0">
              <a:lnSpc>
                <a:spcPct val="150000"/>
              </a:lnSpc>
              <a:buNone/>
            </a:pPr>
            <a:r>
              <a:rPr lang="en-US" dirty="0"/>
              <a:t>Then Samuel took the horn of oil and anointed him in the midst of his brothers. And the </a:t>
            </a:r>
            <a:r>
              <a:rPr lang="en-US" dirty="0">
                <a:solidFill>
                  <a:srgbClr val="FF0000"/>
                </a:solidFill>
              </a:rPr>
              <a:t>Spirit of the LORD rushed upon David </a:t>
            </a:r>
            <a:r>
              <a:rPr lang="en-US" dirty="0"/>
              <a:t>from that day forward. And Samuel rose up and went to Ramah. Now the </a:t>
            </a:r>
            <a:r>
              <a:rPr lang="en-US" dirty="0">
                <a:solidFill>
                  <a:srgbClr val="FF0000"/>
                </a:solidFill>
              </a:rPr>
              <a:t>Spirit of the LORD departed from Saul,</a:t>
            </a:r>
            <a:r>
              <a:rPr lang="en-US" dirty="0"/>
              <a:t> and a </a:t>
            </a:r>
            <a:r>
              <a:rPr lang="en-US" dirty="0">
                <a:solidFill>
                  <a:srgbClr val="FF0000"/>
                </a:solidFill>
              </a:rPr>
              <a:t>harmful spirit from the LORD </a:t>
            </a:r>
            <a:r>
              <a:rPr lang="en-US" dirty="0"/>
              <a:t>tormented him. And Saul's servants said to him, "Behold now, a harmful spirit from God is tormenting you. (1 Samuel 16:13 - 15)</a:t>
            </a:r>
          </a:p>
          <a:p>
            <a:pPr marL="0" indent="0">
              <a:lnSpc>
                <a:spcPct val="150000"/>
              </a:lnSpc>
              <a:buNone/>
            </a:pP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3137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102255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Bestows or Withdraws Blessing Depending Upon The Response to Him</a:t>
            </a:r>
            <a:endParaRPr lang="en-US" sz="2800" b="1" dirty="0">
              <a:cs typeface="Arial" panose="020B0604020202020204" pitchFamily="34" charset="0"/>
            </a:endParaRPr>
          </a:p>
        </p:txBody>
      </p:sp>
      <p:sp>
        <p:nvSpPr>
          <p:cNvPr id="9" name="Content Placeholder 8"/>
          <p:cNvSpPr>
            <a:spLocks noGrp="1"/>
          </p:cNvSpPr>
          <p:nvPr>
            <p:ph idx="1"/>
          </p:nvPr>
        </p:nvSpPr>
        <p:spPr>
          <a:xfrm>
            <a:off x="196645" y="1120876"/>
            <a:ext cx="11818373" cy="5737123"/>
          </a:xfrm>
          <a:solidFill>
            <a:srgbClr val="FFFFCC"/>
          </a:solidFill>
        </p:spPr>
        <p:txBody>
          <a:bodyPr>
            <a:normAutofit/>
          </a:bodyPr>
          <a:lstStyle/>
          <a:p>
            <a:pPr>
              <a:lnSpc>
                <a:spcPct val="100000"/>
              </a:lnSpc>
            </a:pPr>
            <a:r>
              <a:rPr lang="en-US" dirty="0">
                <a:solidFill>
                  <a:srgbClr val="0070C0"/>
                </a:solidFill>
                <a:latin typeface="Arial" panose="020B0604020202020204" pitchFamily="34" charset="0"/>
                <a:cs typeface="Arial" panose="020B0604020202020204" pitchFamily="34" charset="0"/>
              </a:rPr>
              <a:t>NT warnings regarding the Holy Spirit:</a:t>
            </a:r>
          </a:p>
          <a:p>
            <a:pPr marL="0" indent="0">
              <a:lnSpc>
                <a:spcPct val="150000"/>
              </a:lnSpc>
              <a:buNone/>
            </a:pPr>
            <a:r>
              <a:rPr lang="en-US" dirty="0"/>
              <a:t>You stiff-necked people, uncircumcised in heart and ears, </a:t>
            </a:r>
            <a:r>
              <a:rPr lang="en-US" dirty="0">
                <a:solidFill>
                  <a:srgbClr val="FF0000"/>
                </a:solidFill>
              </a:rPr>
              <a:t>you always resist the Holy Spirit</a:t>
            </a:r>
            <a:r>
              <a:rPr lang="en-US" dirty="0"/>
              <a:t>. As your fathers did, so do you. (Acts 7:51)</a:t>
            </a:r>
          </a:p>
          <a:p>
            <a:pPr marL="0" indent="0">
              <a:lnSpc>
                <a:spcPct val="150000"/>
              </a:lnSpc>
              <a:buNone/>
            </a:pPr>
            <a:r>
              <a:rPr lang="en-US" dirty="0">
                <a:solidFill>
                  <a:srgbClr val="FF0000"/>
                </a:solidFill>
              </a:rPr>
              <a:t>Flee from sexual immorality. </a:t>
            </a:r>
            <a:r>
              <a:rPr lang="en-US" dirty="0"/>
              <a:t>Every other sin a person commits is outside the body, but the sexually immoral person sins against his own body. Or do you not know that </a:t>
            </a:r>
            <a:r>
              <a:rPr lang="en-US" dirty="0">
                <a:solidFill>
                  <a:srgbClr val="FF0000"/>
                </a:solidFill>
              </a:rPr>
              <a:t>your body is a temple of the Holy Spirit </a:t>
            </a:r>
            <a:r>
              <a:rPr lang="en-US" dirty="0"/>
              <a:t>within you, whom you have from God? You are not your own, for you were bought with a price. So glorify God in your body. (1 Corinthians 6:18 – 20)</a:t>
            </a:r>
          </a:p>
          <a:p>
            <a:pPr marL="0" indent="0">
              <a:lnSpc>
                <a:spcPct val="150000"/>
              </a:lnSpc>
              <a:buNone/>
            </a:pPr>
            <a:endParaRPr lang="en-US" dirty="0"/>
          </a:p>
        </p:txBody>
      </p:sp>
    </p:spTree>
    <p:extLst>
      <p:ext uri="{BB962C8B-B14F-4D97-AF65-F5344CB8AC3E}">
        <p14:creationId xmlns:p14="http://schemas.microsoft.com/office/powerpoint/2010/main" val="1892641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102255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Bestows or Withdraws Blessing Depending Upon The Response to Him</a:t>
            </a:r>
            <a:endParaRPr lang="en-US" sz="2800" b="1" dirty="0">
              <a:cs typeface="Arial" panose="020B0604020202020204" pitchFamily="34" charset="0"/>
            </a:endParaRPr>
          </a:p>
        </p:txBody>
      </p:sp>
      <p:sp>
        <p:nvSpPr>
          <p:cNvPr id="9" name="Content Placeholder 8"/>
          <p:cNvSpPr>
            <a:spLocks noGrp="1"/>
          </p:cNvSpPr>
          <p:nvPr>
            <p:ph idx="1"/>
          </p:nvPr>
        </p:nvSpPr>
        <p:spPr>
          <a:xfrm>
            <a:off x="196645" y="1120876"/>
            <a:ext cx="11818373" cy="5737123"/>
          </a:xfrm>
          <a:solidFill>
            <a:srgbClr val="FFFFCC"/>
          </a:solidFill>
        </p:spPr>
        <p:txBody>
          <a:bodyPr>
            <a:normAutofit/>
          </a:bodyPr>
          <a:lstStyle/>
          <a:p>
            <a:pPr>
              <a:lnSpc>
                <a:spcPct val="100000"/>
              </a:lnSpc>
            </a:pPr>
            <a:r>
              <a:rPr lang="en-US" dirty="0">
                <a:solidFill>
                  <a:srgbClr val="0070C0"/>
                </a:solidFill>
                <a:latin typeface="Arial" panose="020B0604020202020204" pitchFamily="34" charset="0"/>
                <a:cs typeface="Arial" panose="020B0604020202020204" pitchFamily="34" charset="0"/>
              </a:rPr>
              <a:t>NT warnings regarding the Holy Spirit:</a:t>
            </a:r>
          </a:p>
          <a:p>
            <a:pPr marL="0" indent="0">
              <a:lnSpc>
                <a:spcPct val="150000"/>
              </a:lnSpc>
              <a:buNone/>
            </a:pPr>
            <a:r>
              <a:rPr lang="en-US" dirty="0"/>
              <a:t>And </a:t>
            </a:r>
            <a:r>
              <a:rPr lang="en-US" dirty="0">
                <a:solidFill>
                  <a:srgbClr val="FF0000"/>
                </a:solidFill>
              </a:rPr>
              <a:t>do not grieve the Holy Spirit </a:t>
            </a:r>
            <a:r>
              <a:rPr lang="en-US" dirty="0"/>
              <a:t>of God, by whom you were sealed for the day of redemption. (Ephesians 4:30)</a:t>
            </a:r>
          </a:p>
          <a:p>
            <a:pPr marL="0" indent="0">
              <a:lnSpc>
                <a:spcPct val="100000"/>
              </a:lnSpc>
              <a:buNone/>
            </a:pPr>
            <a:r>
              <a:rPr lang="en-US" dirty="0">
                <a:solidFill>
                  <a:srgbClr val="FF0000"/>
                </a:solidFill>
              </a:rPr>
              <a:t>Do not quench the Spirit</a:t>
            </a:r>
            <a:r>
              <a:rPr lang="en-US" dirty="0"/>
              <a:t>. (1 Thessalonians 5:19)</a:t>
            </a: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5895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102255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Bestows or Withdraws Blessing Depending Upon The Response to Him</a:t>
            </a:r>
            <a:endParaRPr lang="en-US" sz="2800" b="1" dirty="0">
              <a:cs typeface="Arial" panose="020B0604020202020204" pitchFamily="34" charset="0"/>
            </a:endParaRPr>
          </a:p>
        </p:txBody>
      </p:sp>
      <p:sp>
        <p:nvSpPr>
          <p:cNvPr id="9" name="Content Placeholder 8"/>
          <p:cNvSpPr>
            <a:spLocks noGrp="1"/>
          </p:cNvSpPr>
          <p:nvPr>
            <p:ph idx="1"/>
          </p:nvPr>
        </p:nvSpPr>
        <p:spPr>
          <a:xfrm>
            <a:off x="196645" y="1120876"/>
            <a:ext cx="11818373" cy="5737123"/>
          </a:xfrm>
          <a:solidFill>
            <a:srgbClr val="FFFFCC"/>
          </a:solidFill>
        </p:spPr>
        <p:txBody>
          <a:bodyPr>
            <a:normAutofit/>
          </a:bodyPr>
          <a:lstStyle/>
          <a:p>
            <a:pPr>
              <a:lnSpc>
                <a:spcPct val="100000"/>
              </a:lnSpc>
            </a:pPr>
            <a:r>
              <a:rPr lang="en-US" dirty="0">
                <a:solidFill>
                  <a:srgbClr val="0070C0"/>
                </a:solidFill>
                <a:latin typeface="Arial" panose="020B0604020202020204" pitchFamily="34" charset="0"/>
                <a:cs typeface="Arial" panose="020B0604020202020204" pitchFamily="34" charset="0"/>
              </a:rPr>
              <a:t>NT warnings regarding the Holy Spirit that bring on strong judgements.</a:t>
            </a:r>
          </a:p>
          <a:p>
            <a:pPr marL="0" indent="0">
              <a:lnSpc>
                <a:spcPct val="150000"/>
              </a:lnSpc>
              <a:buNone/>
            </a:pPr>
            <a:r>
              <a:rPr lang="en-US" dirty="0"/>
              <a:t>Therefore I tell you, every sin and blasphemy will be forgiven people, but the </a:t>
            </a:r>
            <a:r>
              <a:rPr lang="en-US" dirty="0">
                <a:solidFill>
                  <a:srgbClr val="FF0000"/>
                </a:solidFill>
              </a:rPr>
              <a:t>blasphemy against the Spirit will not be forgiven</a:t>
            </a:r>
            <a:r>
              <a:rPr lang="en-US" dirty="0"/>
              <a:t>.  And whoever speaks a word against the Son of Man will be forgiven, but </a:t>
            </a:r>
            <a:r>
              <a:rPr lang="en-US" dirty="0">
                <a:solidFill>
                  <a:srgbClr val="FF0000"/>
                </a:solidFill>
              </a:rPr>
              <a:t>whoever speaks against the Holy Spirit will not be forgiven</a:t>
            </a:r>
            <a:r>
              <a:rPr lang="en-US" dirty="0"/>
              <a:t>, either in this age or in the age to come. (Matthew 12:31 – 32)</a:t>
            </a:r>
          </a:p>
          <a:p>
            <a:pPr marL="0" indent="0">
              <a:lnSpc>
                <a:spcPct val="100000"/>
              </a:lnSpc>
              <a:buNone/>
            </a:pP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7814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102255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Bestows or Withdraws Blessing Depending Upon The Response to Him</a:t>
            </a:r>
            <a:endParaRPr lang="en-US" sz="2800" b="1" dirty="0">
              <a:cs typeface="Arial" panose="020B0604020202020204" pitchFamily="34" charset="0"/>
            </a:endParaRPr>
          </a:p>
        </p:txBody>
      </p:sp>
      <p:sp>
        <p:nvSpPr>
          <p:cNvPr id="9" name="Content Placeholder 8"/>
          <p:cNvSpPr>
            <a:spLocks noGrp="1"/>
          </p:cNvSpPr>
          <p:nvPr>
            <p:ph idx="1"/>
          </p:nvPr>
        </p:nvSpPr>
        <p:spPr>
          <a:xfrm>
            <a:off x="196645" y="1120876"/>
            <a:ext cx="11818373" cy="5737123"/>
          </a:xfrm>
          <a:solidFill>
            <a:srgbClr val="FFFFCC"/>
          </a:solidFill>
        </p:spPr>
        <p:txBody>
          <a:bodyPr>
            <a:normAutofit lnSpcReduction="10000"/>
          </a:bodyPr>
          <a:lstStyle/>
          <a:p>
            <a:pPr>
              <a:lnSpc>
                <a:spcPct val="100000"/>
              </a:lnSpc>
            </a:pPr>
            <a:r>
              <a:rPr lang="en-US" dirty="0">
                <a:solidFill>
                  <a:srgbClr val="0070C0"/>
                </a:solidFill>
                <a:latin typeface="Arial" panose="020B0604020202020204" pitchFamily="34" charset="0"/>
                <a:cs typeface="Arial" panose="020B0604020202020204" pitchFamily="34" charset="0"/>
              </a:rPr>
              <a:t>NT warnings regarding the Holy Spirit that bring on strong judgements.</a:t>
            </a:r>
          </a:p>
          <a:p>
            <a:pPr marL="0" indent="0">
              <a:lnSpc>
                <a:spcPct val="150000"/>
              </a:lnSpc>
              <a:buNone/>
            </a:pPr>
            <a:r>
              <a:rPr lang="en-US" dirty="0"/>
              <a:t>But Peter said, "</a:t>
            </a:r>
            <a:r>
              <a:rPr lang="en-US" dirty="0">
                <a:solidFill>
                  <a:srgbClr val="FF0000"/>
                </a:solidFill>
              </a:rPr>
              <a:t>Ananias, why has Satan filled your heart to lie to the Holy Spirit </a:t>
            </a:r>
            <a:r>
              <a:rPr lang="en-US" dirty="0"/>
              <a:t>and to keep back for yourself part of the proceeds of the land? While it remained unsold, did it not remain your own? And after it was sold, was it not at your disposal? Why is it that you have contrived this deed in your heart? </a:t>
            </a:r>
            <a:r>
              <a:rPr lang="en-US" dirty="0">
                <a:solidFill>
                  <a:srgbClr val="FF0000"/>
                </a:solidFill>
              </a:rPr>
              <a:t>You have not lied to men but to God</a:t>
            </a:r>
            <a:r>
              <a:rPr lang="en-US" dirty="0"/>
              <a:t>." When Ananias heard these words, </a:t>
            </a:r>
            <a:r>
              <a:rPr lang="en-US" dirty="0">
                <a:solidFill>
                  <a:srgbClr val="FF0000"/>
                </a:solidFill>
              </a:rPr>
              <a:t>he fell down and breathed his last</a:t>
            </a:r>
            <a:r>
              <a:rPr lang="en-US" dirty="0"/>
              <a:t>. And </a:t>
            </a:r>
            <a:r>
              <a:rPr lang="en-US" dirty="0">
                <a:solidFill>
                  <a:srgbClr val="FF0000"/>
                </a:solidFill>
              </a:rPr>
              <a:t>great fear came upon all who heard of it</a:t>
            </a:r>
            <a:r>
              <a:rPr lang="en-US" dirty="0"/>
              <a:t>. The young men rose and wrapped him up and carried him out and buried him. (Acts 5:3 – 6)</a:t>
            </a:r>
          </a:p>
          <a:p>
            <a:pPr marL="0" indent="0">
              <a:lnSpc>
                <a:spcPct val="100000"/>
              </a:lnSpc>
              <a:buNone/>
            </a:pP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5942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a:t>
            </a:r>
            <a:r>
              <a:rPr lang="en-US" sz="2800" dirty="0">
                <a:latin typeface="Arial" panose="020B0604020202020204" pitchFamily="34" charset="0"/>
                <a:cs typeface="Arial" panose="020B0604020202020204" pitchFamily="34" charset="0"/>
              </a:rPr>
              <a:t>(Review)</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a:lnSpc>
                <a:spcPct val="100000"/>
              </a:lnSpc>
            </a:pPr>
            <a:r>
              <a:rPr lang="en-US" dirty="0">
                <a:solidFill>
                  <a:srgbClr val="0070C0"/>
                </a:solidFill>
                <a:latin typeface="Arial" panose="020B0604020202020204" pitchFamily="34" charset="0"/>
                <a:cs typeface="Arial" panose="020B0604020202020204" pitchFamily="34" charset="0"/>
              </a:rPr>
              <a:t>There are four ways the Holy Spirit brings evidence of God’s presence to bless the elect:</a:t>
            </a:r>
          </a:p>
          <a:p>
            <a:pPr marL="971550" lvl="1" indent="-514350">
              <a:lnSpc>
                <a:spcPct val="100000"/>
              </a:lnSpc>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Holy Spirit empowers</a:t>
            </a:r>
          </a:p>
          <a:p>
            <a:pPr marL="971550" lvl="1" indent="-514350">
              <a:lnSpc>
                <a:spcPct val="100000"/>
              </a:lnSpc>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Holy Spirit purifies</a:t>
            </a:r>
          </a:p>
          <a:p>
            <a:pPr marL="971550" lvl="1" indent="-514350">
              <a:lnSpc>
                <a:spcPct val="100000"/>
              </a:lnSpc>
              <a:buFont typeface="+mj-lt"/>
              <a:buAutoNum type="arabicPeriod"/>
            </a:pPr>
            <a:r>
              <a:rPr lang="en-US" sz="2800" dirty="0">
                <a:solidFill>
                  <a:schemeClr val="bg1">
                    <a:lumMod val="50000"/>
                  </a:schemeClr>
                </a:solidFill>
                <a:latin typeface="Arial" panose="020B0604020202020204" pitchFamily="34" charset="0"/>
                <a:cs typeface="Arial" panose="020B0604020202020204" pitchFamily="34" charset="0"/>
              </a:rPr>
              <a:t>The Holy Spirit reveals</a:t>
            </a:r>
          </a:p>
          <a:p>
            <a:pPr marL="971550" lvl="1" indent="-514350">
              <a:lnSpc>
                <a:spcPct val="10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The Holy  Spirit unifies</a:t>
            </a: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686171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102255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Bestows or Withdraws Blessing Depending Upon The Response to Him</a:t>
            </a:r>
            <a:endParaRPr lang="en-US" sz="2800" b="1" dirty="0">
              <a:cs typeface="Arial" panose="020B0604020202020204" pitchFamily="34" charset="0"/>
            </a:endParaRPr>
          </a:p>
        </p:txBody>
      </p:sp>
      <p:sp>
        <p:nvSpPr>
          <p:cNvPr id="9" name="Content Placeholder 8"/>
          <p:cNvSpPr>
            <a:spLocks noGrp="1"/>
          </p:cNvSpPr>
          <p:nvPr>
            <p:ph idx="1"/>
          </p:nvPr>
        </p:nvSpPr>
        <p:spPr>
          <a:xfrm>
            <a:off x="196645" y="1120877"/>
            <a:ext cx="11818373" cy="5737123"/>
          </a:xfrm>
          <a:solidFill>
            <a:srgbClr val="FFFFCC"/>
          </a:solidFill>
        </p:spPr>
        <p:txBody>
          <a:bodyPr>
            <a:normAutofit fontScale="92500"/>
          </a:bodyPr>
          <a:lstStyle/>
          <a:p>
            <a:pPr>
              <a:lnSpc>
                <a:spcPct val="100000"/>
              </a:lnSpc>
            </a:pPr>
            <a:r>
              <a:rPr lang="en-US" dirty="0">
                <a:solidFill>
                  <a:srgbClr val="0070C0"/>
                </a:solidFill>
                <a:latin typeface="Arial" panose="020B0604020202020204" pitchFamily="34" charset="0"/>
                <a:cs typeface="Arial" panose="020B0604020202020204" pitchFamily="34" charset="0"/>
              </a:rPr>
              <a:t>NT warnings regarding the Holy Spirit that bring on strong judgements.</a:t>
            </a:r>
          </a:p>
          <a:p>
            <a:pPr marL="0" indent="0">
              <a:lnSpc>
                <a:spcPct val="150000"/>
              </a:lnSpc>
              <a:buNone/>
            </a:pPr>
            <a:r>
              <a:rPr lang="en-US" dirty="0"/>
              <a:t>After an interval of about three hours his wife came in, not knowing what had happened. And Peter said to her, "Tell me whether you sold the land for so much." And she said, "Yes, for so much." But Peter said to her, </a:t>
            </a:r>
            <a:r>
              <a:rPr lang="en-US" dirty="0">
                <a:solidFill>
                  <a:srgbClr val="FF0000"/>
                </a:solidFill>
              </a:rPr>
              <a:t>"How is it that you have agreed together to test the Spirit of the Lord?</a:t>
            </a:r>
            <a:r>
              <a:rPr lang="en-US" dirty="0"/>
              <a:t> Behold, the feet of those who have buried your husband are at the door, and they will carry you out." Immediately she fell down at his feet and breathed her last. When the young men came in </a:t>
            </a:r>
            <a:r>
              <a:rPr lang="en-US" dirty="0">
                <a:solidFill>
                  <a:srgbClr val="FF0000"/>
                </a:solidFill>
              </a:rPr>
              <a:t>they found her dead</a:t>
            </a:r>
            <a:r>
              <a:rPr lang="en-US" dirty="0"/>
              <a:t>, and they carried her out and buried her beside her husband. And </a:t>
            </a:r>
            <a:r>
              <a:rPr lang="en-US" dirty="0">
                <a:solidFill>
                  <a:srgbClr val="FF0000"/>
                </a:solidFill>
              </a:rPr>
              <a:t>great fear came upon the whole church and upon all who heard of these things</a:t>
            </a:r>
            <a:r>
              <a:rPr lang="en-US" dirty="0"/>
              <a:t>. (Acts 5:7 – 11)</a:t>
            </a:r>
          </a:p>
          <a:p>
            <a:pPr marL="0" indent="0">
              <a:lnSpc>
                <a:spcPct val="100000"/>
              </a:lnSpc>
              <a:buNone/>
            </a:pP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2193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102255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Bestows or Withdraws Blessing Depending Upon The Response to Him</a:t>
            </a:r>
            <a:endParaRPr lang="en-US" sz="2800" b="1" dirty="0">
              <a:cs typeface="Arial" panose="020B0604020202020204" pitchFamily="34" charset="0"/>
            </a:endParaRPr>
          </a:p>
        </p:txBody>
      </p:sp>
      <p:sp>
        <p:nvSpPr>
          <p:cNvPr id="9" name="Content Placeholder 8"/>
          <p:cNvSpPr>
            <a:spLocks noGrp="1"/>
          </p:cNvSpPr>
          <p:nvPr>
            <p:ph idx="1"/>
          </p:nvPr>
        </p:nvSpPr>
        <p:spPr>
          <a:xfrm>
            <a:off x="196645" y="1120876"/>
            <a:ext cx="11818373" cy="5737123"/>
          </a:xfrm>
          <a:solidFill>
            <a:srgbClr val="FFFFCC"/>
          </a:solidFill>
        </p:spPr>
        <p:txBody>
          <a:bodyPr>
            <a:normAutofit/>
          </a:bodyPr>
          <a:lstStyle/>
          <a:p>
            <a:pPr>
              <a:lnSpc>
                <a:spcPct val="100000"/>
              </a:lnSpc>
            </a:pPr>
            <a:r>
              <a:rPr lang="en-US" dirty="0">
                <a:solidFill>
                  <a:srgbClr val="0070C0"/>
                </a:solidFill>
                <a:latin typeface="Arial" panose="020B0604020202020204" pitchFamily="34" charset="0"/>
                <a:cs typeface="Arial" panose="020B0604020202020204" pitchFamily="34" charset="0"/>
              </a:rPr>
              <a:t>NT warnings regarding the Holy Spirit that bring on strong judgements.</a:t>
            </a:r>
          </a:p>
          <a:p>
            <a:pPr marL="0" indent="0">
              <a:lnSpc>
                <a:spcPct val="150000"/>
              </a:lnSpc>
              <a:buNone/>
            </a:pPr>
            <a:r>
              <a:rPr lang="en-US" dirty="0"/>
              <a:t>Anyone who has set aside the law of Moses dies without mercy on the evidence of two or three witnesses. How much worse punishment, do you think, will be deserved by the one who has spurned the Son of God, and has profaned the blood of the covenant by which he was sanctified, and </a:t>
            </a:r>
            <a:r>
              <a:rPr lang="en-US" dirty="0">
                <a:solidFill>
                  <a:srgbClr val="FF0000"/>
                </a:solidFill>
              </a:rPr>
              <a:t>has outraged the Spirit of grace?</a:t>
            </a:r>
            <a:r>
              <a:rPr lang="en-US" dirty="0"/>
              <a:t> For we know him who said, "Vengeance is mine; I will repay." And again, "The Lord will judge his people.” (Hebrews 10:28 -30)</a:t>
            </a:r>
          </a:p>
        </p:txBody>
      </p:sp>
    </p:spTree>
    <p:extLst>
      <p:ext uri="{BB962C8B-B14F-4D97-AF65-F5344CB8AC3E}">
        <p14:creationId xmlns:p14="http://schemas.microsoft.com/office/powerpoint/2010/main" val="2420203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102255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Bestows or Withdraws Blessing Depending Upon The Response to Him</a:t>
            </a:r>
            <a:endParaRPr lang="en-US" sz="2800" b="1" dirty="0">
              <a:cs typeface="Arial" panose="020B0604020202020204" pitchFamily="34" charset="0"/>
            </a:endParaRPr>
          </a:p>
        </p:txBody>
      </p:sp>
      <p:sp>
        <p:nvSpPr>
          <p:cNvPr id="9" name="Content Placeholder 8"/>
          <p:cNvSpPr>
            <a:spLocks noGrp="1"/>
          </p:cNvSpPr>
          <p:nvPr>
            <p:ph idx="1"/>
          </p:nvPr>
        </p:nvSpPr>
        <p:spPr>
          <a:xfrm>
            <a:off x="196645" y="1120876"/>
            <a:ext cx="11818373" cy="5737123"/>
          </a:xfrm>
          <a:solidFill>
            <a:srgbClr val="FFFFCC"/>
          </a:solidFill>
        </p:spPr>
        <p:txBody>
          <a:bodyPr>
            <a:normAutofit fontScale="92500"/>
          </a:bodyPr>
          <a:lstStyle/>
          <a:p>
            <a:pPr>
              <a:lnSpc>
                <a:spcPct val="100000"/>
              </a:lnSpc>
            </a:pPr>
            <a:r>
              <a:rPr lang="en-US" dirty="0">
                <a:solidFill>
                  <a:srgbClr val="0070C0"/>
                </a:solidFill>
                <a:latin typeface="Arial" panose="020B0604020202020204" pitchFamily="34" charset="0"/>
                <a:cs typeface="Arial" panose="020B0604020202020204" pitchFamily="34" charset="0"/>
              </a:rPr>
              <a:t>On the other hand pleasing the Holy Spirit brings great blessings. </a:t>
            </a:r>
          </a:p>
          <a:p>
            <a:pPr marL="0" indent="0">
              <a:lnSpc>
                <a:spcPct val="150000"/>
              </a:lnSpc>
              <a:buNone/>
            </a:pPr>
            <a:r>
              <a:rPr lang="en-US" dirty="0"/>
              <a:t>Do you not know that you are God's temple and that God's Spirit dwells in you? (1 Corinthians 3:16)</a:t>
            </a:r>
          </a:p>
          <a:p>
            <a:pPr marL="0" indent="0">
              <a:lnSpc>
                <a:spcPct val="150000"/>
              </a:lnSpc>
              <a:buNone/>
            </a:pPr>
            <a:r>
              <a:rPr lang="en-US" dirty="0"/>
              <a:t>Or do you not know that your body is a temple of the Holy Spirit within you, whom you have from God? You are not your own, for you were bought with a price. So glorify God in your body. (1 Corinthians 6:19 – 20)</a:t>
            </a:r>
          </a:p>
          <a:p>
            <a:pPr marL="0" indent="0">
              <a:lnSpc>
                <a:spcPct val="150000"/>
              </a:lnSpc>
              <a:buNone/>
            </a:pPr>
            <a:r>
              <a:rPr lang="en-US" dirty="0"/>
              <a:t>So if there is any encouragement in Christ, any comfort from love, any participation in the Spirit, any affection and sympathy,  complete my joy by being of the same mind, having the same love, being in full accord and of one mind. (Philippians 2:1 – 2)</a:t>
            </a:r>
          </a:p>
          <a:p>
            <a:pPr marL="0" indent="0">
              <a:lnSpc>
                <a:spcPct val="100000"/>
              </a:lnSpc>
              <a:buNone/>
            </a:pPr>
            <a:endParaRPr lang="en-US"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8857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102255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Bestows or Withdraws Blessing Depending Upon The Response to Him</a:t>
            </a:r>
            <a:endParaRPr lang="en-US" sz="2800" b="1" dirty="0">
              <a:cs typeface="Arial" panose="020B0604020202020204" pitchFamily="34" charset="0"/>
            </a:endParaRPr>
          </a:p>
        </p:txBody>
      </p:sp>
      <p:sp>
        <p:nvSpPr>
          <p:cNvPr id="9" name="Content Placeholder 8"/>
          <p:cNvSpPr>
            <a:spLocks noGrp="1"/>
          </p:cNvSpPr>
          <p:nvPr>
            <p:ph idx="1"/>
          </p:nvPr>
        </p:nvSpPr>
        <p:spPr>
          <a:xfrm>
            <a:off x="196645" y="1120876"/>
            <a:ext cx="11818373" cy="5737123"/>
          </a:xfrm>
          <a:solidFill>
            <a:srgbClr val="FFFFCC"/>
          </a:solidFill>
        </p:spPr>
        <p:txBody>
          <a:bodyPr>
            <a:normAutofit/>
          </a:bodyPr>
          <a:lstStyle/>
          <a:p>
            <a:pPr>
              <a:lnSpc>
                <a:spcPct val="100000"/>
              </a:lnSpc>
            </a:pPr>
            <a:r>
              <a:rPr lang="en-US" dirty="0">
                <a:solidFill>
                  <a:srgbClr val="0070C0"/>
                </a:solidFill>
                <a:latin typeface="Arial" panose="020B0604020202020204" pitchFamily="34" charset="0"/>
                <a:cs typeface="Arial" panose="020B0604020202020204" pitchFamily="34" charset="0"/>
              </a:rPr>
              <a:t>On the other hand pleasing the Holy Spirit brings great blessings. </a:t>
            </a:r>
          </a:p>
          <a:p>
            <a:pPr marL="0" indent="0">
              <a:lnSpc>
                <a:spcPct val="150000"/>
              </a:lnSpc>
              <a:buNone/>
            </a:pPr>
            <a:r>
              <a:rPr lang="en-US" dirty="0"/>
              <a:t>Follow the pattern of the sound words that you have heard from me, in the faith and love that are in Christ Jesus.  By the Holy Spirit who dwells within us, guard the good deposit entrusted to you. (2 Timothy 1:13 -14)</a:t>
            </a:r>
          </a:p>
          <a:p>
            <a:pPr marL="0" indent="0">
              <a:lnSpc>
                <a:spcPct val="150000"/>
              </a:lnSpc>
              <a:buNone/>
            </a:pPr>
            <a:r>
              <a:rPr lang="en-US" dirty="0"/>
              <a:t>Pay careful attention to yourselves and to all the flock, in which the Holy Spirit has made you overseers, to care for the church of God, which he obtained with his own blood. (Acts 20:28)</a:t>
            </a:r>
            <a:endParaRPr lang="en-US"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58763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102255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Bestows or Withdraws Blessing Depending Upon The Response to Him</a:t>
            </a:r>
            <a:endParaRPr lang="en-US" sz="2800" b="1" dirty="0">
              <a:cs typeface="Arial" panose="020B0604020202020204" pitchFamily="34" charset="0"/>
            </a:endParaRPr>
          </a:p>
        </p:txBody>
      </p:sp>
      <p:sp>
        <p:nvSpPr>
          <p:cNvPr id="9" name="Content Placeholder 8"/>
          <p:cNvSpPr>
            <a:spLocks noGrp="1"/>
          </p:cNvSpPr>
          <p:nvPr>
            <p:ph idx="1"/>
          </p:nvPr>
        </p:nvSpPr>
        <p:spPr>
          <a:xfrm>
            <a:off x="196645" y="1120876"/>
            <a:ext cx="11818373" cy="5737123"/>
          </a:xfrm>
          <a:solidFill>
            <a:srgbClr val="FFFFCC"/>
          </a:solidFill>
        </p:spPr>
        <p:txBody>
          <a:bodyPr>
            <a:normAutofit/>
          </a:bodyPr>
          <a:lstStyle/>
          <a:p>
            <a:pPr>
              <a:lnSpc>
                <a:spcPct val="100000"/>
              </a:lnSpc>
            </a:pPr>
            <a:r>
              <a:rPr lang="en-US" dirty="0">
                <a:solidFill>
                  <a:srgbClr val="0070C0"/>
                </a:solidFill>
                <a:latin typeface="Arial" panose="020B0604020202020204" pitchFamily="34" charset="0"/>
                <a:cs typeface="Arial" panose="020B0604020202020204" pitchFamily="34" charset="0"/>
              </a:rPr>
              <a:t>On the other hand pleasing the Holy Spirit brings great blessings. </a:t>
            </a:r>
          </a:p>
          <a:p>
            <a:pPr marL="0" indent="0">
              <a:lnSpc>
                <a:spcPct val="150000"/>
              </a:lnSpc>
              <a:buNone/>
            </a:pPr>
            <a:r>
              <a:rPr lang="en-US" dirty="0"/>
              <a:t>Whoever believes in me, as the Scripture has said, 'Out of his heart will flow rivers of living water.'" Now this he said about the Spirit, whom those who believed in him were to receive, for as yet the Spirit had not been given, because Jesus was not yet glorified. (John 7:38 – 39)</a:t>
            </a:r>
          </a:p>
          <a:p>
            <a:pPr marL="0" indent="0">
              <a:lnSpc>
                <a:spcPct val="150000"/>
              </a:lnSpc>
              <a:buNone/>
            </a:pPr>
            <a:r>
              <a:rPr lang="en-US" dirty="0"/>
              <a:t>If you are insulted for the name of Christ, you are blessed, because the Spirit of glory and of God rests upon you. (1 Peter 4:14)</a:t>
            </a: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3540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102255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Bestows or Withdraws Blessing Depending Upon The Response to Him</a:t>
            </a:r>
            <a:endParaRPr lang="en-US" sz="2800" b="1" dirty="0">
              <a:cs typeface="Arial" panose="020B0604020202020204" pitchFamily="34" charset="0"/>
            </a:endParaRPr>
          </a:p>
        </p:txBody>
      </p:sp>
      <p:sp>
        <p:nvSpPr>
          <p:cNvPr id="9" name="Content Placeholder 8"/>
          <p:cNvSpPr>
            <a:spLocks noGrp="1"/>
          </p:cNvSpPr>
          <p:nvPr>
            <p:ph idx="1"/>
          </p:nvPr>
        </p:nvSpPr>
        <p:spPr>
          <a:xfrm>
            <a:off x="196645" y="1120876"/>
            <a:ext cx="11818373" cy="5737123"/>
          </a:xfrm>
          <a:solidFill>
            <a:srgbClr val="FFFFCC"/>
          </a:solidFill>
        </p:spPr>
        <p:txBody>
          <a:bodyPr>
            <a:normAutofit/>
          </a:bodyPr>
          <a:lstStyle/>
          <a:p>
            <a:pPr>
              <a:lnSpc>
                <a:spcPct val="100000"/>
              </a:lnSpc>
            </a:pPr>
            <a:r>
              <a:rPr lang="en-US" dirty="0">
                <a:solidFill>
                  <a:srgbClr val="0070C0"/>
                </a:solidFill>
                <a:latin typeface="Arial" panose="020B0604020202020204" pitchFamily="34" charset="0"/>
                <a:cs typeface="Arial" panose="020B0604020202020204" pitchFamily="34" charset="0"/>
              </a:rPr>
              <a:t>On the other hand pleasing the Holy Spirit brings great blessings. </a:t>
            </a:r>
          </a:p>
          <a:p>
            <a:pPr marL="0" indent="0">
              <a:lnSpc>
                <a:spcPct val="150000"/>
              </a:lnSpc>
              <a:buNone/>
            </a:pPr>
            <a:r>
              <a:rPr lang="en-US" dirty="0"/>
              <a:t>Therefore I want you to understand that no one speaking in the Spirit of God ever says "Jesus is accursed!" and no one can say "Jesus is Lord" except in the Holy Spirit.  Now there are varieties of gifts, but the same Spirit; and there are varieties of service, but the same Lord; and there are varieties of activities, but it is the same God who empowers them all in everyone. To each is given the manifestation of the Spirit for the common good…All these are empowered by one and the same Spirit, who apportions to each one individually as he wills. (1 Corinthians 12:3 -7; 11)</a:t>
            </a:r>
          </a:p>
        </p:txBody>
      </p:sp>
    </p:spTree>
    <p:extLst>
      <p:ext uri="{BB962C8B-B14F-4D97-AF65-F5344CB8AC3E}">
        <p14:creationId xmlns:p14="http://schemas.microsoft.com/office/powerpoint/2010/main" val="15503047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102255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Bestows or Withdraws Blessing Depending Upon The Response to Him</a:t>
            </a:r>
            <a:endParaRPr lang="en-US" sz="2800" b="1" dirty="0">
              <a:cs typeface="Arial" panose="020B0604020202020204" pitchFamily="34" charset="0"/>
            </a:endParaRPr>
          </a:p>
        </p:txBody>
      </p:sp>
      <p:sp>
        <p:nvSpPr>
          <p:cNvPr id="9" name="Content Placeholder 8"/>
          <p:cNvSpPr>
            <a:spLocks noGrp="1"/>
          </p:cNvSpPr>
          <p:nvPr>
            <p:ph idx="1"/>
          </p:nvPr>
        </p:nvSpPr>
        <p:spPr>
          <a:xfrm>
            <a:off x="196645" y="1120876"/>
            <a:ext cx="11818373" cy="5737123"/>
          </a:xfrm>
          <a:solidFill>
            <a:srgbClr val="FFFFCC"/>
          </a:solidFill>
        </p:spPr>
        <p:txBody>
          <a:bodyPr>
            <a:normAutofit/>
          </a:bodyPr>
          <a:lstStyle/>
          <a:p>
            <a:pPr>
              <a:lnSpc>
                <a:spcPct val="100000"/>
              </a:lnSpc>
            </a:pPr>
            <a:r>
              <a:rPr lang="en-US" dirty="0">
                <a:solidFill>
                  <a:srgbClr val="0070C0"/>
                </a:solidFill>
                <a:latin typeface="Arial" panose="020B0604020202020204" pitchFamily="34" charset="0"/>
                <a:cs typeface="Arial" panose="020B0604020202020204" pitchFamily="34" charset="0"/>
              </a:rPr>
              <a:t>On the other hand pleasing the Holy Spirit brings great blessings. </a:t>
            </a:r>
          </a:p>
          <a:p>
            <a:pPr marL="0" indent="0">
              <a:lnSpc>
                <a:spcPct val="150000"/>
              </a:lnSpc>
              <a:buNone/>
            </a:pPr>
            <a:r>
              <a:rPr lang="en-US" dirty="0"/>
              <a:t>So the church throughout all Judea and Galilee and Samaria had peace and was being built up. And walking in the fear of the Lord and in the comfort of the Holy Spirit, it multiplied. (Acts 9:31)</a:t>
            </a:r>
          </a:p>
          <a:p>
            <a:pPr marL="0" indent="0">
              <a:lnSpc>
                <a:spcPct val="150000"/>
              </a:lnSpc>
              <a:buNone/>
            </a:pPr>
            <a:r>
              <a:rPr lang="en-US" dirty="0"/>
              <a:t>But I say, walk by the Spirit, and you will not gratify the desires of the flesh…But the fruit of the Spirit is love, joy, peace, patience, kindness, goodness, faithfulness, gentleness, self-control; against such things there is no law. (Galatians 5:16; 22 – 23)</a:t>
            </a:r>
            <a:endParaRPr lang="en-US"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08277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102255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Bestows or Withdraws Blessing Depending Upon The Response to Him</a:t>
            </a:r>
            <a:endParaRPr lang="en-US" sz="2800" b="1" dirty="0">
              <a:cs typeface="Arial" panose="020B0604020202020204" pitchFamily="34" charset="0"/>
            </a:endParaRPr>
          </a:p>
        </p:txBody>
      </p:sp>
      <p:sp>
        <p:nvSpPr>
          <p:cNvPr id="9" name="Content Placeholder 8"/>
          <p:cNvSpPr>
            <a:spLocks noGrp="1"/>
          </p:cNvSpPr>
          <p:nvPr>
            <p:ph idx="1"/>
          </p:nvPr>
        </p:nvSpPr>
        <p:spPr>
          <a:xfrm>
            <a:off x="196645" y="1120876"/>
            <a:ext cx="11818373" cy="5737123"/>
          </a:xfrm>
          <a:solidFill>
            <a:srgbClr val="FFFFCC"/>
          </a:solidFill>
        </p:spPr>
        <p:txBody>
          <a:bodyPr>
            <a:normAutofit fontScale="92500"/>
          </a:bodyPr>
          <a:lstStyle/>
          <a:p>
            <a:pPr>
              <a:lnSpc>
                <a:spcPct val="150000"/>
              </a:lnSpc>
            </a:pPr>
            <a:r>
              <a:rPr lang="en-US" dirty="0">
                <a:solidFill>
                  <a:srgbClr val="0070C0"/>
                </a:solidFill>
                <a:latin typeface="Arial" panose="020B0604020202020204" pitchFamily="34" charset="0"/>
                <a:cs typeface="Arial" panose="020B0604020202020204" pitchFamily="34" charset="0"/>
              </a:rPr>
              <a:t>We need to depend on the Holy Spirit.</a:t>
            </a:r>
          </a:p>
          <a:p>
            <a:pPr marL="0" indent="0">
              <a:lnSpc>
                <a:spcPct val="100000"/>
              </a:lnSpc>
              <a:buNone/>
            </a:pPr>
            <a:r>
              <a:rPr lang="en-US" dirty="0"/>
              <a:t>Then he said to me, "This is the word of the LORD to Zerubbabel: Not by might, nor by power, but by my Spirit, says the LORD of hosts. (Zechariah 4:6)</a:t>
            </a:r>
          </a:p>
          <a:p>
            <a:pPr>
              <a:lnSpc>
                <a:spcPct val="100000"/>
              </a:lnSpc>
            </a:pPr>
            <a:r>
              <a:rPr lang="en-US" sz="2800" dirty="0">
                <a:solidFill>
                  <a:srgbClr val="0070C0"/>
                </a:solidFill>
                <a:cs typeface="Arial" panose="020B0604020202020204" pitchFamily="34" charset="0"/>
              </a:rPr>
              <a:t>When we are regenerated/converted we receive the Holy Spirit for the rest of our lives.</a:t>
            </a:r>
          </a:p>
          <a:p>
            <a:pPr marL="0" indent="0">
              <a:lnSpc>
                <a:spcPct val="150000"/>
              </a:lnSpc>
              <a:buNone/>
            </a:pPr>
            <a:r>
              <a:rPr lang="en-US" dirty="0"/>
              <a:t>Let me ask you only this: Did you receive the Spirit by works of the law or by hearing with faith? Are you so foolish? Having begun by the Spirit, are you now being perfected by the flesh?  Did you suffer so many things in vain--if indeed it was in vain? Does he who supplies the Spirit to you and works miracles among you do so by works of the law, or by hearing with faith-- (Galatians 3:2 -5)</a:t>
            </a:r>
          </a:p>
          <a:p>
            <a:pPr>
              <a:lnSpc>
                <a:spcPct val="100000"/>
              </a:lnSpc>
            </a:pPr>
            <a:endParaRPr lang="en-US" sz="2800" dirty="0">
              <a:solidFill>
                <a:srgbClr val="0070C0"/>
              </a:solidFill>
              <a:cs typeface="Arial" panose="020B0604020202020204" pitchFamily="34" charset="0"/>
            </a:endParaRPr>
          </a:p>
        </p:txBody>
      </p:sp>
    </p:spTree>
    <p:extLst>
      <p:ext uri="{BB962C8B-B14F-4D97-AF65-F5344CB8AC3E}">
        <p14:creationId xmlns:p14="http://schemas.microsoft.com/office/powerpoint/2010/main" val="12049026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1022555"/>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Bestows or Withdraws Blessing Depending Upon The Response to Him</a:t>
            </a:r>
            <a:endParaRPr lang="en-US" sz="2800" b="1" dirty="0">
              <a:cs typeface="Arial" panose="020B0604020202020204" pitchFamily="34" charset="0"/>
            </a:endParaRPr>
          </a:p>
        </p:txBody>
      </p:sp>
      <p:sp>
        <p:nvSpPr>
          <p:cNvPr id="9" name="Content Placeholder 8"/>
          <p:cNvSpPr>
            <a:spLocks noGrp="1"/>
          </p:cNvSpPr>
          <p:nvPr>
            <p:ph idx="1"/>
          </p:nvPr>
        </p:nvSpPr>
        <p:spPr>
          <a:xfrm>
            <a:off x="196645" y="1120876"/>
            <a:ext cx="11818373" cy="5737123"/>
          </a:xfrm>
          <a:solidFill>
            <a:srgbClr val="FFFFCC"/>
          </a:solidFill>
        </p:spPr>
        <p:txBody>
          <a:bodyPr>
            <a:normAutofit fontScale="92500" lnSpcReduction="10000"/>
          </a:bodyPr>
          <a:lstStyle/>
          <a:p>
            <a:pPr>
              <a:lnSpc>
                <a:spcPct val="110000"/>
              </a:lnSpc>
            </a:pPr>
            <a:r>
              <a:rPr lang="en-US" dirty="0">
                <a:solidFill>
                  <a:srgbClr val="0070C0"/>
                </a:solidFill>
                <a:latin typeface="Arial" panose="020B0604020202020204" pitchFamily="34" charset="0"/>
                <a:cs typeface="Arial" panose="020B0604020202020204" pitchFamily="34" charset="0"/>
              </a:rPr>
              <a:t>Therefore we are to walk according to the Holy Spirit,</a:t>
            </a:r>
            <a:r>
              <a:rPr lang="en-US" dirty="0">
                <a:solidFill>
                  <a:srgbClr val="0070C0"/>
                </a:solidFill>
                <a:cs typeface="Arial" panose="020B0604020202020204" pitchFamily="34" charset="0"/>
              </a:rPr>
              <a:t> and set our minds on the things of the Spirit.</a:t>
            </a:r>
          </a:p>
          <a:p>
            <a:pPr marL="0" indent="0">
              <a:lnSpc>
                <a:spcPct val="160000"/>
              </a:lnSpc>
              <a:buNone/>
            </a:pPr>
            <a:r>
              <a:rPr lang="en-US" dirty="0"/>
              <a:t>For God has done what the law, weakened by the flesh, could not do. By sending his own Son in the likeness of sinful flesh and for sin, he condemned sin in the flesh,  in order that the righteous requirement of the law might be fulfilled in us, who walk not according to the flesh but according to the Spirit. For those who live according to the flesh set their minds on the things of the flesh, but those who live according to the Spirit set their minds on the things of the Spirit. (Romans 8:3 – 6)</a:t>
            </a:r>
          </a:p>
          <a:p>
            <a:pPr marL="0" indent="0">
              <a:lnSpc>
                <a:spcPct val="100000"/>
              </a:lnSpc>
              <a:buNone/>
            </a:pPr>
            <a:r>
              <a:rPr lang="en-US" dirty="0"/>
              <a:t>But I say, walk by the Spirit, and you will not gratify the desires of the flesh. (Galatians 5:16)</a:t>
            </a:r>
          </a:p>
        </p:txBody>
      </p:sp>
    </p:spTree>
    <p:extLst>
      <p:ext uri="{BB962C8B-B14F-4D97-AF65-F5344CB8AC3E}">
        <p14:creationId xmlns:p14="http://schemas.microsoft.com/office/powerpoint/2010/main" val="867902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Unifies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lnSpc>
                <a:spcPct val="100000"/>
              </a:lnSpc>
              <a:buFont typeface="+mj-lt"/>
              <a:buAutoNum type="arabicPeriod"/>
            </a:pPr>
            <a:r>
              <a:rPr lang="en-US" dirty="0">
                <a:solidFill>
                  <a:srgbClr val="0070C0"/>
                </a:solidFill>
                <a:latin typeface="Arial" panose="020B0604020202020204" pitchFamily="34" charset="0"/>
                <a:cs typeface="Arial" panose="020B0604020202020204" pitchFamily="34" charset="0"/>
              </a:rPr>
              <a:t>The Holy Spirit comes upon communities of believers and not just individuals.</a:t>
            </a:r>
          </a:p>
          <a:p>
            <a:pPr marL="0" indent="0">
              <a:lnSpc>
                <a:spcPct val="150000"/>
              </a:lnSpc>
              <a:buNone/>
            </a:pPr>
            <a:r>
              <a:rPr lang="en-US" dirty="0"/>
              <a:t>But this is what was uttered through the prophet Joel: "'And in the last days it shall be, God declares, that </a:t>
            </a:r>
            <a:r>
              <a:rPr lang="en-US" dirty="0">
                <a:solidFill>
                  <a:srgbClr val="FF0000"/>
                </a:solidFill>
              </a:rPr>
              <a:t>I will pour out my Spirit on all flesh</a:t>
            </a:r>
            <a:r>
              <a:rPr lang="en-US" dirty="0"/>
              <a:t>, and your </a:t>
            </a:r>
            <a:r>
              <a:rPr lang="en-US" dirty="0">
                <a:solidFill>
                  <a:srgbClr val="FF0000"/>
                </a:solidFill>
              </a:rPr>
              <a:t>sons</a:t>
            </a:r>
            <a:r>
              <a:rPr lang="en-US" dirty="0"/>
              <a:t> and your </a:t>
            </a:r>
            <a:r>
              <a:rPr lang="en-US" dirty="0">
                <a:solidFill>
                  <a:srgbClr val="FF0000"/>
                </a:solidFill>
              </a:rPr>
              <a:t>daughters</a:t>
            </a:r>
            <a:r>
              <a:rPr lang="en-US" dirty="0"/>
              <a:t> shall prophesy, and your </a:t>
            </a:r>
            <a:r>
              <a:rPr lang="en-US" dirty="0">
                <a:solidFill>
                  <a:srgbClr val="FF0000"/>
                </a:solidFill>
              </a:rPr>
              <a:t>young men </a:t>
            </a:r>
            <a:r>
              <a:rPr lang="en-US" dirty="0"/>
              <a:t>shall see visions, and your </a:t>
            </a:r>
            <a:r>
              <a:rPr lang="en-US" dirty="0">
                <a:solidFill>
                  <a:srgbClr val="FF0000"/>
                </a:solidFill>
              </a:rPr>
              <a:t>old men </a:t>
            </a:r>
            <a:r>
              <a:rPr lang="en-US" dirty="0"/>
              <a:t>shall dream dreams; even on my </a:t>
            </a:r>
            <a:r>
              <a:rPr lang="en-US" dirty="0">
                <a:solidFill>
                  <a:srgbClr val="FF0000"/>
                </a:solidFill>
              </a:rPr>
              <a:t>male servants</a:t>
            </a:r>
            <a:r>
              <a:rPr lang="en-US" dirty="0"/>
              <a:t> and </a:t>
            </a:r>
            <a:r>
              <a:rPr lang="en-US" dirty="0">
                <a:solidFill>
                  <a:srgbClr val="FF0000"/>
                </a:solidFill>
              </a:rPr>
              <a:t>female servants</a:t>
            </a:r>
            <a:r>
              <a:rPr lang="en-US" dirty="0"/>
              <a:t> in those days </a:t>
            </a:r>
            <a:r>
              <a:rPr lang="en-US" dirty="0">
                <a:solidFill>
                  <a:srgbClr val="FF0000"/>
                </a:solidFill>
              </a:rPr>
              <a:t>I will pour out my Spirit</a:t>
            </a:r>
            <a:r>
              <a:rPr lang="en-US" dirty="0"/>
              <a:t>, and they shall prophesy. (Acts 2:16 – 18)</a:t>
            </a:r>
          </a:p>
          <a:p>
            <a:pPr marL="0" indent="0">
              <a:lnSpc>
                <a:spcPct val="150000"/>
              </a:lnSpc>
              <a:buNone/>
            </a:pPr>
            <a:endParaRPr lang="en-US" dirty="0">
              <a:solidFill>
                <a:srgbClr val="0070C0"/>
              </a:solidFill>
            </a:endParaRPr>
          </a:p>
        </p:txBody>
      </p:sp>
    </p:spTree>
    <p:extLst>
      <p:ext uri="{BB962C8B-B14F-4D97-AF65-F5344CB8AC3E}">
        <p14:creationId xmlns:p14="http://schemas.microsoft.com/office/powerpoint/2010/main" val="3970251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Unifies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lnSpc>
                <a:spcPct val="100000"/>
              </a:lnSpc>
              <a:buFont typeface="+mj-lt"/>
              <a:buAutoNum type="arabicPeriod" startAt="2"/>
            </a:pPr>
            <a:r>
              <a:rPr lang="en-US" dirty="0">
                <a:solidFill>
                  <a:srgbClr val="0070C0"/>
                </a:solidFill>
                <a:latin typeface="Arial" panose="020B0604020202020204" pitchFamily="34" charset="0"/>
                <a:cs typeface="Arial" panose="020B0604020202020204" pitchFamily="34" charset="0"/>
              </a:rPr>
              <a:t>At Pentecost the Holy Spirit created a new community (the Church) which had unprecedented unity.</a:t>
            </a:r>
          </a:p>
          <a:p>
            <a:pPr marL="0" indent="0">
              <a:lnSpc>
                <a:spcPct val="150000"/>
              </a:lnSpc>
              <a:buNone/>
            </a:pPr>
            <a:r>
              <a:rPr lang="en-US" dirty="0"/>
              <a:t>And all who believed were together and had all things in common. And they were selling their possessions and belongings and distributing the proceeds to all, as any had need.  And day by day, attending the temple together and breaking bread in their homes, they received their food with glad and generous hearts,  praising God and having favor with all the people. And the Lord added to their number day by day those who were being saved. (Acts 2:44 -47)</a:t>
            </a:r>
          </a:p>
          <a:p>
            <a:pPr marL="0" indent="0">
              <a:lnSpc>
                <a:spcPct val="150000"/>
              </a:lnSpc>
              <a:buNone/>
            </a:pPr>
            <a:endParaRPr lang="en-US" dirty="0">
              <a:solidFill>
                <a:srgbClr val="0070C0"/>
              </a:solidFill>
            </a:endParaRPr>
          </a:p>
        </p:txBody>
      </p:sp>
    </p:spTree>
    <p:extLst>
      <p:ext uri="{BB962C8B-B14F-4D97-AF65-F5344CB8AC3E}">
        <p14:creationId xmlns:p14="http://schemas.microsoft.com/office/powerpoint/2010/main" val="3543252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Unifies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lnSpc>
                <a:spcPct val="100000"/>
              </a:lnSpc>
              <a:buFont typeface="+mj-lt"/>
              <a:buAutoNum type="arabicPeriod" startAt="3"/>
            </a:pPr>
            <a:r>
              <a:rPr lang="en-US" dirty="0">
                <a:solidFill>
                  <a:srgbClr val="0070C0"/>
                </a:solidFill>
                <a:latin typeface="Arial" panose="020B0604020202020204" pitchFamily="34" charset="0"/>
                <a:cs typeface="Arial" panose="020B0604020202020204" pitchFamily="34" charset="0"/>
              </a:rPr>
              <a:t>Paul blesses the Church at Corinth and attributes the deepening of fellowship among believers to the Holy Spirit. </a:t>
            </a:r>
            <a:endParaRPr lang="en-US" dirty="0"/>
          </a:p>
          <a:p>
            <a:pPr marL="0" indent="0">
              <a:lnSpc>
                <a:spcPct val="150000"/>
              </a:lnSpc>
              <a:buNone/>
            </a:pPr>
            <a:r>
              <a:rPr lang="en-US" dirty="0"/>
              <a:t>The grace of the Lord Jesus Christ and the love of God and the fellowship of the Holy Spirit be with you all. (2 Corinthians 13:14)</a:t>
            </a:r>
          </a:p>
          <a:p>
            <a:pPr marL="514350" indent="-514350">
              <a:lnSpc>
                <a:spcPct val="150000"/>
              </a:lnSpc>
              <a:buFont typeface="+mj-lt"/>
              <a:buAutoNum type="arabicPeriod" startAt="4"/>
            </a:pPr>
            <a:r>
              <a:rPr lang="en-US" dirty="0">
                <a:solidFill>
                  <a:srgbClr val="0070C0"/>
                </a:solidFill>
              </a:rPr>
              <a:t>Paul calls on the Philippians to be unified through the Holy Spirit.</a:t>
            </a:r>
          </a:p>
          <a:p>
            <a:pPr marL="0" indent="0">
              <a:lnSpc>
                <a:spcPct val="150000"/>
              </a:lnSpc>
              <a:buNone/>
            </a:pPr>
            <a:r>
              <a:rPr lang="en-US" dirty="0"/>
              <a:t>So if there is any encouragement in Christ, any comfort from love, any participation in the Spirit, any affection and sympathy, complete my joy by being of the same mind, having the same love, being in full accord and of one mind. (Philippians 2:1 – 2)</a:t>
            </a:r>
          </a:p>
          <a:p>
            <a:pPr marL="0" indent="0">
              <a:lnSpc>
                <a:spcPct val="150000"/>
              </a:lnSpc>
              <a:buNone/>
            </a:pPr>
            <a:endParaRPr lang="en-US" dirty="0">
              <a:solidFill>
                <a:srgbClr val="0070C0"/>
              </a:solidFill>
            </a:endParaRPr>
          </a:p>
        </p:txBody>
      </p:sp>
    </p:spTree>
    <p:extLst>
      <p:ext uri="{BB962C8B-B14F-4D97-AF65-F5344CB8AC3E}">
        <p14:creationId xmlns:p14="http://schemas.microsoft.com/office/powerpoint/2010/main" val="1910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Unifies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lnSpc>
                <a:spcPct val="100000"/>
              </a:lnSpc>
              <a:buFont typeface="+mj-lt"/>
              <a:buAutoNum type="arabicPeriod" startAt="5"/>
            </a:pPr>
            <a:r>
              <a:rPr lang="en-US" dirty="0">
                <a:solidFill>
                  <a:srgbClr val="0070C0"/>
                </a:solidFill>
                <a:latin typeface="Arial" panose="020B0604020202020204" pitchFamily="34" charset="0"/>
                <a:cs typeface="Arial" panose="020B0604020202020204" pitchFamily="34" charset="0"/>
              </a:rPr>
              <a:t>Paul emphasizes the work of the Holy Spirit in unifying Jew and Gentile in the Church.</a:t>
            </a:r>
          </a:p>
          <a:p>
            <a:pPr marL="0" indent="0">
              <a:lnSpc>
                <a:spcPct val="150000"/>
              </a:lnSpc>
              <a:buNone/>
            </a:pPr>
            <a:r>
              <a:rPr lang="en-US" dirty="0"/>
              <a:t>For through him we </a:t>
            </a:r>
            <a:r>
              <a:rPr lang="en-US" dirty="0">
                <a:solidFill>
                  <a:srgbClr val="FF0000"/>
                </a:solidFill>
              </a:rPr>
              <a:t>both</a:t>
            </a:r>
            <a:r>
              <a:rPr lang="en-US" dirty="0"/>
              <a:t> have access in </a:t>
            </a:r>
            <a:r>
              <a:rPr lang="en-US" dirty="0">
                <a:solidFill>
                  <a:srgbClr val="FF0000"/>
                </a:solidFill>
              </a:rPr>
              <a:t>one Spirit </a:t>
            </a:r>
            <a:r>
              <a:rPr lang="en-US" dirty="0"/>
              <a:t>to the Father. So then you are no longer strangers and aliens, but you are fellow citizens with the saints and members of the household of God, built on the foundation of the apostles and prophets, Christ Jesus himself being the cornerstone, in whom the whole structure, being </a:t>
            </a:r>
            <a:r>
              <a:rPr lang="en-US" dirty="0">
                <a:solidFill>
                  <a:srgbClr val="FF0000"/>
                </a:solidFill>
              </a:rPr>
              <a:t>joined together</a:t>
            </a:r>
            <a:r>
              <a:rPr lang="en-US" dirty="0"/>
              <a:t>, grows into a </a:t>
            </a:r>
            <a:r>
              <a:rPr lang="en-US" dirty="0">
                <a:solidFill>
                  <a:srgbClr val="FF0000"/>
                </a:solidFill>
              </a:rPr>
              <a:t>holy temple</a:t>
            </a:r>
            <a:r>
              <a:rPr lang="en-US" dirty="0"/>
              <a:t> in the Lord. In him you also are being built together into a </a:t>
            </a:r>
            <a:r>
              <a:rPr lang="en-US" dirty="0">
                <a:solidFill>
                  <a:srgbClr val="FF0000"/>
                </a:solidFill>
              </a:rPr>
              <a:t>dwelling place for God by the Spirit</a:t>
            </a:r>
            <a:r>
              <a:rPr lang="en-US" dirty="0"/>
              <a:t>. (Ephesians 2:18 - 22)</a:t>
            </a:r>
          </a:p>
          <a:p>
            <a:pPr>
              <a:lnSpc>
                <a:spcPct val="100000"/>
              </a:lnSpc>
            </a:pPr>
            <a:endParaRPr lang="en-US" dirty="0">
              <a:solidFill>
                <a:srgbClr val="0070C0"/>
              </a:solidFill>
            </a:endParaRPr>
          </a:p>
        </p:txBody>
      </p:sp>
    </p:spTree>
    <p:extLst>
      <p:ext uri="{BB962C8B-B14F-4D97-AF65-F5344CB8AC3E}">
        <p14:creationId xmlns:p14="http://schemas.microsoft.com/office/powerpoint/2010/main" val="4006480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Unifies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lnSpc>
                <a:spcPct val="100000"/>
              </a:lnSpc>
              <a:buFont typeface="+mj-lt"/>
              <a:buAutoNum type="arabicPeriod" startAt="5"/>
            </a:pPr>
            <a:r>
              <a:rPr lang="en-US" dirty="0">
                <a:solidFill>
                  <a:srgbClr val="0070C0"/>
                </a:solidFill>
                <a:latin typeface="Arial" panose="020B0604020202020204" pitchFamily="34" charset="0"/>
                <a:cs typeface="Arial" panose="020B0604020202020204" pitchFamily="34" charset="0"/>
              </a:rPr>
              <a:t>Paul emphasizes the work of the Holy Spirit in unifying Jew and Gentile in the Church.</a:t>
            </a:r>
          </a:p>
          <a:p>
            <a:pPr marL="0" indent="0">
              <a:lnSpc>
                <a:spcPct val="150000"/>
              </a:lnSpc>
              <a:buNone/>
            </a:pPr>
            <a:r>
              <a:rPr lang="en-US" dirty="0"/>
              <a:t>I therefore, a prisoner for the Lord, urge you to walk in a manner worthy of the calling to which you have been called, with all humility and gentleness, with patience, bearing with one another in love,</a:t>
            </a:r>
            <a:r>
              <a:rPr lang="en-US" dirty="0">
                <a:solidFill>
                  <a:srgbClr val="FF0000"/>
                </a:solidFill>
              </a:rPr>
              <a:t> eager to maintain the unity of the Spirit in the bond of peace.</a:t>
            </a:r>
            <a:r>
              <a:rPr lang="en-US" dirty="0"/>
              <a:t> There is </a:t>
            </a:r>
            <a:r>
              <a:rPr lang="en-US" dirty="0">
                <a:solidFill>
                  <a:srgbClr val="FF0000"/>
                </a:solidFill>
              </a:rPr>
              <a:t>one body </a:t>
            </a:r>
            <a:r>
              <a:rPr lang="en-US" dirty="0"/>
              <a:t>and </a:t>
            </a:r>
            <a:r>
              <a:rPr lang="en-US" dirty="0">
                <a:solidFill>
                  <a:srgbClr val="FF0000"/>
                </a:solidFill>
              </a:rPr>
              <a:t>one Spirit </a:t>
            </a:r>
            <a:r>
              <a:rPr lang="en-US" dirty="0"/>
              <a:t>- just as you were called to the one hope that belongs to your call- one Lord, one faith, one baptism,  one God and Father of all, who is over all and through all and in all. </a:t>
            </a:r>
          </a:p>
          <a:p>
            <a:pPr marL="0" indent="0">
              <a:lnSpc>
                <a:spcPct val="150000"/>
              </a:lnSpc>
              <a:buNone/>
            </a:pPr>
            <a:r>
              <a:rPr lang="en-US" dirty="0"/>
              <a:t>(Ephesians 4:1 - 6)</a:t>
            </a:r>
          </a:p>
          <a:p>
            <a:pPr>
              <a:lnSpc>
                <a:spcPct val="100000"/>
              </a:lnSpc>
            </a:pPr>
            <a:endParaRPr lang="en-US" dirty="0">
              <a:solidFill>
                <a:srgbClr val="0070C0"/>
              </a:solidFill>
            </a:endParaRPr>
          </a:p>
        </p:txBody>
      </p:sp>
    </p:spTree>
    <p:extLst>
      <p:ext uri="{BB962C8B-B14F-4D97-AF65-F5344CB8AC3E}">
        <p14:creationId xmlns:p14="http://schemas.microsoft.com/office/powerpoint/2010/main" val="2986543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Unifies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lnSpcReduction="10000"/>
          </a:bodyPr>
          <a:lstStyle/>
          <a:p>
            <a:pPr marL="514350" indent="-514350">
              <a:lnSpc>
                <a:spcPct val="100000"/>
              </a:lnSpc>
              <a:buFont typeface="+mj-lt"/>
              <a:buAutoNum type="arabicPeriod" startAt="6"/>
            </a:pPr>
            <a:r>
              <a:rPr lang="en-US" dirty="0">
                <a:solidFill>
                  <a:srgbClr val="0070C0"/>
                </a:solidFill>
                <a:latin typeface="Arial" panose="020B0604020202020204" pitchFamily="34" charset="0"/>
                <a:cs typeface="Arial" panose="020B0604020202020204" pitchFamily="34" charset="0"/>
              </a:rPr>
              <a:t>Paul teaches differing gifts draw us together and make the Church complete.</a:t>
            </a:r>
          </a:p>
          <a:p>
            <a:pPr marL="0" indent="0">
              <a:lnSpc>
                <a:spcPct val="150000"/>
              </a:lnSpc>
              <a:buNone/>
            </a:pPr>
            <a:r>
              <a:rPr lang="en-US" dirty="0"/>
              <a:t>To </a:t>
            </a:r>
            <a:r>
              <a:rPr lang="en-US" dirty="0">
                <a:solidFill>
                  <a:srgbClr val="FF0000"/>
                </a:solidFill>
              </a:rPr>
              <a:t>each is given the manifestation of the Spirit for the common good</a:t>
            </a:r>
            <a:r>
              <a:rPr lang="en-US" dirty="0"/>
              <a:t>. For to one is given through the Spirit the utterance of wisdom, and to another the utterance of knowledge according to the same Spirit, to another faith by the same Spirit, to another gifts of healing by the one Spirit, to another the working of miracles, to another prophecy, to another the ability to distinguish between spirits, to another various kinds of tongues, to another the interpretation of tongues. All </a:t>
            </a:r>
            <a:r>
              <a:rPr lang="en-US" dirty="0">
                <a:solidFill>
                  <a:srgbClr val="FF0000"/>
                </a:solidFill>
              </a:rPr>
              <a:t>these are empowered by one and the same Spirit, who apportions to each one individually as he wills</a:t>
            </a:r>
            <a:r>
              <a:rPr lang="en-US" dirty="0"/>
              <a:t>. (1 Corinthians 12:7 -11)</a:t>
            </a:r>
          </a:p>
          <a:p>
            <a:pPr>
              <a:lnSpc>
                <a:spcPct val="100000"/>
              </a:lnSpc>
            </a:pPr>
            <a:endParaRPr lang="en-US" dirty="0">
              <a:solidFill>
                <a:srgbClr val="0070C0"/>
              </a:solidFill>
            </a:endParaRPr>
          </a:p>
        </p:txBody>
      </p:sp>
    </p:spTree>
    <p:extLst>
      <p:ext uri="{BB962C8B-B14F-4D97-AF65-F5344CB8AC3E}">
        <p14:creationId xmlns:p14="http://schemas.microsoft.com/office/powerpoint/2010/main" val="1740645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Work of the Holy Spirit – The Holy Spirit Unifies</a:t>
            </a:r>
            <a:endParaRPr lang="en-US" sz="2800" b="1" dirty="0">
              <a:cs typeface="Arial" panose="020B0604020202020204" pitchFamily="34" charset="0"/>
            </a:endParaRPr>
          </a:p>
        </p:txBody>
      </p:sp>
      <p:sp>
        <p:nvSpPr>
          <p:cNvPr id="9" name="Content Placeholder 8"/>
          <p:cNvSpPr>
            <a:spLocks noGrp="1"/>
          </p:cNvSpPr>
          <p:nvPr>
            <p:ph idx="1"/>
          </p:nvPr>
        </p:nvSpPr>
        <p:spPr>
          <a:xfrm>
            <a:off x="196645" y="757084"/>
            <a:ext cx="11818373" cy="6100916"/>
          </a:xfrm>
          <a:solidFill>
            <a:srgbClr val="FFFFCC"/>
          </a:solidFill>
        </p:spPr>
        <p:txBody>
          <a:bodyPr>
            <a:normAutofit/>
          </a:bodyPr>
          <a:lstStyle/>
          <a:p>
            <a:pPr marL="514350" indent="-514350">
              <a:lnSpc>
                <a:spcPct val="100000"/>
              </a:lnSpc>
              <a:buFont typeface="+mj-lt"/>
              <a:buAutoNum type="arabicPeriod" startAt="7"/>
            </a:pPr>
            <a:r>
              <a:rPr lang="en-US" dirty="0">
                <a:solidFill>
                  <a:srgbClr val="0070C0"/>
                </a:solidFill>
                <a:latin typeface="Arial" panose="020B0604020202020204" pitchFamily="34" charset="0"/>
                <a:cs typeface="Arial" panose="020B0604020202020204" pitchFamily="34" charset="0"/>
              </a:rPr>
              <a:t>The Holy Spirit produces love in our hearts that binds everything together in perfect harmony. </a:t>
            </a:r>
            <a:r>
              <a:rPr lang="en-US" dirty="0"/>
              <a:t>(Galatians 5:16 – 26)</a:t>
            </a:r>
            <a:endParaRPr lang="en-US" dirty="0">
              <a:solidFill>
                <a:srgbClr val="0070C0"/>
              </a:solidFill>
              <a:latin typeface="Arial" panose="020B0604020202020204" pitchFamily="34" charset="0"/>
              <a:cs typeface="Arial" panose="020B0604020202020204" pitchFamily="34" charset="0"/>
            </a:endParaRPr>
          </a:p>
          <a:p>
            <a:pPr marL="0" indent="0">
              <a:lnSpc>
                <a:spcPct val="150000"/>
              </a:lnSpc>
              <a:buNone/>
            </a:pPr>
            <a:r>
              <a:rPr lang="en-US" dirty="0"/>
              <a:t>But I say, walk by the Spirit, and you will not gratify the desires of the flesh. For the desires of the flesh are against the Spirit, and the desires of the Spirit are against the flesh, for these are opposed to each other, to keep you from doing the things you want to do. But if you are led by the Spirit, you are not under the law. Now the works of the flesh are evident: sexual immorality, impurity, sensuality, idolatry, sorcery, enmity, strife, jealousy, fits of anger, rivalries, dissensions, divisions, envy, drunkenness, orgies, and things like these. </a:t>
            </a:r>
            <a:endParaRPr lang="en-US" dirty="0">
              <a:solidFill>
                <a:srgbClr val="0070C0"/>
              </a:solidFill>
            </a:endParaRPr>
          </a:p>
        </p:txBody>
      </p:sp>
    </p:spTree>
    <p:extLst>
      <p:ext uri="{BB962C8B-B14F-4D97-AF65-F5344CB8AC3E}">
        <p14:creationId xmlns:p14="http://schemas.microsoft.com/office/powerpoint/2010/main" val="30624776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1020</Words>
  <Application>Microsoft Office PowerPoint</Application>
  <PresentationFormat>Widescreen</PresentationFormat>
  <Paragraphs>129</Paragraphs>
  <Slides>28</Slides>
  <Notes>28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Discipleship:  An  Introduction to  Systematic Theology and  Apologetics</vt:lpstr>
      <vt:lpstr>The Work of the Holy Spirit (Review)</vt:lpstr>
      <vt:lpstr>The Work of the Holy Spirit – The Holy Spirit Unifies</vt:lpstr>
      <vt:lpstr>The Work of the Holy Spirit – The Holy Spirit Unifies</vt:lpstr>
      <vt:lpstr>The Work of the Holy Spirit – The Holy Spirit Unifies</vt:lpstr>
      <vt:lpstr>The Work of the Holy Spirit – The Holy Spirit Unifies</vt:lpstr>
      <vt:lpstr>The Work of the Holy Spirit – The Holy Spirit Unifies</vt:lpstr>
      <vt:lpstr>The Work of the Holy Spirit – The Holy Spirit Unifies</vt:lpstr>
      <vt:lpstr>The Work of the Holy Spirit – The Holy Spirit Unifies</vt:lpstr>
      <vt:lpstr>The Work of the Holy Spirit – The Holy Spirit Unifies</vt:lpstr>
      <vt:lpstr>The Work of the Holy Spirit – The Holy Spirit Unifies</vt:lpstr>
      <vt:lpstr>The Work of the Holy Spirit – The Holy Spirit Unifies</vt:lpstr>
      <vt:lpstr>The Work of the Holy Spirit – The Holy Spirit Bestows or Withdraws Blessing Depending Upon The Response to Him</vt:lpstr>
      <vt:lpstr>The Work of the Holy Spirit – The Holy Spirit Bestows or Withdraws Blessing Depending Upon The Response to Him</vt:lpstr>
      <vt:lpstr>The Work of the Holy Spirit – The Holy Spirit Bestows or Withdraws Blessing Depending Upon The Response to Him</vt:lpstr>
      <vt:lpstr>The Work of the Holy Spirit – The Holy Spirit Bestows or Withdraws Blessing Depending Upon The Response to Him</vt:lpstr>
      <vt:lpstr>The Work of the Holy Spirit – The Holy Spirit Bestows or Withdraws Blessing Depending Upon The Response to Him</vt:lpstr>
      <vt:lpstr>The Work of the Holy Spirit – The Holy Spirit Bestows or Withdraws Blessing Depending Upon The Response to Him</vt:lpstr>
      <vt:lpstr>The Work of the Holy Spirit – The Holy Spirit Bestows or Withdraws Blessing Depending Upon The Response to Him</vt:lpstr>
      <vt:lpstr>The Work of the Holy Spirit – The Holy Spirit Bestows or Withdraws Blessing Depending Upon The Response to Him</vt:lpstr>
      <vt:lpstr>The Work of the Holy Spirit – The Holy Spirit Bestows or Withdraws Blessing Depending Upon The Response to Him</vt:lpstr>
      <vt:lpstr>The Work of the Holy Spirit – The Holy Spirit Bestows or Withdraws Blessing Depending Upon The Response to Him</vt:lpstr>
      <vt:lpstr>The Work of the Holy Spirit – The Holy Spirit Bestows or Withdraws Blessing Depending Upon The Response to Him</vt:lpstr>
      <vt:lpstr>The Work of the Holy Spirit – The Holy Spirit Bestows or Withdraws Blessing Depending Upon The Response to Him</vt:lpstr>
      <vt:lpstr>The Work of the Holy Spirit – The Holy Spirit Bestows or Withdraws Blessing Depending Upon The Response to Him</vt:lpstr>
      <vt:lpstr>The Work of the Holy Spirit – The Holy Spirit Bestows or Withdraws Blessing Depending Upon The Response to Him</vt:lpstr>
      <vt:lpstr>The Work of the Holy Spirit – The Holy Spirit Bestows or Withdraws Blessing Depending Upon The Response to Him</vt:lpstr>
      <vt:lpstr>The Work of the Holy Spirit – The Holy Spirit Bestows or Withdraws Blessing Depending Upon The Response to Him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2019-06-30T20:28:52Z</dcterms:created>
  <dcterms:modified xsi:type="dcterms:W3CDTF">2019-06-30T20:39:04Z</dcterms:modified>
</cp:coreProperties>
</file>