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91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3150AD-1A58-47D2-AC6E-663A19B89602}" type="datetimeFigureOut">
              <a:rPr lang="en-US" smtClean="0"/>
              <a:t>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CE6BBF-A161-4D6B-8B8D-365536FCE07E}" type="slidenum">
              <a:rPr lang="en-US" smtClean="0"/>
              <a:t>‹#›</a:t>
            </a:fld>
            <a:endParaRPr lang="en-US"/>
          </a:p>
        </p:txBody>
      </p:sp>
    </p:spTree>
    <p:extLst>
      <p:ext uri="{BB962C8B-B14F-4D97-AF65-F5344CB8AC3E}">
        <p14:creationId xmlns:p14="http://schemas.microsoft.com/office/powerpoint/2010/main" val="2909845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2</a:t>
            </a:fld>
            <a:endParaRPr lang="en-US" dirty="0"/>
          </a:p>
        </p:txBody>
      </p:sp>
    </p:spTree>
    <p:extLst>
      <p:ext uri="{BB962C8B-B14F-4D97-AF65-F5344CB8AC3E}">
        <p14:creationId xmlns:p14="http://schemas.microsoft.com/office/powerpoint/2010/main" val="1867300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3</a:t>
            </a:fld>
            <a:endParaRPr lang="en-US" dirty="0"/>
          </a:p>
        </p:txBody>
      </p:sp>
    </p:spTree>
    <p:extLst>
      <p:ext uri="{BB962C8B-B14F-4D97-AF65-F5344CB8AC3E}">
        <p14:creationId xmlns:p14="http://schemas.microsoft.com/office/powerpoint/2010/main" val="3867049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4</a:t>
            </a:fld>
            <a:endParaRPr lang="en-US" dirty="0"/>
          </a:p>
        </p:txBody>
      </p:sp>
    </p:spTree>
    <p:extLst>
      <p:ext uri="{BB962C8B-B14F-4D97-AF65-F5344CB8AC3E}">
        <p14:creationId xmlns:p14="http://schemas.microsoft.com/office/powerpoint/2010/main" val="555534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dirty="0"/>
          </a:p>
        </p:txBody>
      </p:sp>
    </p:spTree>
    <p:extLst>
      <p:ext uri="{BB962C8B-B14F-4D97-AF65-F5344CB8AC3E}">
        <p14:creationId xmlns:p14="http://schemas.microsoft.com/office/powerpoint/2010/main" val="3891983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3625095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dirty="0"/>
          </a:p>
        </p:txBody>
      </p:sp>
    </p:spTree>
    <p:extLst>
      <p:ext uri="{BB962C8B-B14F-4D97-AF65-F5344CB8AC3E}">
        <p14:creationId xmlns:p14="http://schemas.microsoft.com/office/powerpoint/2010/main" val="2574735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A24D0-B1E7-448A-8C1E-94C5DBC2F0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A59021-FD12-499A-999E-29F2C1DEAE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29A9BED-BAEC-42E4-B73A-B08FA2D99A49}"/>
              </a:ext>
            </a:extLst>
          </p:cNvPr>
          <p:cNvSpPr>
            <a:spLocks noGrp="1"/>
          </p:cNvSpPr>
          <p:nvPr>
            <p:ph type="dt" sz="half" idx="10"/>
          </p:nvPr>
        </p:nvSpPr>
        <p:spPr/>
        <p:txBody>
          <a:bodyPr/>
          <a:lstStyle/>
          <a:p>
            <a:fld id="{2A5D67FC-03BE-429C-9DBC-A546B2E4A61A}" type="datetimeFigureOut">
              <a:rPr lang="en-US" smtClean="0"/>
              <a:t>1/7/2018</a:t>
            </a:fld>
            <a:endParaRPr lang="en-US"/>
          </a:p>
        </p:txBody>
      </p:sp>
      <p:sp>
        <p:nvSpPr>
          <p:cNvPr id="5" name="Footer Placeholder 4">
            <a:extLst>
              <a:ext uri="{FF2B5EF4-FFF2-40B4-BE49-F238E27FC236}">
                <a16:creationId xmlns:a16="http://schemas.microsoft.com/office/drawing/2014/main" id="{7364F132-9B83-4EA9-A0A2-6AD74EDD29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95C504-85A0-4F98-99F0-6B824728F7E7}"/>
              </a:ext>
            </a:extLst>
          </p:cNvPr>
          <p:cNvSpPr>
            <a:spLocks noGrp="1"/>
          </p:cNvSpPr>
          <p:nvPr>
            <p:ph type="sldNum" sz="quarter" idx="12"/>
          </p:nvPr>
        </p:nvSpPr>
        <p:spPr/>
        <p:txBody>
          <a:bodyPr/>
          <a:lstStyle/>
          <a:p>
            <a:fld id="{C509935B-1C30-4D07-A3FD-F8C2431D7DA7}" type="slidenum">
              <a:rPr lang="en-US" smtClean="0"/>
              <a:t>‹#›</a:t>
            </a:fld>
            <a:endParaRPr lang="en-US"/>
          </a:p>
        </p:txBody>
      </p:sp>
    </p:spTree>
    <p:extLst>
      <p:ext uri="{BB962C8B-B14F-4D97-AF65-F5344CB8AC3E}">
        <p14:creationId xmlns:p14="http://schemas.microsoft.com/office/powerpoint/2010/main" val="2383098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E53F2-8B2A-4117-83C3-8642B73343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C8B638-7F95-4E74-AFF3-709B26CCEA4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013CC0-5EA8-47FA-9A73-56547381ED6A}"/>
              </a:ext>
            </a:extLst>
          </p:cNvPr>
          <p:cNvSpPr>
            <a:spLocks noGrp="1"/>
          </p:cNvSpPr>
          <p:nvPr>
            <p:ph type="dt" sz="half" idx="10"/>
          </p:nvPr>
        </p:nvSpPr>
        <p:spPr/>
        <p:txBody>
          <a:bodyPr/>
          <a:lstStyle/>
          <a:p>
            <a:fld id="{2A5D67FC-03BE-429C-9DBC-A546B2E4A61A}" type="datetimeFigureOut">
              <a:rPr lang="en-US" smtClean="0"/>
              <a:t>1/7/2018</a:t>
            </a:fld>
            <a:endParaRPr lang="en-US"/>
          </a:p>
        </p:txBody>
      </p:sp>
      <p:sp>
        <p:nvSpPr>
          <p:cNvPr id="5" name="Footer Placeholder 4">
            <a:extLst>
              <a:ext uri="{FF2B5EF4-FFF2-40B4-BE49-F238E27FC236}">
                <a16:creationId xmlns:a16="http://schemas.microsoft.com/office/drawing/2014/main" id="{A3B5EEE2-C67A-4B7D-A3B7-AFABD6969C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5AC745-E06F-47F5-A245-42DEFACB5EBA}"/>
              </a:ext>
            </a:extLst>
          </p:cNvPr>
          <p:cNvSpPr>
            <a:spLocks noGrp="1"/>
          </p:cNvSpPr>
          <p:nvPr>
            <p:ph type="sldNum" sz="quarter" idx="12"/>
          </p:nvPr>
        </p:nvSpPr>
        <p:spPr/>
        <p:txBody>
          <a:bodyPr/>
          <a:lstStyle/>
          <a:p>
            <a:fld id="{C509935B-1C30-4D07-A3FD-F8C2431D7DA7}" type="slidenum">
              <a:rPr lang="en-US" smtClean="0"/>
              <a:t>‹#›</a:t>
            </a:fld>
            <a:endParaRPr lang="en-US"/>
          </a:p>
        </p:txBody>
      </p:sp>
    </p:spTree>
    <p:extLst>
      <p:ext uri="{BB962C8B-B14F-4D97-AF65-F5344CB8AC3E}">
        <p14:creationId xmlns:p14="http://schemas.microsoft.com/office/powerpoint/2010/main" val="2238919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E03DC5-A548-4AD3-80B5-560B073C116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074A27-9B8D-4A3E-8E57-1763C6064AD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F0236A-39AF-4BEE-8051-AF1BDF97B4E7}"/>
              </a:ext>
            </a:extLst>
          </p:cNvPr>
          <p:cNvSpPr>
            <a:spLocks noGrp="1"/>
          </p:cNvSpPr>
          <p:nvPr>
            <p:ph type="dt" sz="half" idx="10"/>
          </p:nvPr>
        </p:nvSpPr>
        <p:spPr/>
        <p:txBody>
          <a:bodyPr/>
          <a:lstStyle/>
          <a:p>
            <a:fld id="{2A5D67FC-03BE-429C-9DBC-A546B2E4A61A}" type="datetimeFigureOut">
              <a:rPr lang="en-US" smtClean="0"/>
              <a:t>1/7/2018</a:t>
            </a:fld>
            <a:endParaRPr lang="en-US"/>
          </a:p>
        </p:txBody>
      </p:sp>
      <p:sp>
        <p:nvSpPr>
          <p:cNvPr id="5" name="Footer Placeholder 4">
            <a:extLst>
              <a:ext uri="{FF2B5EF4-FFF2-40B4-BE49-F238E27FC236}">
                <a16:creationId xmlns:a16="http://schemas.microsoft.com/office/drawing/2014/main" id="{BE7BBE38-132C-4DAD-8842-BB5CCD4D72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00398E-8DA9-4CD2-9020-27223074869E}"/>
              </a:ext>
            </a:extLst>
          </p:cNvPr>
          <p:cNvSpPr>
            <a:spLocks noGrp="1"/>
          </p:cNvSpPr>
          <p:nvPr>
            <p:ph type="sldNum" sz="quarter" idx="12"/>
          </p:nvPr>
        </p:nvSpPr>
        <p:spPr/>
        <p:txBody>
          <a:bodyPr/>
          <a:lstStyle/>
          <a:p>
            <a:fld id="{C509935B-1C30-4D07-A3FD-F8C2431D7DA7}" type="slidenum">
              <a:rPr lang="en-US" smtClean="0"/>
              <a:t>‹#›</a:t>
            </a:fld>
            <a:endParaRPr lang="en-US"/>
          </a:p>
        </p:txBody>
      </p:sp>
    </p:spTree>
    <p:extLst>
      <p:ext uri="{BB962C8B-B14F-4D97-AF65-F5344CB8AC3E}">
        <p14:creationId xmlns:p14="http://schemas.microsoft.com/office/powerpoint/2010/main" val="1813817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22EB-D2A1-4CE9-85FB-1D2EB1F2A8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7F946E-8B32-42B1-B722-2C75A4D8570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274B1F-D9B5-4415-BA84-7B705EE584DD}"/>
              </a:ext>
            </a:extLst>
          </p:cNvPr>
          <p:cNvSpPr>
            <a:spLocks noGrp="1"/>
          </p:cNvSpPr>
          <p:nvPr>
            <p:ph type="dt" sz="half" idx="10"/>
          </p:nvPr>
        </p:nvSpPr>
        <p:spPr/>
        <p:txBody>
          <a:bodyPr/>
          <a:lstStyle/>
          <a:p>
            <a:fld id="{2A5D67FC-03BE-429C-9DBC-A546B2E4A61A}" type="datetimeFigureOut">
              <a:rPr lang="en-US" smtClean="0"/>
              <a:t>1/7/2018</a:t>
            </a:fld>
            <a:endParaRPr lang="en-US"/>
          </a:p>
        </p:txBody>
      </p:sp>
      <p:sp>
        <p:nvSpPr>
          <p:cNvPr id="5" name="Footer Placeholder 4">
            <a:extLst>
              <a:ext uri="{FF2B5EF4-FFF2-40B4-BE49-F238E27FC236}">
                <a16:creationId xmlns:a16="http://schemas.microsoft.com/office/drawing/2014/main" id="{0D975AEA-BC69-4376-837F-1CF9256C3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ECB202-FAB0-4516-9474-E35F2B1860E0}"/>
              </a:ext>
            </a:extLst>
          </p:cNvPr>
          <p:cNvSpPr>
            <a:spLocks noGrp="1"/>
          </p:cNvSpPr>
          <p:nvPr>
            <p:ph type="sldNum" sz="quarter" idx="12"/>
          </p:nvPr>
        </p:nvSpPr>
        <p:spPr/>
        <p:txBody>
          <a:bodyPr/>
          <a:lstStyle/>
          <a:p>
            <a:fld id="{C509935B-1C30-4D07-A3FD-F8C2431D7DA7}" type="slidenum">
              <a:rPr lang="en-US" smtClean="0"/>
              <a:t>‹#›</a:t>
            </a:fld>
            <a:endParaRPr lang="en-US"/>
          </a:p>
        </p:txBody>
      </p:sp>
    </p:spTree>
    <p:extLst>
      <p:ext uri="{BB962C8B-B14F-4D97-AF65-F5344CB8AC3E}">
        <p14:creationId xmlns:p14="http://schemas.microsoft.com/office/powerpoint/2010/main" val="2217584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24FA5-28A3-465C-83AD-D37C6A951C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9C8D7EA-1296-4B69-8531-203B30792C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64A2984-65DF-4A47-B5FE-66FB2E36DBF5}"/>
              </a:ext>
            </a:extLst>
          </p:cNvPr>
          <p:cNvSpPr>
            <a:spLocks noGrp="1"/>
          </p:cNvSpPr>
          <p:nvPr>
            <p:ph type="dt" sz="half" idx="10"/>
          </p:nvPr>
        </p:nvSpPr>
        <p:spPr/>
        <p:txBody>
          <a:bodyPr/>
          <a:lstStyle/>
          <a:p>
            <a:fld id="{2A5D67FC-03BE-429C-9DBC-A546B2E4A61A}" type="datetimeFigureOut">
              <a:rPr lang="en-US" smtClean="0"/>
              <a:t>1/7/2018</a:t>
            </a:fld>
            <a:endParaRPr lang="en-US"/>
          </a:p>
        </p:txBody>
      </p:sp>
      <p:sp>
        <p:nvSpPr>
          <p:cNvPr id="5" name="Footer Placeholder 4">
            <a:extLst>
              <a:ext uri="{FF2B5EF4-FFF2-40B4-BE49-F238E27FC236}">
                <a16:creationId xmlns:a16="http://schemas.microsoft.com/office/drawing/2014/main" id="{7E636C16-3E6B-4430-896F-60EE323379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19A7C2-E577-4B2E-83D6-068751CC0F1A}"/>
              </a:ext>
            </a:extLst>
          </p:cNvPr>
          <p:cNvSpPr>
            <a:spLocks noGrp="1"/>
          </p:cNvSpPr>
          <p:nvPr>
            <p:ph type="sldNum" sz="quarter" idx="12"/>
          </p:nvPr>
        </p:nvSpPr>
        <p:spPr/>
        <p:txBody>
          <a:bodyPr/>
          <a:lstStyle/>
          <a:p>
            <a:fld id="{C509935B-1C30-4D07-A3FD-F8C2431D7DA7}" type="slidenum">
              <a:rPr lang="en-US" smtClean="0"/>
              <a:t>‹#›</a:t>
            </a:fld>
            <a:endParaRPr lang="en-US"/>
          </a:p>
        </p:txBody>
      </p:sp>
    </p:spTree>
    <p:extLst>
      <p:ext uri="{BB962C8B-B14F-4D97-AF65-F5344CB8AC3E}">
        <p14:creationId xmlns:p14="http://schemas.microsoft.com/office/powerpoint/2010/main" val="2208563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19716-6A04-4B92-96C0-28ECE83160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EEC1CB-E2D5-4464-AAE3-5D4661A5CFD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95BD30-89FD-426B-A054-05329112B15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781853-12A2-47A6-8045-25760FC3CC4F}"/>
              </a:ext>
            </a:extLst>
          </p:cNvPr>
          <p:cNvSpPr>
            <a:spLocks noGrp="1"/>
          </p:cNvSpPr>
          <p:nvPr>
            <p:ph type="dt" sz="half" idx="10"/>
          </p:nvPr>
        </p:nvSpPr>
        <p:spPr/>
        <p:txBody>
          <a:bodyPr/>
          <a:lstStyle/>
          <a:p>
            <a:fld id="{2A5D67FC-03BE-429C-9DBC-A546B2E4A61A}" type="datetimeFigureOut">
              <a:rPr lang="en-US" smtClean="0"/>
              <a:t>1/7/2018</a:t>
            </a:fld>
            <a:endParaRPr lang="en-US"/>
          </a:p>
        </p:txBody>
      </p:sp>
      <p:sp>
        <p:nvSpPr>
          <p:cNvPr id="6" name="Footer Placeholder 5">
            <a:extLst>
              <a:ext uri="{FF2B5EF4-FFF2-40B4-BE49-F238E27FC236}">
                <a16:creationId xmlns:a16="http://schemas.microsoft.com/office/drawing/2014/main" id="{202AC0EB-A10D-4181-87B4-6A60A76D19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F2E5D6-A110-46DD-8C44-AB41BE9AE951}"/>
              </a:ext>
            </a:extLst>
          </p:cNvPr>
          <p:cNvSpPr>
            <a:spLocks noGrp="1"/>
          </p:cNvSpPr>
          <p:nvPr>
            <p:ph type="sldNum" sz="quarter" idx="12"/>
          </p:nvPr>
        </p:nvSpPr>
        <p:spPr/>
        <p:txBody>
          <a:bodyPr/>
          <a:lstStyle/>
          <a:p>
            <a:fld id="{C509935B-1C30-4D07-A3FD-F8C2431D7DA7}" type="slidenum">
              <a:rPr lang="en-US" smtClean="0"/>
              <a:t>‹#›</a:t>
            </a:fld>
            <a:endParaRPr lang="en-US"/>
          </a:p>
        </p:txBody>
      </p:sp>
    </p:spTree>
    <p:extLst>
      <p:ext uri="{BB962C8B-B14F-4D97-AF65-F5344CB8AC3E}">
        <p14:creationId xmlns:p14="http://schemas.microsoft.com/office/powerpoint/2010/main" val="4036833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84333-BBCB-4CA3-A9F7-FEA6524235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71FEE7-BB50-4C3E-97DA-5A9A3AB2B3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79F6E0E-633B-4C1D-959E-6E90F5492DF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1429CF9-D86B-4CB7-9BE7-AE64BB4A2D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AC61C32-D60C-425B-8816-7869ED5016A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E5627E-938E-48C5-81F6-CDAA7AE03B1E}"/>
              </a:ext>
            </a:extLst>
          </p:cNvPr>
          <p:cNvSpPr>
            <a:spLocks noGrp="1"/>
          </p:cNvSpPr>
          <p:nvPr>
            <p:ph type="dt" sz="half" idx="10"/>
          </p:nvPr>
        </p:nvSpPr>
        <p:spPr/>
        <p:txBody>
          <a:bodyPr/>
          <a:lstStyle/>
          <a:p>
            <a:fld id="{2A5D67FC-03BE-429C-9DBC-A546B2E4A61A}" type="datetimeFigureOut">
              <a:rPr lang="en-US" smtClean="0"/>
              <a:t>1/7/2018</a:t>
            </a:fld>
            <a:endParaRPr lang="en-US"/>
          </a:p>
        </p:txBody>
      </p:sp>
      <p:sp>
        <p:nvSpPr>
          <p:cNvPr id="8" name="Footer Placeholder 7">
            <a:extLst>
              <a:ext uri="{FF2B5EF4-FFF2-40B4-BE49-F238E27FC236}">
                <a16:creationId xmlns:a16="http://schemas.microsoft.com/office/drawing/2014/main" id="{CF0025A3-8B51-4431-BD71-82032233B65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8C2CCBC-4264-4D80-980F-25031A474BA5}"/>
              </a:ext>
            </a:extLst>
          </p:cNvPr>
          <p:cNvSpPr>
            <a:spLocks noGrp="1"/>
          </p:cNvSpPr>
          <p:nvPr>
            <p:ph type="sldNum" sz="quarter" idx="12"/>
          </p:nvPr>
        </p:nvSpPr>
        <p:spPr/>
        <p:txBody>
          <a:bodyPr/>
          <a:lstStyle/>
          <a:p>
            <a:fld id="{C509935B-1C30-4D07-A3FD-F8C2431D7DA7}" type="slidenum">
              <a:rPr lang="en-US" smtClean="0"/>
              <a:t>‹#›</a:t>
            </a:fld>
            <a:endParaRPr lang="en-US"/>
          </a:p>
        </p:txBody>
      </p:sp>
    </p:spTree>
    <p:extLst>
      <p:ext uri="{BB962C8B-B14F-4D97-AF65-F5344CB8AC3E}">
        <p14:creationId xmlns:p14="http://schemas.microsoft.com/office/powerpoint/2010/main" val="3306691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6E417-835C-4647-B1A6-C08F6257321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032710-093B-4BE6-BECA-E82546574A49}"/>
              </a:ext>
            </a:extLst>
          </p:cNvPr>
          <p:cNvSpPr>
            <a:spLocks noGrp="1"/>
          </p:cNvSpPr>
          <p:nvPr>
            <p:ph type="dt" sz="half" idx="10"/>
          </p:nvPr>
        </p:nvSpPr>
        <p:spPr/>
        <p:txBody>
          <a:bodyPr/>
          <a:lstStyle/>
          <a:p>
            <a:fld id="{2A5D67FC-03BE-429C-9DBC-A546B2E4A61A}" type="datetimeFigureOut">
              <a:rPr lang="en-US" smtClean="0"/>
              <a:t>1/7/2018</a:t>
            </a:fld>
            <a:endParaRPr lang="en-US"/>
          </a:p>
        </p:txBody>
      </p:sp>
      <p:sp>
        <p:nvSpPr>
          <p:cNvPr id="4" name="Footer Placeholder 3">
            <a:extLst>
              <a:ext uri="{FF2B5EF4-FFF2-40B4-BE49-F238E27FC236}">
                <a16:creationId xmlns:a16="http://schemas.microsoft.com/office/drawing/2014/main" id="{3641E1C5-E48F-4462-A5AF-DCD89DAE76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70E9FB-7ECF-40B6-81EE-C78351028F9F}"/>
              </a:ext>
            </a:extLst>
          </p:cNvPr>
          <p:cNvSpPr>
            <a:spLocks noGrp="1"/>
          </p:cNvSpPr>
          <p:nvPr>
            <p:ph type="sldNum" sz="quarter" idx="12"/>
          </p:nvPr>
        </p:nvSpPr>
        <p:spPr/>
        <p:txBody>
          <a:bodyPr/>
          <a:lstStyle/>
          <a:p>
            <a:fld id="{C509935B-1C30-4D07-A3FD-F8C2431D7DA7}" type="slidenum">
              <a:rPr lang="en-US" smtClean="0"/>
              <a:t>‹#›</a:t>
            </a:fld>
            <a:endParaRPr lang="en-US"/>
          </a:p>
        </p:txBody>
      </p:sp>
    </p:spTree>
    <p:extLst>
      <p:ext uri="{BB962C8B-B14F-4D97-AF65-F5344CB8AC3E}">
        <p14:creationId xmlns:p14="http://schemas.microsoft.com/office/powerpoint/2010/main" val="1722585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560A6F-D6D4-4052-A8D5-EED3BB83696C}"/>
              </a:ext>
            </a:extLst>
          </p:cNvPr>
          <p:cNvSpPr>
            <a:spLocks noGrp="1"/>
          </p:cNvSpPr>
          <p:nvPr>
            <p:ph type="dt" sz="half" idx="10"/>
          </p:nvPr>
        </p:nvSpPr>
        <p:spPr/>
        <p:txBody>
          <a:bodyPr/>
          <a:lstStyle/>
          <a:p>
            <a:fld id="{2A5D67FC-03BE-429C-9DBC-A546B2E4A61A}" type="datetimeFigureOut">
              <a:rPr lang="en-US" smtClean="0"/>
              <a:t>1/7/2018</a:t>
            </a:fld>
            <a:endParaRPr lang="en-US"/>
          </a:p>
        </p:txBody>
      </p:sp>
      <p:sp>
        <p:nvSpPr>
          <p:cNvPr id="3" name="Footer Placeholder 2">
            <a:extLst>
              <a:ext uri="{FF2B5EF4-FFF2-40B4-BE49-F238E27FC236}">
                <a16:creationId xmlns:a16="http://schemas.microsoft.com/office/drawing/2014/main" id="{577A35A3-001A-4557-B3CC-504D0FAB009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A4BD4DE-136A-4323-9F48-D4B6B9BDF9EA}"/>
              </a:ext>
            </a:extLst>
          </p:cNvPr>
          <p:cNvSpPr>
            <a:spLocks noGrp="1"/>
          </p:cNvSpPr>
          <p:nvPr>
            <p:ph type="sldNum" sz="quarter" idx="12"/>
          </p:nvPr>
        </p:nvSpPr>
        <p:spPr/>
        <p:txBody>
          <a:bodyPr/>
          <a:lstStyle/>
          <a:p>
            <a:fld id="{C509935B-1C30-4D07-A3FD-F8C2431D7DA7}" type="slidenum">
              <a:rPr lang="en-US" smtClean="0"/>
              <a:t>‹#›</a:t>
            </a:fld>
            <a:endParaRPr lang="en-US"/>
          </a:p>
        </p:txBody>
      </p:sp>
    </p:spTree>
    <p:extLst>
      <p:ext uri="{BB962C8B-B14F-4D97-AF65-F5344CB8AC3E}">
        <p14:creationId xmlns:p14="http://schemas.microsoft.com/office/powerpoint/2010/main" val="408387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7CD74-8F96-4F4E-B140-E5555F672D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18AD4B7-F62F-4A1A-9E55-E14478C2B1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8C95603-0BA3-4E67-82A7-9D2655C8C4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94518AD-63B8-4360-A565-6E9DBABCBABA}"/>
              </a:ext>
            </a:extLst>
          </p:cNvPr>
          <p:cNvSpPr>
            <a:spLocks noGrp="1"/>
          </p:cNvSpPr>
          <p:nvPr>
            <p:ph type="dt" sz="half" idx="10"/>
          </p:nvPr>
        </p:nvSpPr>
        <p:spPr/>
        <p:txBody>
          <a:bodyPr/>
          <a:lstStyle/>
          <a:p>
            <a:fld id="{2A5D67FC-03BE-429C-9DBC-A546B2E4A61A}" type="datetimeFigureOut">
              <a:rPr lang="en-US" smtClean="0"/>
              <a:t>1/7/2018</a:t>
            </a:fld>
            <a:endParaRPr lang="en-US"/>
          </a:p>
        </p:txBody>
      </p:sp>
      <p:sp>
        <p:nvSpPr>
          <p:cNvPr id="6" name="Footer Placeholder 5">
            <a:extLst>
              <a:ext uri="{FF2B5EF4-FFF2-40B4-BE49-F238E27FC236}">
                <a16:creationId xmlns:a16="http://schemas.microsoft.com/office/drawing/2014/main" id="{248883BA-2B94-49E8-8B2B-E6F9068BF2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0B5A4A-643D-4DA8-BD55-7D0FF2F997DB}"/>
              </a:ext>
            </a:extLst>
          </p:cNvPr>
          <p:cNvSpPr>
            <a:spLocks noGrp="1"/>
          </p:cNvSpPr>
          <p:nvPr>
            <p:ph type="sldNum" sz="quarter" idx="12"/>
          </p:nvPr>
        </p:nvSpPr>
        <p:spPr/>
        <p:txBody>
          <a:bodyPr/>
          <a:lstStyle/>
          <a:p>
            <a:fld id="{C509935B-1C30-4D07-A3FD-F8C2431D7DA7}" type="slidenum">
              <a:rPr lang="en-US" smtClean="0"/>
              <a:t>‹#›</a:t>
            </a:fld>
            <a:endParaRPr lang="en-US"/>
          </a:p>
        </p:txBody>
      </p:sp>
    </p:spTree>
    <p:extLst>
      <p:ext uri="{BB962C8B-B14F-4D97-AF65-F5344CB8AC3E}">
        <p14:creationId xmlns:p14="http://schemas.microsoft.com/office/powerpoint/2010/main" val="835466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98CCF-2A0E-45CB-8961-57D833C39A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52076D-3C36-4DE3-9B14-57F0D2F698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AA66440-6E6E-4E91-98D4-942D5BBBCE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B09D475-405D-4473-A3D3-81B5EA7158BA}"/>
              </a:ext>
            </a:extLst>
          </p:cNvPr>
          <p:cNvSpPr>
            <a:spLocks noGrp="1"/>
          </p:cNvSpPr>
          <p:nvPr>
            <p:ph type="dt" sz="half" idx="10"/>
          </p:nvPr>
        </p:nvSpPr>
        <p:spPr/>
        <p:txBody>
          <a:bodyPr/>
          <a:lstStyle/>
          <a:p>
            <a:fld id="{2A5D67FC-03BE-429C-9DBC-A546B2E4A61A}" type="datetimeFigureOut">
              <a:rPr lang="en-US" smtClean="0"/>
              <a:t>1/7/2018</a:t>
            </a:fld>
            <a:endParaRPr lang="en-US"/>
          </a:p>
        </p:txBody>
      </p:sp>
      <p:sp>
        <p:nvSpPr>
          <p:cNvPr id="6" name="Footer Placeholder 5">
            <a:extLst>
              <a:ext uri="{FF2B5EF4-FFF2-40B4-BE49-F238E27FC236}">
                <a16:creationId xmlns:a16="http://schemas.microsoft.com/office/drawing/2014/main" id="{8A97DCC5-B364-4B61-BBE1-EAB951E97B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A1E63D-90B6-4B8E-8E13-F45C542677CE}"/>
              </a:ext>
            </a:extLst>
          </p:cNvPr>
          <p:cNvSpPr>
            <a:spLocks noGrp="1"/>
          </p:cNvSpPr>
          <p:nvPr>
            <p:ph type="sldNum" sz="quarter" idx="12"/>
          </p:nvPr>
        </p:nvSpPr>
        <p:spPr/>
        <p:txBody>
          <a:bodyPr/>
          <a:lstStyle/>
          <a:p>
            <a:fld id="{C509935B-1C30-4D07-A3FD-F8C2431D7DA7}" type="slidenum">
              <a:rPr lang="en-US" smtClean="0"/>
              <a:t>‹#›</a:t>
            </a:fld>
            <a:endParaRPr lang="en-US"/>
          </a:p>
        </p:txBody>
      </p:sp>
    </p:spTree>
    <p:extLst>
      <p:ext uri="{BB962C8B-B14F-4D97-AF65-F5344CB8AC3E}">
        <p14:creationId xmlns:p14="http://schemas.microsoft.com/office/powerpoint/2010/main" val="3417869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5BC30F-3310-47DD-870D-14389B7A8E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13669F-6A60-4D27-8259-08EDC0EF10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39041B-5F0C-4106-BA6C-E73D6F56F3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5D67FC-03BE-429C-9DBC-A546B2E4A61A}" type="datetimeFigureOut">
              <a:rPr lang="en-US" smtClean="0"/>
              <a:t>1/7/2018</a:t>
            </a:fld>
            <a:endParaRPr lang="en-US"/>
          </a:p>
        </p:txBody>
      </p:sp>
      <p:sp>
        <p:nvSpPr>
          <p:cNvPr id="5" name="Footer Placeholder 4">
            <a:extLst>
              <a:ext uri="{FF2B5EF4-FFF2-40B4-BE49-F238E27FC236}">
                <a16:creationId xmlns:a16="http://schemas.microsoft.com/office/drawing/2014/main" id="{86635C1B-6815-4D5B-BAE3-D489EFA975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15C5813-3826-4082-A6EF-98B469D331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9935B-1C30-4D07-A3FD-F8C2431D7DA7}" type="slidenum">
              <a:rPr lang="en-US" smtClean="0"/>
              <a:t>‹#›</a:t>
            </a:fld>
            <a:endParaRPr lang="en-US"/>
          </a:p>
        </p:txBody>
      </p:sp>
    </p:spTree>
    <p:extLst>
      <p:ext uri="{BB962C8B-B14F-4D97-AF65-F5344CB8AC3E}">
        <p14:creationId xmlns:p14="http://schemas.microsoft.com/office/powerpoint/2010/main" val="2331026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The Reformers</a:t>
            </a:r>
            <a:endParaRPr lang="en-US" sz="2800" dirty="0"/>
          </a:p>
          <a:p>
            <a:r>
              <a:rPr lang="en-US" b="1" dirty="0">
                <a:solidFill>
                  <a:srgbClr val="0070C0"/>
                </a:solidFill>
              </a:rPr>
              <a:t>The Heights Church January, 7, 2018</a:t>
            </a:r>
          </a:p>
        </p:txBody>
      </p:sp>
    </p:spTree>
    <p:extLst>
      <p:ext uri="{BB962C8B-B14F-4D97-AF65-F5344CB8AC3E}">
        <p14:creationId xmlns:p14="http://schemas.microsoft.com/office/powerpoint/2010/main" val="437209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(15</a:t>
            </a:r>
            <a:r>
              <a:rPr lang="en-US" sz="2800" b="1" baseline="30000" dirty="0">
                <a:cs typeface="Arial" panose="020B0604020202020204" pitchFamily="34" charset="0"/>
              </a:rPr>
              <a:t>th</a:t>
            </a:r>
            <a:r>
              <a:rPr lang="en-US" sz="2800" b="1" dirty="0">
                <a:cs typeface="Arial" panose="020B0604020202020204" pitchFamily="34" charset="0"/>
              </a:rPr>
              <a:t> century) – Renaissance</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251671" y="733246"/>
            <a:ext cx="11726970" cy="5632311"/>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400" dirty="0"/>
              <a:t>There had been previous reformations but these were primarily about morality.</a:t>
            </a:r>
          </a:p>
          <a:p>
            <a:pPr marL="457200" indent="-457200">
              <a:buFont typeface="Arial" panose="020B0604020202020204" pitchFamily="34" charset="0"/>
              <a:buChar char="•"/>
            </a:pPr>
            <a:r>
              <a:rPr lang="en-US" sz="2400" b="1" dirty="0"/>
              <a:t>THE REFORMATION</a:t>
            </a:r>
            <a:r>
              <a:rPr lang="en-US" sz="2400" dirty="0"/>
              <a:t> (16</a:t>
            </a:r>
            <a:r>
              <a:rPr lang="en-US" sz="2400" baseline="30000" dirty="0"/>
              <a:t>th</a:t>
            </a:r>
            <a:r>
              <a:rPr lang="en-US" sz="2400" dirty="0"/>
              <a:t> century) </a:t>
            </a:r>
            <a:r>
              <a:rPr lang="en-US" sz="2400" b="1" dirty="0"/>
              <a:t>reformed</a:t>
            </a:r>
            <a:r>
              <a:rPr lang="en-US" sz="2400" dirty="0"/>
              <a:t> theology/doctrine</a:t>
            </a:r>
          </a:p>
          <a:p>
            <a:pPr marL="457200" indent="-457200">
              <a:buFont typeface="Arial" panose="020B0604020202020204" pitchFamily="34" charset="0"/>
              <a:buChar char="•"/>
            </a:pPr>
            <a:r>
              <a:rPr lang="en-US" sz="2400" dirty="0"/>
              <a:t>It was preceded by many changes in Western Europe:</a:t>
            </a:r>
          </a:p>
          <a:p>
            <a:pPr marL="914400" lvl="1" indent="-457200">
              <a:buFont typeface="Arial" panose="020B0604020202020204" pitchFamily="34" charset="0"/>
              <a:buChar char="•"/>
            </a:pPr>
            <a:r>
              <a:rPr lang="en-US" sz="2400" dirty="0"/>
              <a:t>Smaller towns were forming as economic centers based on trades.</a:t>
            </a:r>
          </a:p>
          <a:p>
            <a:pPr marL="914400" lvl="1" indent="-457200">
              <a:buFont typeface="Arial" panose="020B0604020202020204" pitchFamily="34" charset="0"/>
              <a:buChar char="•"/>
            </a:pPr>
            <a:r>
              <a:rPr lang="en-US" sz="2400" dirty="0"/>
              <a:t>Centralization of power in large countries (Spain, England, and especially France)</a:t>
            </a:r>
          </a:p>
          <a:p>
            <a:pPr marL="914400" lvl="1" indent="-457200">
              <a:buFont typeface="Arial" panose="020B0604020202020204" pitchFamily="34" charset="0"/>
              <a:buChar char="•"/>
            </a:pPr>
            <a:r>
              <a:rPr lang="en-US" sz="2400" dirty="0"/>
              <a:t>The Holy Roman Emperor had lost power except in Germany and Austria.</a:t>
            </a:r>
          </a:p>
          <a:p>
            <a:pPr marL="457200" indent="-457200">
              <a:buFont typeface="Arial" panose="020B0604020202020204" pitchFamily="34" charset="0"/>
              <a:buChar char="•"/>
            </a:pPr>
            <a:r>
              <a:rPr lang="en-US" sz="2400" dirty="0"/>
              <a:t>The Roman Catholic Church was well attended, had a large income and was building magnificent facilities but was morally corrupt and plagued by erroneous doctrine.</a:t>
            </a:r>
          </a:p>
          <a:p>
            <a:pPr marL="457200" indent="-457200">
              <a:buFont typeface="Arial" panose="020B0604020202020204" pitchFamily="34" charset="0"/>
              <a:buChar char="•"/>
            </a:pPr>
            <a:r>
              <a:rPr lang="en-US" sz="2400" dirty="0"/>
              <a:t>By  1475 indulgences could not only be bought for one’s entire life but also for those in purgatory to result in their immediate transfer to heaven. </a:t>
            </a:r>
          </a:p>
          <a:p>
            <a:pPr marL="457200" indent="-457200">
              <a:buFont typeface="Arial" panose="020B0604020202020204" pitchFamily="34" charset="0"/>
              <a:buChar char="•"/>
            </a:pPr>
            <a:r>
              <a:rPr lang="en-US" sz="2400" dirty="0"/>
              <a:t>The countdown to 1517  began with three important events:</a:t>
            </a:r>
          </a:p>
          <a:p>
            <a:pPr marL="914400" lvl="1" indent="-457200">
              <a:buFont typeface="Arial" panose="020B0604020202020204" pitchFamily="34" charset="0"/>
              <a:buChar char="•"/>
            </a:pPr>
            <a:r>
              <a:rPr lang="en-US" sz="2400" dirty="0"/>
              <a:t>~1440 Gutenberg invented the movable printing press. </a:t>
            </a:r>
          </a:p>
          <a:p>
            <a:pPr marL="914400" lvl="1" indent="-457200">
              <a:buFont typeface="Arial" panose="020B0604020202020204" pitchFamily="34" charset="0"/>
              <a:buChar char="•"/>
            </a:pPr>
            <a:r>
              <a:rPr lang="en-US" sz="2400" dirty="0"/>
              <a:t>1453 Constantinople fell to the Ottoman empire.</a:t>
            </a:r>
          </a:p>
          <a:p>
            <a:pPr marL="914400" lvl="1" indent="-457200">
              <a:buFont typeface="Arial" panose="020B0604020202020204" pitchFamily="34" charset="0"/>
              <a:buChar char="•"/>
            </a:pPr>
            <a:r>
              <a:rPr lang="en-US" sz="2400" dirty="0"/>
              <a:t>November 10, 1483 Martin Luther is born.</a:t>
            </a:r>
          </a:p>
          <a:p>
            <a:pPr marL="457200" indent="-457200">
              <a:buFont typeface="Arial" panose="020B0604020202020204" pitchFamily="34" charset="0"/>
              <a:buChar char="•"/>
            </a:pPr>
            <a:endParaRPr lang="en-US" sz="2400" dirty="0"/>
          </a:p>
        </p:txBody>
      </p:sp>
    </p:spTree>
    <p:extLst>
      <p:ext uri="{BB962C8B-B14F-4D97-AF65-F5344CB8AC3E}">
        <p14:creationId xmlns:p14="http://schemas.microsoft.com/office/powerpoint/2010/main" val="2910595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Martin Luther’s parents by Lucas Cranach</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3" name="Picture 2" descr="https://upload.wikimedia.org/wikipedia/commons/8/86/Hans_and_Margarethe_Luther%2C_by_Lucas_Cranach_the_Elder.jpg">
            <a:extLst>
              <a:ext uri="{FF2B5EF4-FFF2-40B4-BE49-F238E27FC236}">
                <a16:creationId xmlns:a16="http://schemas.microsoft.com/office/drawing/2014/main" id="{02238417-4FE3-45BA-847B-5AD4320132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270" y="1536658"/>
            <a:ext cx="7687366" cy="405188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97DF981-D2E7-4AC8-9DC5-231B6BFCFE49}"/>
              </a:ext>
            </a:extLst>
          </p:cNvPr>
          <p:cNvSpPr txBox="1"/>
          <p:nvPr/>
        </p:nvSpPr>
        <p:spPr>
          <a:xfrm>
            <a:off x="7944967" y="1289258"/>
            <a:ext cx="4081744" cy="5262979"/>
          </a:xfrm>
          <a:prstGeom prst="rect">
            <a:avLst/>
          </a:prstGeom>
          <a:solidFill>
            <a:srgbClr val="FFFFCC"/>
          </a:solidFill>
        </p:spPr>
        <p:txBody>
          <a:bodyPr wrap="square" rtlCol="0">
            <a:spAutoFit/>
          </a:bodyPr>
          <a:lstStyle/>
          <a:p>
            <a:r>
              <a:rPr lang="en-US" sz="2400" dirty="0"/>
              <a:t>Martin Luther was born to Hans and Margarethe </a:t>
            </a:r>
            <a:r>
              <a:rPr lang="en-US" sz="2400" dirty="0" err="1"/>
              <a:t>Luder</a:t>
            </a:r>
            <a:r>
              <a:rPr lang="en-US" sz="2400" dirty="0"/>
              <a:t> on November 10, 1483 in </a:t>
            </a:r>
            <a:r>
              <a:rPr lang="en-US" sz="2400" dirty="0" err="1"/>
              <a:t>Eisleben</a:t>
            </a:r>
            <a:r>
              <a:rPr lang="en-US" sz="2400" dirty="0"/>
              <a:t>, Saxony. He was baptized the next morning on the feast day of St. Martin. His father was a leaseholder of copper mines and smelters and served as one of four citizen representatives on the local council.</a:t>
            </a:r>
            <a:r>
              <a:rPr lang="en-US" sz="2400" baseline="30000" dirty="0"/>
              <a:t> </a:t>
            </a:r>
            <a:r>
              <a:rPr lang="en-US" sz="2400" dirty="0"/>
              <a:t>Luther's mother was a hard-working woman of "trading-class stock and middling means." .</a:t>
            </a:r>
          </a:p>
        </p:txBody>
      </p:sp>
    </p:spTree>
    <p:extLst>
      <p:ext uri="{BB962C8B-B14F-4D97-AF65-F5344CB8AC3E}">
        <p14:creationId xmlns:p14="http://schemas.microsoft.com/office/powerpoint/2010/main" val="2088387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Martin and Katharina Luther by Lucas Cranach</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1026" name="Picture 2" descr="http://images.metmuseum.org/CRDImages/ep/web-large/DP159769.jpg">
            <a:extLst>
              <a:ext uri="{FF2B5EF4-FFF2-40B4-BE49-F238E27FC236}">
                <a16:creationId xmlns:a16="http://schemas.microsoft.com/office/drawing/2014/main" id="{F95BFD0B-3970-430D-AC8D-9DFD7CC85C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6623" y="849455"/>
            <a:ext cx="4162425" cy="5943600"/>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Related image">
            <a:extLst>
              <a:ext uri="{FF2B5EF4-FFF2-40B4-BE49-F238E27FC236}">
                <a16:creationId xmlns:a16="http://schemas.microsoft.com/office/drawing/2014/main" id="{F6E6067F-9FC5-4FB6-A987-48A31D2BC1F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59804" y="836008"/>
            <a:ext cx="4466407" cy="59570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7712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Luther’s Germany</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1028" name="Picture 4" descr="Image result for maps of luthers germany">
            <a:extLst>
              <a:ext uri="{FF2B5EF4-FFF2-40B4-BE49-F238E27FC236}">
                <a16:creationId xmlns:a16="http://schemas.microsoft.com/office/drawing/2014/main" id="{4605335C-0EAE-44AE-835A-7B8A967182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010" y="621101"/>
            <a:ext cx="6201507" cy="620150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4E0FC9E-43F0-46D1-A7F5-A526D75FB880}"/>
              </a:ext>
            </a:extLst>
          </p:cNvPr>
          <p:cNvSpPr txBox="1"/>
          <p:nvPr/>
        </p:nvSpPr>
        <p:spPr>
          <a:xfrm>
            <a:off x="7599042" y="2364762"/>
            <a:ext cx="4311886" cy="2677656"/>
          </a:xfrm>
          <a:prstGeom prst="rect">
            <a:avLst/>
          </a:prstGeom>
          <a:solidFill>
            <a:srgbClr val="FFFFCC"/>
          </a:solidFill>
        </p:spPr>
        <p:txBody>
          <a:bodyPr wrap="none" rtlCol="0">
            <a:spAutoFit/>
          </a:bodyPr>
          <a:lstStyle/>
          <a:p>
            <a:r>
              <a:rPr lang="en-US" sz="2400" dirty="0"/>
              <a:t>Wittenberg to </a:t>
            </a:r>
            <a:r>
              <a:rPr lang="en-US" sz="2400" dirty="0" err="1"/>
              <a:t>Eisleben</a:t>
            </a:r>
            <a:r>
              <a:rPr lang="en-US" sz="2400" dirty="0"/>
              <a:t> = 69miles</a:t>
            </a:r>
          </a:p>
          <a:p>
            <a:r>
              <a:rPr lang="en-US" sz="2400" dirty="0"/>
              <a:t>Erfurt to Worms = 200 miles</a:t>
            </a:r>
          </a:p>
          <a:p>
            <a:r>
              <a:rPr lang="en-US" sz="2400" dirty="0"/>
              <a:t>Erfurt to </a:t>
            </a:r>
            <a:r>
              <a:rPr lang="en-US" sz="2400" dirty="0" err="1"/>
              <a:t>Eisleben</a:t>
            </a:r>
            <a:r>
              <a:rPr lang="en-US" sz="2400" dirty="0"/>
              <a:t> = 56 miles</a:t>
            </a:r>
          </a:p>
          <a:p>
            <a:r>
              <a:rPr lang="en-US" sz="2400" dirty="0"/>
              <a:t>Erfurt to Eisenach = 44 miles</a:t>
            </a:r>
          </a:p>
          <a:p>
            <a:r>
              <a:rPr lang="en-US" sz="2400" dirty="0"/>
              <a:t>Erfurt to Augsburg = 260 miles</a:t>
            </a:r>
          </a:p>
          <a:p>
            <a:r>
              <a:rPr lang="en-US" sz="2400" dirty="0"/>
              <a:t>Erfurt to Heidelberg = 210 miles</a:t>
            </a:r>
          </a:p>
          <a:p>
            <a:r>
              <a:rPr lang="en-US" sz="2400" dirty="0"/>
              <a:t>Erfurt to Wittenberg = 130 miles</a:t>
            </a:r>
          </a:p>
        </p:txBody>
      </p:sp>
      <p:sp>
        <p:nvSpPr>
          <p:cNvPr id="3" name="TextBox 2">
            <a:extLst>
              <a:ext uri="{FF2B5EF4-FFF2-40B4-BE49-F238E27FC236}">
                <a16:creationId xmlns:a16="http://schemas.microsoft.com/office/drawing/2014/main" id="{EF74C62D-50A7-475C-9898-45DD89802303}"/>
              </a:ext>
            </a:extLst>
          </p:cNvPr>
          <p:cNvSpPr txBox="1"/>
          <p:nvPr/>
        </p:nvSpPr>
        <p:spPr>
          <a:xfrm>
            <a:off x="2093494" y="2498082"/>
            <a:ext cx="1096967" cy="646331"/>
          </a:xfrm>
          <a:prstGeom prst="rect">
            <a:avLst/>
          </a:prstGeom>
          <a:noFill/>
        </p:spPr>
        <p:txBody>
          <a:bodyPr wrap="none" rtlCol="0">
            <a:spAutoFit/>
          </a:bodyPr>
          <a:lstStyle/>
          <a:p>
            <a:r>
              <a:rPr lang="en-US" b="1" dirty="0">
                <a:solidFill>
                  <a:srgbClr val="FF0000"/>
                </a:solidFill>
              </a:rPr>
              <a:t>Wartburg</a:t>
            </a:r>
          </a:p>
          <a:p>
            <a:r>
              <a:rPr lang="en-US" b="1" dirty="0">
                <a:solidFill>
                  <a:srgbClr val="FF0000"/>
                </a:solidFill>
              </a:rPr>
              <a:t>Castle</a:t>
            </a:r>
          </a:p>
        </p:txBody>
      </p:sp>
      <p:cxnSp>
        <p:nvCxnSpPr>
          <p:cNvPr id="5" name="Straight Arrow Connector 4">
            <a:extLst>
              <a:ext uri="{FF2B5EF4-FFF2-40B4-BE49-F238E27FC236}">
                <a16:creationId xmlns:a16="http://schemas.microsoft.com/office/drawing/2014/main" id="{39C1E39E-344D-432C-A25F-9EAF12BAAFFC}"/>
              </a:ext>
            </a:extLst>
          </p:cNvPr>
          <p:cNvCxnSpPr/>
          <p:nvPr/>
        </p:nvCxnSpPr>
        <p:spPr>
          <a:xfrm>
            <a:off x="2822713" y="2941983"/>
            <a:ext cx="735496" cy="31805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B0A1E795-47AB-49F5-AE5C-B4B6945D10F7}"/>
              </a:ext>
            </a:extLst>
          </p:cNvPr>
          <p:cNvSpPr txBox="1"/>
          <p:nvPr/>
        </p:nvSpPr>
        <p:spPr>
          <a:xfrm>
            <a:off x="4837226" y="2309053"/>
            <a:ext cx="1574470" cy="923330"/>
          </a:xfrm>
          <a:prstGeom prst="rect">
            <a:avLst/>
          </a:prstGeom>
          <a:noFill/>
        </p:spPr>
        <p:txBody>
          <a:bodyPr wrap="none" rtlCol="0">
            <a:spAutoFit/>
          </a:bodyPr>
          <a:lstStyle/>
          <a:p>
            <a:r>
              <a:rPr lang="en-US" b="1" dirty="0">
                <a:solidFill>
                  <a:srgbClr val="FF0000"/>
                </a:solidFill>
              </a:rPr>
              <a:t>Luther’s</a:t>
            </a:r>
          </a:p>
          <a:p>
            <a:r>
              <a:rPr lang="en-US" b="1" dirty="0">
                <a:solidFill>
                  <a:srgbClr val="FF0000"/>
                </a:solidFill>
              </a:rPr>
              <a:t>Birthplace and</a:t>
            </a:r>
          </a:p>
          <a:p>
            <a:r>
              <a:rPr lang="en-US" b="1" dirty="0">
                <a:solidFill>
                  <a:srgbClr val="FF0000"/>
                </a:solidFill>
              </a:rPr>
              <a:t>Parents home</a:t>
            </a:r>
          </a:p>
        </p:txBody>
      </p:sp>
      <p:cxnSp>
        <p:nvCxnSpPr>
          <p:cNvPr id="10" name="Straight Arrow Connector 9">
            <a:extLst>
              <a:ext uri="{FF2B5EF4-FFF2-40B4-BE49-F238E27FC236}">
                <a16:creationId xmlns:a16="http://schemas.microsoft.com/office/drawing/2014/main" id="{8B6C89E9-7564-4297-9A31-C9D9D16DC525}"/>
              </a:ext>
            </a:extLst>
          </p:cNvPr>
          <p:cNvCxnSpPr/>
          <p:nvPr/>
        </p:nvCxnSpPr>
        <p:spPr>
          <a:xfrm flipH="1">
            <a:off x="4457025" y="2941983"/>
            <a:ext cx="434185" cy="2294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2CA13056-3027-422B-A750-352E2DC01BDA}"/>
              </a:ext>
            </a:extLst>
          </p:cNvPr>
          <p:cNvSpPr txBox="1"/>
          <p:nvPr/>
        </p:nvSpPr>
        <p:spPr>
          <a:xfrm>
            <a:off x="659585" y="4489221"/>
            <a:ext cx="883575" cy="646331"/>
          </a:xfrm>
          <a:prstGeom prst="rect">
            <a:avLst/>
          </a:prstGeom>
          <a:noFill/>
        </p:spPr>
        <p:txBody>
          <a:bodyPr wrap="none" rtlCol="0">
            <a:spAutoFit/>
          </a:bodyPr>
          <a:lstStyle/>
          <a:p>
            <a:r>
              <a:rPr lang="en-US" b="1" dirty="0">
                <a:solidFill>
                  <a:srgbClr val="FF0000"/>
                </a:solidFill>
              </a:rPr>
              <a:t>Diet of </a:t>
            </a:r>
          </a:p>
          <a:p>
            <a:r>
              <a:rPr lang="en-US" b="1" dirty="0">
                <a:solidFill>
                  <a:srgbClr val="FF0000"/>
                </a:solidFill>
              </a:rPr>
              <a:t>Worms</a:t>
            </a:r>
          </a:p>
        </p:txBody>
      </p:sp>
      <p:sp>
        <p:nvSpPr>
          <p:cNvPr id="13" name="TextBox 12">
            <a:extLst>
              <a:ext uri="{FF2B5EF4-FFF2-40B4-BE49-F238E27FC236}">
                <a16:creationId xmlns:a16="http://schemas.microsoft.com/office/drawing/2014/main" id="{6FA0F005-3AF4-4EAD-BCEA-41CA8FB42072}"/>
              </a:ext>
            </a:extLst>
          </p:cNvPr>
          <p:cNvSpPr txBox="1"/>
          <p:nvPr/>
        </p:nvSpPr>
        <p:spPr>
          <a:xfrm>
            <a:off x="5086136" y="3339802"/>
            <a:ext cx="2132956" cy="923330"/>
          </a:xfrm>
          <a:prstGeom prst="rect">
            <a:avLst/>
          </a:prstGeom>
          <a:noFill/>
        </p:spPr>
        <p:txBody>
          <a:bodyPr wrap="none" rtlCol="0">
            <a:spAutoFit/>
          </a:bodyPr>
          <a:lstStyle/>
          <a:p>
            <a:r>
              <a:rPr lang="en-US" b="1" dirty="0">
                <a:solidFill>
                  <a:srgbClr val="FF0000"/>
                </a:solidFill>
              </a:rPr>
              <a:t>University of Erfurt</a:t>
            </a:r>
          </a:p>
          <a:p>
            <a:r>
              <a:rPr lang="en-US" b="1" dirty="0">
                <a:solidFill>
                  <a:srgbClr val="FF0000"/>
                </a:solidFill>
              </a:rPr>
              <a:t>Augustinian Hermits</a:t>
            </a:r>
          </a:p>
          <a:p>
            <a:r>
              <a:rPr lang="en-US" b="1" dirty="0">
                <a:solidFill>
                  <a:srgbClr val="FF0000"/>
                </a:solidFill>
              </a:rPr>
              <a:t>Erfurt Cathedral</a:t>
            </a:r>
          </a:p>
        </p:txBody>
      </p:sp>
      <p:cxnSp>
        <p:nvCxnSpPr>
          <p:cNvPr id="14" name="Straight Arrow Connector 13">
            <a:extLst>
              <a:ext uri="{FF2B5EF4-FFF2-40B4-BE49-F238E27FC236}">
                <a16:creationId xmlns:a16="http://schemas.microsoft.com/office/drawing/2014/main" id="{CCBC22A3-1AB3-4438-ADB3-ECB6BD8C6EB7}"/>
              </a:ext>
            </a:extLst>
          </p:cNvPr>
          <p:cNvCxnSpPr>
            <a:cxnSpLocks/>
          </p:cNvCxnSpPr>
          <p:nvPr/>
        </p:nvCxnSpPr>
        <p:spPr>
          <a:xfrm flipH="1" flipV="1">
            <a:off x="4162023" y="3476709"/>
            <a:ext cx="924113" cy="21720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79200A73-DA3C-46C2-A65D-9ECF2F734B2E}"/>
              </a:ext>
            </a:extLst>
          </p:cNvPr>
          <p:cNvCxnSpPr>
            <a:cxnSpLocks/>
            <a:stCxn id="12" idx="3"/>
          </p:cNvCxnSpPr>
          <p:nvPr/>
        </p:nvCxnSpPr>
        <p:spPr>
          <a:xfrm flipV="1">
            <a:off x="1543160" y="4263132"/>
            <a:ext cx="319409" cy="54925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B065D1E4-E054-4341-ADF0-13261CC5388F}"/>
              </a:ext>
            </a:extLst>
          </p:cNvPr>
          <p:cNvSpPr txBox="1"/>
          <p:nvPr/>
        </p:nvSpPr>
        <p:spPr>
          <a:xfrm>
            <a:off x="2287027" y="1067764"/>
            <a:ext cx="2542363" cy="646331"/>
          </a:xfrm>
          <a:prstGeom prst="rect">
            <a:avLst/>
          </a:prstGeom>
          <a:noFill/>
        </p:spPr>
        <p:txBody>
          <a:bodyPr wrap="none" rtlCol="0">
            <a:spAutoFit/>
          </a:bodyPr>
          <a:lstStyle/>
          <a:p>
            <a:r>
              <a:rPr lang="en-US" b="1" dirty="0">
                <a:solidFill>
                  <a:srgbClr val="FF0000"/>
                </a:solidFill>
              </a:rPr>
              <a:t>University of Wittenberg</a:t>
            </a:r>
          </a:p>
          <a:p>
            <a:r>
              <a:rPr lang="en-US" b="1" dirty="0">
                <a:solidFill>
                  <a:srgbClr val="FF0000"/>
                </a:solidFill>
              </a:rPr>
              <a:t>Castle Church</a:t>
            </a:r>
          </a:p>
        </p:txBody>
      </p:sp>
      <p:cxnSp>
        <p:nvCxnSpPr>
          <p:cNvPr id="20" name="Straight Arrow Connector 19">
            <a:extLst>
              <a:ext uri="{FF2B5EF4-FFF2-40B4-BE49-F238E27FC236}">
                <a16:creationId xmlns:a16="http://schemas.microsoft.com/office/drawing/2014/main" id="{DB28E352-78D1-40D8-8779-92936993E104}"/>
              </a:ext>
            </a:extLst>
          </p:cNvPr>
          <p:cNvCxnSpPr>
            <a:cxnSpLocks/>
          </p:cNvCxnSpPr>
          <p:nvPr/>
        </p:nvCxnSpPr>
        <p:spPr>
          <a:xfrm>
            <a:off x="3803261" y="1463676"/>
            <a:ext cx="717525" cy="74538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5D7F6DFE-71F0-4DEA-B9C8-A45932691F76}"/>
              </a:ext>
            </a:extLst>
          </p:cNvPr>
          <p:cNvSpPr txBox="1"/>
          <p:nvPr/>
        </p:nvSpPr>
        <p:spPr>
          <a:xfrm>
            <a:off x="5368128" y="1755006"/>
            <a:ext cx="2094099" cy="369332"/>
          </a:xfrm>
          <a:prstGeom prst="rect">
            <a:avLst/>
          </a:prstGeom>
          <a:noFill/>
        </p:spPr>
        <p:txBody>
          <a:bodyPr wrap="none" rtlCol="0">
            <a:spAutoFit/>
          </a:bodyPr>
          <a:lstStyle/>
          <a:p>
            <a:r>
              <a:rPr lang="en-US" b="1" dirty="0">
                <a:solidFill>
                  <a:srgbClr val="FF0000"/>
                </a:solidFill>
              </a:rPr>
              <a:t>Leipzig Debate 1519</a:t>
            </a:r>
          </a:p>
        </p:txBody>
      </p:sp>
      <p:cxnSp>
        <p:nvCxnSpPr>
          <p:cNvPr id="18" name="Straight Arrow Connector 17">
            <a:extLst>
              <a:ext uri="{FF2B5EF4-FFF2-40B4-BE49-F238E27FC236}">
                <a16:creationId xmlns:a16="http://schemas.microsoft.com/office/drawing/2014/main" id="{2DDCEA42-4C61-4511-9EE2-0ED53CA9A9FE}"/>
              </a:ext>
            </a:extLst>
          </p:cNvPr>
          <p:cNvCxnSpPr>
            <a:cxnSpLocks/>
          </p:cNvCxnSpPr>
          <p:nvPr/>
        </p:nvCxnSpPr>
        <p:spPr>
          <a:xfrm flipH="1">
            <a:off x="4542592" y="2013286"/>
            <a:ext cx="803811" cy="55931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5736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(16</a:t>
            </a:r>
            <a:r>
              <a:rPr lang="en-US" sz="2800" b="1" baseline="30000" dirty="0">
                <a:cs typeface="Arial" panose="020B0604020202020204" pitchFamily="34" charset="0"/>
              </a:rPr>
              <a:t>th</a:t>
            </a:r>
            <a:r>
              <a:rPr lang="en-US" sz="2800" b="1" dirty="0">
                <a:cs typeface="Arial" panose="020B0604020202020204" pitchFamily="34" charset="0"/>
              </a:rPr>
              <a:t> century)</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251671" y="733246"/>
            <a:ext cx="11726970" cy="5632311"/>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400" dirty="0"/>
              <a:t>1484 the family moves to </a:t>
            </a:r>
            <a:r>
              <a:rPr lang="en-US" sz="2400" dirty="0" err="1"/>
              <a:t>Mansfeld</a:t>
            </a:r>
            <a:r>
              <a:rPr lang="en-US" sz="2400" dirty="0"/>
              <a:t> (9 miles NW of </a:t>
            </a:r>
            <a:r>
              <a:rPr lang="en-US" sz="2400" dirty="0" err="1"/>
              <a:t>Eisleben</a:t>
            </a:r>
            <a:r>
              <a:rPr lang="en-US" sz="2400" dirty="0"/>
              <a:t>)</a:t>
            </a:r>
          </a:p>
          <a:p>
            <a:pPr marL="457200" indent="-457200">
              <a:buFont typeface="Arial" panose="020B0604020202020204" pitchFamily="34" charset="0"/>
              <a:buChar char="•"/>
            </a:pPr>
            <a:r>
              <a:rPr lang="en-US" sz="2400" dirty="0"/>
              <a:t>1497 Luther went to a Latin school in Magdeburg (53 miles N of </a:t>
            </a:r>
            <a:r>
              <a:rPr lang="en-US" sz="2400" dirty="0" err="1"/>
              <a:t>Eisleben</a:t>
            </a:r>
            <a:r>
              <a:rPr lang="en-US" sz="2400" dirty="0"/>
              <a:t>)</a:t>
            </a:r>
          </a:p>
          <a:p>
            <a:pPr marL="457200" indent="-457200">
              <a:buFont typeface="Arial" panose="020B0604020202020204" pitchFamily="34" charset="0"/>
              <a:buChar char="•"/>
            </a:pPr>
            <a:r>
              <a:rPr lang="en-US" sz="2400" dirty="0"/>
              <a:t>1498 Luther transfers to a Latin school in Eisenach</a:t>
            </a:r>
          </a:p>
          <a:p>
            <a:pPr marL="457200" indent="-457200">
              <a:buFont typeface="Arial" panose="020B0604020202020204" pitchFamily="34" charset="0"/>
              <a:buChar char="•"/>
            </a:pPr>
            <a:r>
              <a:rPr lang="en-US" sz="2400" dirty="0"/>
              <a:t>1501 Luther enters University of Erfurt .</a:t>
            </a:r>
          </a:p>
          <a:p>
            <a:pPr marL="457200" indent="-457200">
              <a:buFont typeface="Arial" panose="020B0604020202020204" pitchFamily="34" charset="0"/>
              <a:buChar char="•"/>
            </a:pPr>
            <a:r>
              <a:rPr lang="en-US" sz="2400" dirty="0"/>
              <a:t>July 2, 1505 The thunderstorm incident near </a:t>
            </a:r>
            <a:r>
              <a:rPr lang="en-US" sz="2400" dirty="0" err="1"/>
              <a:t>Stotternheim</a:t>
            </a:r>
            <a:r>
              <a:rPr lang="en-US" sz="2400" dirty="0"/>
              <a:t>.</a:t>
            </a:r>
          </a:p>
          <a:p>
            <a:pPr marL="457200" indent="-457200">
              <a:buFont typeface="Arial" panose="020B0604020202020204" pitchFamily="34" charset="0"/>
              <a:buChar char="•"/>
            </a:pPr>
            <a:r>
              <a:rPr lang="en-US" sz="2400" dirty="0"/>
              <a:t>July 17, 1505 Luther enters Augustinian Hermits. </a:t>
            </a:r>
          </a:p>
          <a:p>
            <a:pPr marL="457200" indent="-457200">
              <a:buFont typeface="Arial" panose="020B0604020202020204" pitchFamily="34" charset="0"/>
              <a:buChar char="•"/>
            </a:pPr>
            <a:r>
              <a:rPr lang="en-US" sz="2400" dirty="0"/>
              <a:t>April 3, 1507 Luther is ordained in Erfurt Cathedral.</a:t>
            </a:r>
          </a:p>
          <a:p>
            <a:pPr marL="457200" indent="-457200">
              <a:buFont typeface="Arial" panose="020B0604020202020204" pitchFamily="34" charset="0"/>
              <a:buChar char="•"/>
            </a:pPr>
            <a:r>
              <a:rPr lang="en-US" sz="2400" dirty="0"/>
              <a:t>May 5, 1507 Luther’s first mass </a:t>
            </a:r>
          </a:p>
          <a:p>
            <a:pPr marL="457200" indent="-457200">
              <a:buFont typeface="Arial" panose="020B0604020202020204" pitchFamily="34" charset="0"/>
              <a:buChar char="•"/>
            </a:pPr>
            <a:r>
              <a:rPr lang="en-US" sz="2400" dirty="0"/>
              <a:t>1508 von </a:t>
            </a:r>
            <a:r>
              <a:rPr lang="en-US" sz="2400" dirty="0" err="1"/>
              <a:t>Staupitz</a:t>
            </a:r>
            <a:r>
              <a:rPr lang="en-US" sz="2400" dirty="0"/>
              <a:t>, first dean of the newly founded University of Wittenberg, sent for Luther, to teach theology. </a:t>
            </a:r>
          </a:p>
          <a:p>
            <a:pPr marL="457200" indent="-457200">
              <a:buFont typeface="Arial" panose="020B0604020202020204" pitchFamily="34" charset="0"/>
              <a:buChar char="•"/>
            </a:pPr>
            <a:r>
              <a:rPr lang="en-US" sz="2400" dirty="0"/>
              <a:t>Luther received a bachelor's degree in Biblical studies on March 9, 1508, and another bachelor's degree in the </a:t>
            </a:r>
            <a:r>
              <a:rPr lang="en-US" sz="2400" i="1" dirty="0"/>
              <a:t>Sentences</a:t>
            </a:r>
            <a:r>
              <a:rPr lang="en-US" sz="2400" dirty="0"/>
              <a:t> by Peter Lombard in 1509. </a:t>
            </a:r>
          </a:p>
          <a:p>
            <a:pPr marL="457200" indent="-457200">
              <a:buFont typeface="Arial" panose="020B0604020202020204" pitchFamily="34" charset="0"/>
              <a:buChar char="•"/>
            </a:pPr>
            <a:r>
              <a:rPr lang="en-US" sz="2400" dirty="0"/>
              <a:t>John Calvin is born July 10, 1509</a:t>
            </a:r>
          </a:p>
          <a:p>
            <a:pPr marL="457200" indent="-457200">
              <a:buFont typeface="Arial" panose="020B0604020202020204" pitchFamily="34" charset="0"/>
              <a:buChar char="•"/>
            </a:pPr>
            <a:r>
              <a:rPr lang="en-US" sz="2400" dirty="0"/>
              <a:t>1510 (1511?) von </a:t>
            </a:r>
            <a:r>
              <a:rPr lang="en-US" sz="2400" dirty="0" err="1"/>
              <a:t>Staupitz</a:t>
            </a:r>
            <a:r>
              <a:rPr lang="en-US" sz="2400" dirty="0"/>
              <a:t> sent Luther to Rome to renew the credentials of the Augustinian order and monasteries in Erfurt.</a:t>
            </a:r>
          </a:p>
        </p:txBody>
      </p:sp>
    </p:spTree>
    <p:extLst>
      <p:ext uri="{BB962C8B-B14F-4D97-AF65-F5344CB8AC3E}">
        <p14:creationId xmlns:p14="http://schemas.microsoft.com/office/powerpoint/2010/main" val="3654353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a:t>
            </a:r>
            <a:r>
              <a:rPr lang="en-US" sz="2800" b="1">
                <a:cs typeface="Arial" panose="020B0604020202020204" pitchFamily="34" charset="0"/>
              </a:rPr>
              <a:t>Luther’s Trip to Rome</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341831" y="733246"/>
            <a:ext cx="11636809" cy="6001643"/>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400" dirty="0"/>
              <a:t>Luther and another monk were sent to Rome to carry out some business of the Augustinian Order, of which they were apart. Luther was given ten gold florins to take care of his needs. The two traveled on foot and found food and lodging in monasteries along the way. Luther was bothered by the luxurious living, the loose morals, and the lack of interest in spiritual things among the monks they visited. Nevertheless, Luther still held high expectations for Rome itself. When the papal capitol first came into view he shouted, “Hail, holy Rome!” as ecstatically as a Jewish pilgrim catching his first glimpse of Jerusalem.</a:t>
            </a:r>
          </a:p>
          <a:p>
            <a:pPr marL="457200" indent="-457200">
              <a:buFont typeface="Arial" panose="020B0604020202020204" pitchFamily="34" charset="0"/>
              <a:buChar char="•"/>
            </a:pPr>
            <a:endParaRPr lang="en-US" sz="2400" dirty="0">
              <a:solidFill>
                <a:srgbClr val="0070C0"/>
              </a:solidFill>
            </a:endParaRPr>
          </a:p>
          <a:p>
            <a:pPr marL="457200" indent="-457200">
              <a:buFont typeface="Arial" panose="020B0604020202020204" pitchFamily="34" charset="0"/>
              <a:buChar char="•"/>
            </a:pPr>
            <a:r>
              <a:rPr lang="en-US" sz="2400" dirty="0"/>
              <a:t>Within the city was a large staircase which was said to come from the house of Pilate. Those who climbed it on their knees were promised an indulgence from one thousand years of penance. Luther, believing the superstition, decided to try the ascent. He had climbed halfway up repeating the usual prayers when these words came to his mind: “The just shall live by faith.” He stood up and walked slowly down the stairs.</a:t>
            </a:r>
          </a:p>
          <a:p>
            <a:pPr marL="457200" indent="-457200">
              <a:buFont typeface="Arial" panose="020B0604020202020204" pitchFamily="34" charset="0"/>
              <a:buChar char="•"/>
            </a:pPr>
            <a:r>
              <a:rPr lang="en-US" sz="2400" dirty="0"/>
              <a:t>Another story says Luther went all the way to the top got up and said, “Who knows whether it is true?</a:t>
            </a:r>
          </a:p>
        </p:txBody>
      </p:sp>
    </p:spTree>
    <p:extLst>
      <p:ext uri="{BB962C8B-B14F-4D97-AF65-F5344CB8AC3E}">
        <p14:creationId xmlns:p14="http://schemas.microsoft.com/office/powerpoint/2010/main" val="39761454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437</Words>
  <Application>Microsoft Office PowerPoint</Application>
  <PresentationFormat>Widescreen</PresentationFormat>
  <Paragraphs>64</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Discipleship:  An  Introduction to  Systematic Theology and  Apologetics</vt:lpstr>
      <vt:lpstr> The Reformation (15th century) – Renaissance </vt:lpstr>
      <vt:lpstr> The Reformation – Martin Luther’s parents by Lucas Cranach </vt:lpstr>
      <vt:lpstr> The Reformation – Martin and Katharina Luther by Lucas Cranach </vt:lpstr>
      <vt:lpstr> The Reformation – Luther’s Germany </vt:lpstr>
      <vt:lpstr> The Reformation (16th century) </vt:lpstr>
      <vt:lpstr> The Reformation Luther’s Trip to Rome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2018-01-08T00:27:24Z</dcterms:created>
  <dcterms:modified xsi:type="dcterms:W3CDTF">2018-01-08T00:30:53Z</dcterms:modified>
</cp:coreProperties>
</file>