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6" r:id="rId3"/>
    <p:sldId id="280" r:id="rId4"/>
    <p:sldId id="260" r:id="rId5"/>
    <p:sldId id="259" r:id="rId6"/>
    <p:sldId id="269" r:id="rId7"/>
    <p:sldId id="271" r:id="rId8"/>
    <p:sldId id="272" r:id="rId9"/>
    <p:sldId id="257" r:id="rId10"/>
    <p:sldId id="268" r:id="rId11"/>
    <p:sldId id="258" r:id="rId12"/>
    <p:sldId id="267" r:id="rId13"/>
    <p:sldId id="266" r:id="rId14"/>
    <p:sldId id="265" r:id="rId15"/>
    <p:sldId id="264" r:id="rId16"/>
    <p:sldId id="262" r:id="rId17"/>
    <p:sldId id="261" r:id="rId18"/>
    <p:sldId id="275" r:id="rId19"/>
    <p:sldId id="27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9" d="100"/>
          <a:sy n="59" d="100"/>
        </p:scale>
        <p:origin x="-120" y="-8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571500" y="1676401"/>
            <a:ext cx="8001000" cy="2424766"/>
          </a:xfrm>
        </p:spPr>
        <p:txBody>
          <a:bodyPr anchor="b" anchorCtr="0">
            <a:noAutofit/>
          </a:bodyPr>
          <a:lstStyle>
            <a:lvl1pPr>
              <a:defRPr sz="5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571500" y="4419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7/17/14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pic>
        <p:nvPicPr>
          <p:cNvPr id="9" name="Picture 8" descr="standardRule.png"/>
          <p:cNvPicPr>
            <a:picLocks noChangeAspect="1"/>
          </p:cNvPicPr>
          <p:nvPr/>
        </p:nvPicPr>
        <p:blipFill>
          <a:blip r:embed="rId3"/>
          <a:stretch>
            <a:fillRect/>
          </a:stretch>
        </p:blipFill>
        <p:spPr>
          <a:xfrm>
            <a:off x="2705100" y="4191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7/17/14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pic>
        <p:nvPicPr>
          <p:cNvPr id="8" name="Picture 7"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3 Pictures">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571500" y="2057401"/>
            <a:ext cx="8001000" cy="2424766"/>
          </a:xfrm>
        </p:spPr>
        <p:txBody>
          <a:bodyPr anchor="b" anchorCtr="0">
            <a:noAutofit/>
          </a:bodyPr>
          <a:lstStyle>
            <a:lvl1pPr>
              <a:defRPr sz="5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571500" y="4800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7/17/14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pic>
        <p:nvPicPr>
          <p:cNvPr id="9" name="Picture 8" descr="standardRule.png"/>
          <p:cNvPicPr>
            <a:picLocks noChangeAspect="1"/>
          </p:cNvPicPr>
          <p:nvPr/>
        </p:nvPicPr>
        <p:blipFill>
          <a:blip r:embed="rId3"/>
          <a:stretch>
            <a:fillRect/>
          </a:stretch>
        </p:blipFill>
        <p:spPr>
          <a:xfrm>
            <a:off x="2705100" y="4572000"/>
            <a:ext cx="3733800" cy="152400"/>
          </a:xfrm>
          <a:prstGeom prst="rect">
            <a:avLst/>
          </a:prstGeom>
          <a:effectLst>
            <a:outerShdw blurRad="25400" sx="101000" sy="101000" algn="ctr" rotWithShape="0">
              <a:prstClr val="black">
                <a:alpha val="40000"/>
              </a:prstClr>
            </a:outerShdw>
          </a:effectLst>
        </p:spPr>
      </p:pic>
      <p:pic>
        <p:nvPicPr>
          <p:cNvPr id="10" name="Picture 9" descr="pictureStamp-Frame.png"/>
          <p:cNvPicPr>
            <a:picLocks noChangeAspect="1"/>
          </p:cNvPicPr>
          <p:nvPr/>
        </p:nvPicPr>
        <p:blipFill>
          <a:blip r:embed="rId4"/>
          <a:stretch>
            <a:fillRect/>
          </a:stretch>
        </p:blipFill>
        <p:spPr>
          <a:xfrm rot="21366660">
            <a:off x="5138374" y="599839"/>
            <a:ext cx="1610332" cy="2025115"/>
          </a:xfrm>
          <a:prstGeom prst="rect">
            <a:avLst/>
          </a:prstGeom>
        </p:spPr>
      </p:pic>
      <p:pic>
        <p:nvPicPr>
          <p:cNvPr id="11" name="Picture 10" descr="pictureStamp-Frame.png"/>
          <p:cNvPicPr>
            <a:picLocks noChangeAspect="1"/>
          </p:cNvPicPr>
          <p:nvPr/>
        </p:nvPicPr>
        <p:blipFill>
          <a:blip r:embed="rId4"/>
          <a:stretch>
            <a:fillRect/>
          </a:stretch>
        </p:blipFill>
        <p:spPr>
          <a:xfrm rot="21329776">
            <a:off x="2072772" y="555386"/>
            <a:ext cx="1610332" cy="2025115"/>
          </a:xfrm>
          <a:prstGeom prst="rect">
            <a:avLst/>
          </a:prstGeom>
        </p:spPr>
      </p:pic>
      <p:sp>
        <p:nvSpPr>
          <p:cNvPr id="12" name="Picture Placeholder 2"/>
          <p:cNvSpPr>
            <a:spLocks noGrp="1"/>
          </p:cNvSpPr>
          <p:nvPr>
            <p:ph type="pic" idx="14"/>
          </p:nvPr>
        </p:nvSpPr>
        <p:spPr>
          <a:xfrm rot="21254634">
            <a:off x="2256146" y="735839"/>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3" name="Picture Placeholder 2"/>
          <p:cNvSpPr>
            <a:spLocks noGrp="1"/>
          </p:cNvSpPr>
          <p:nvPr>
            <p:ph type="pic" idx="15"/>
          </p:nvPr>
        </p:nvSpPr>
        <p:spPr>
          <a:xfrm rot="21315648">
            <a:off x="5321748" y="780292"/>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pic>
        <p:nvPicPr>
          <p:cNvPr id="14" name="Picture 13" descr="pictureStamp-Frame.png"/>
          <p:cNvPicPr>
            <a:picLocks noChangeAspect="1"/>
          </p:cNvPicPr>
          <p:nvPr/>
        </p:nvPicPr>
        <p:blipFill>
          <a:blip r:embed="rId4"/>
          <a:stretch>
            <a:fillRect/>
          </a:stretch>
        </p:blipFill>
        <p:spPr>
          <a:xfrm rot="151790">
            <a:off x="3591963" y="936015"/>
            <a:ext cx="1610332" cy="2025115"/>
          </a:xfrm>
          <a:prstGeom prst="rect">
            <a:avLst/>
          </a:prstGeom>
        </p:spPr>
      </p:pic>
      <p:sp>
        <p:nvSpPr>
          <p:cNvPr id="17" name="Picture Placeholder 2"/>
          <p:cNvSpPr>
            <a:spLocks noGrp="1"/>
          </p:cNvSpPr>
          <p:nvPr>
            <p:ph type="pic" idx="17"/>
          </p:nvPr>
        </p:nvSpPr>
        <p:spPr>
          <a:xfrm rot="100778">
            <a:off x="3775337" y="1116468"/>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1500" y="1282700"/>
            <a:ext cx="8001000" cy="1917700"/>
          </a:xfrm>
        </p:spPr>
        <p:txBody>
          <a:bodyPr anchor="b" anchorCtr="0">
            <a:noAutofit/>
          </a:bodyPr>
          <a:lstStyle>
            <a:lvl1pPr algn="ctr">
              <a:defRPr sz="5600" b="0" cap="none" baseline="0">
                <a:solidFill>
                  <a:schemeClr val="tx1"/>
                </a:solidFill>
              </a:defRPr>
            </a:lvl1pPr>
          </a:lstStyle>
          <a:p>
            <a:r>
              <a:rPr lang="en-US" smtClean="0"/>
              <a:t>Click to edit Master title style</a:t>
            </a:r>
            <a:endParaRPr/>
          </a:p>
        </p:txBody>
      </p:sp>
      <p:sp>
        <p:nvSpPr>
          <p:cNvPr id="3" name="Text Placeholder 2"/>
          <p:cNvSpPr>
            <a:spLocks noGrp="1"/>
          </p:cNvSpPr>
          <p:nvPr>
            <p:ph type="body" idx="1"/>
          </p:nvPr>
        </p:nvSpPr>
        <p:spPr>
          <a:xfrm>
            <a:off x="571500" y="3644153"/>
            <a:ext cx="8001000" cy="833718"/>
          </a:xfrm>
        </p:spPr>
        <p:txBody>
          <a:bodyPr anchor="t" anchorCtr="0"/>
          <a:lstStyle>
            <a:lvl1pPr marL="0" indent="0" algn="ctr">
              <a:spcAft>
                <a:spcPts val="0"/>
              </a:spcAft>
              <a:buNone/>
              <a:defRPr sz="20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A6734C-E115-4BC5-9FB0-F9BF6FABFDA0}" type="datetimeFigureOut">
              <a:rPr lang="en-US" smtClean="0"/>
              <a:t>7/17/14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pic>
        <p:nvPicPr>
          <p:cNvPr id="9" name="Picture 8" descr="standardRule.png"/>
          <p:cNvPicPr>
            <a:picLocks noChangeAspect="1"/>
          </p:cNvPicPr>
          <p:nvPr/>
        </p:nvPicPr>
        <p:blipFill>
          <a:blip r:embed="rId2"/>
          <a:stretch>
            <a:fillRect/>
          </a:stretch>
        </p:blipFill>
        <p:spPr>
          <a:xfrm>
            <a:off x="2705100" y="33528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57150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82346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A4A6734C-E115-4BC5-9FB0-F9BF6FABFDA0}" type="datetimeFigureOut">
              <a:rPr lang="en-US" smtClean="0"/>
              <a:t>7/17/14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pic>
        <p:nvPicPr>
          <p:cNvPr id="9" name="Picture 8"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7150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7150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82346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346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A4A6734C-E115-4BC5-9FB0-F9BF6FABFDA0}" type="datetimeFigureOut">
              <a:rPr lang="en-US" smtClean="0"/>
              <a:t>7/17/14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39C4FB-7D33-419B-8833-D1372BFD11C8}" type="slidenum">
              <a:rPr lang="en-US" smtClean="0"/>
              <a:t>‹#›</a:t>
            </a:fld>
            <a:endParaRPr lang="en-US"/>
          </a:p>
        </p:txBody>
      </p:sp>
      <p:pic>
        <p:nvPicPr>
          <p:cNvPr id="11" name="Picture 10"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A4A6734C-E115-4BC5-9FB0-F9BF6FABFDA0}" type="datetimeFigureOut">
              <a:rPr lang="en-US" smtClean="0"/>
              <a:t>7/17/14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39C4FB-7D33-419B-8833-D1372BFD11C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A6734C-E115-4BC5-9FB0-F9BF6FABFDA0}" type="datetimeFigureOut">
              <a:rPr lang="en-US" smtClean="0"/>
              <a:t>7/17/14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39C4FB-7D33-419B-8833-D1372BFD11C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6153" y="443752"/>
            <a:ext cx="3749040" cy="1707777"/>
          </a:xfrm>
        </p:spPr>
        <p:txBody>
          <a:bodyPr anchor="b">
            <a:noAutofit/>
          </a:bodyPr>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827494" y="430306"/>
            <a:ext cx="3749040" cy="5608544"/>
          </a:xfrm>
        </p:spPr>
        <p:txBody>
          <a:bodyPr>
            <a:normAutofit/>
          </a:bodyPr>
          <a:lstStyle>
            <a:lvl1pPr>
              <a:defRPr sz="2400"/>
            </a:lvl1pPr>
            <a:lvl2pPr>
              <a:defRPr sz="2200"/>
            </a:lvl2pPr>
            <a:lvl3pPr>
              <a:defRPr sz="2000"/>
            </a:lvl3pPr>
            <a:lvl4pPr>
              <a:defRPr sz="1800"/>
            </a:lvl4pPr>
            <a:lvl5pPr>
              <a:defRPr sz="1800"/>
            </a:lvl5pPr>
            <a:lvl6pPr marL="2290763" indent="-461963">
              <a:defRPr sz="2000"/>
            </a:lvl6pPr>
            <a:lvl7pPr marL="2290763" indent="-461963">
              <a:defRPr sz="2000"/>
            </a:lvl7pPr>
            <a:lvl8pPr marL="2290763" indent="-461963">
              <a:defRPr sz="2000"/>
            </a:lvl8pPr>
            <a:lvl9pPr marL="2290763" indent="-461963">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96153" y="2554940"/>
            <a:ext cx="3749040" cy="3146613"/>
          </a:xfrm>
        </p:spPr>
        <p:txBody>
          <a:bodyPr>
            <a:normAutofit/>
          </a:bodyPr>
          <a:lstStyle>
            <a:lvl1pPr marL="0" indent="0" algn="ctr">
              <a:spcAft>
                <a:spcPts val="10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7/17/14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pic>
        <p:nvPicPr>
          <p:cNvPr id="9" name="Picture 8"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434609"/>
            <a:ext cx="3749040" cy="1709928"/>
          </a:xfrm>
        </p:spPr>
        <p:txBody>
          <a:bodyPr vert="horz" lIns="91440" tIns="45720" rIns="91440" bIns="45720" rtlCol="0" anchor="b">
            <a:noAutofit/>
          </a:bodyPr>
          <a:lstStyle>
            <a:lvl1pPr algn="ctr" defTabSz="914400" rtl="0" eaLnBrk="1" latinLnBrk="0" hangingPunct="1">
              <a:spcBef>
                <a:spcPct val="0"/>
              </a:spcBef>
              <a:buNone/>
              <a:defRPr sz="3600" b="0" kern="1200">
                <a:solidFill>
                  <a:schemeClr val="tx1"/>
                </a:solidFill>
                <a:latin typeface="+mj-lt"/>
                <a:ea typeface="+mj-ea"/>
                <a:cs typeface="+mj-cs"/>
              </a:defRPr>
            </a:lvl1pPr>
          </a:lstStyle>
          <a:p>
            <a:r>
              <a:rPr lang="en-US" smtClean="0"/>
              <a:t>Click to edit Master title style</a:t>
            </a:r>
            <a:endParaRPr/>
          </a:p>
        </p:txBody>
      </p:sp>
      <p:sp>
        <p:nvSpPr>
          <p:cNvPr id="4" name="Text Placeholder 3"/>
          <p:cNvSpPr>
            <a:spLocks noGrp="1"/>
          </p:cNvSpPr>
          <p:nvPr>
            <p:ph type="body" sz="half" idx="2"/>
          </p:nvPr>
        </p:nvSpPr>
        <p:spPr>
          <a:xfrm>
            <a:off x="594360" y="2551176"/>
            <a:ext cx="3749040" cy="3145536"/>
          </a:xfrm>
        </p:spPr>
        <p:txBody>
          <a:bodyPr vert="horz" lIns="91440" tIns="45720" rIns="91440" bIns="45720" rtlCol="0">
            <a:normAutofit/>
          </a:bodyPr>
          <a:lstStyle>
            <a:lvl1pPr marL="0" indent="0">
              <a:spcAft>
                <a:spcPts val="10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7/17/14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pic>
        <p:nvPicPr>
          <p:cNvPr id="8" name="Picture 7"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pic>
        <p:nvPicPr>
          <p:cNvPr id="11" name="Picture 10" descr="parAvion.png"/>
          <p:cNvPicPr>
            <a:picLocks noChangeAspect="1"/>
          </p:cNvPicPr>
          <p:nvPr/>
        </p:nvPicPr>
        <p:blipFill>
          <a:blip r:embed="rId3"/>
          <a:stretch>
            <a:fillRect/>
          </a:stretch>
        </p:blipFill>
        <p:spPr>
          <a:xfrm rot="308222">
            <a:off x="6798020" y="538594"/>
            <a:ext cx="1808485" cy="516710"/>
          </a:xfrm>
          <a:prstGeom prst="rect">
            <a:avLst/>
          </a:prstGeom>
        </p:spPr>
      </p:pic>
      <p:sp>
        <p:nvSpPr>
          <p:cNvPr id="3" name="Picture Placeholder 2"/>
          <p:cNvSpPr>
            <a:spLocks noGrp="1"/>
          </p:cNvSpPr>
          <p:nvPr>
            <p:ph type="pic" idx="1"/>
          </p:nvPr>
        </p:nvSpPr>
        <p:spPr>
          <a:xfrm rot="150174">
            <a:off x="4827538" y="836203"/>
            <a:ext cx="3657600" cy="4937760"/>
          </a:xfrm>
          <a:solidFill>
            <a:srgbClr val="FFFFFF">
              <a:shade val="85000"/>
            </a:srgbClr>
          </a:solidFill>
          <a:ln w="31750" cap="sq">
            <a:solidFill>
              <a:srgbClr val="FDFDFD"/>
            </a:solidFill>
            <a:miter lim="800000"/>
          </a:ln>
          <a:effectLst>
            <a:outerShdw blurRad="88900" dist="44450" dir="756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smtClean="0"/>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7/17/14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pic>
        <p:nvPicPr>
          <p:cNvPr id="8" name="Picture 7" descr="shortRule.png"/>
          <p:cNvPicPr>
            <a:picLocks noChangeAspect="1"/>
          </p:cNvPicPr>
          <p:nvPr/>
        </p:nvPicPr>
        <p:blipFill>
          <a:blip r:embed="rId3"/>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sp>
        <p:nvSpPr>
          <p:cNvPr id="3" name="Picture Placeholder 2"/>
          <p:cNvSpPr>
            <a:spLocks noGrp="1"/>
          </p:cNvSpPr>
          <p:nvPr>
            <p:ph type="pic" idx="1"/>
          </p:nvPr>
        </p:nvSpPr>
        <p:spPr>
          <a:xfrm rot="21355093">
            <a:off x="2359666" y="458370"/>
            <a:ext cx="4424669" cy="3079124"/>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pic>
        <p:nvPicPr>
          <p:cNvPr id="11" name="Picture 10" descr="parAvion.png"/>
          <p:cNvPicPr>
            <a:picLocks noChangeAspect="1"/>
          </p:cNvPicPr>
          <p:nvPr/>
        </p:nvPicPr>
        <p:blipFill>
          <a:blip r:embed="rId3"/>
          <a:stretch>
            <a:fillRect/>
          </a:stretch>
        </p:blipFill>
        <p:spPr>
          <a:xfrm rot="308222">
            <a:off x="6835967" y="278688"/>
            <a:ext cx="1695954" cy="484558"/>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smtClean="0"/>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7/17/14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pic>
        <p:nvPicPr>
          <p:cNvPr id="8" name="Picture 7" descr="shortRule.png"/>
          <p:cNvPicPr>
            <a:picLocks noChangeAspect="1"/>
          </p:cNvPicPr>
          <p:nvPr/>
        </p:nvPicPr>
        <p:blipFill>
          <a:blip r:embed="rId4"/>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pic>
        <p:nvPicPr>
          <p:cNvPr id="13" name="Picture 12" descr="parAvion.png"/>
          <p:cNvPicPr>
            <a:picLocks noChangeAspect="1"/>
          </p:cNvPicPr>
          <p:nvPr/>
        </p:nvPicPr>
        <p:blipFill>
          <a:blip r:embed="rId3"/>
          <a:stretch>
            <a:fillRect/>
          </a:stretch>
        </p:blipFill>
        <p:spPr>
          <a:xfrm rot="20785255">
            <a:off x="2866028" y="3182426"/>
            <a:ext cx="1695954" cy="484558"/>
          </a:xfrm>
          <a:prstGeom prst="rect">
            <a:avLst/>
          </a:prstGeom>
        </p:spPr>
      </p:pic>
      <p:sp>
        <p:nvSpPr>
          <p:cNvPr id="10" name="Picture Placeholder 2"/>
          <p:cNvSpPr>
            <a:spLocks noGrp="1"/>
          </p:cNvSpPr>
          <p:nvPr>
            <p:ph type="pic" idx="13"/>
          </p:nvPr>
        </p:nvSpPr>
        <p:spPr>
          <a:xfrm rot="150321">
            <a:off x="4329929" y="546774"/>
            <a:ext cx="4163077" cy="2961146"/>
          </a:xfrm>
          <a:solidFill>
            <a:srgbClr val="FFFFFF">
              <a:shade val="85000"/>
            </a:srgbClr>
          </a:solidFill>
          <a:ln w="31750" cap="sq">
            <a:solidFill>
              <a:srgbClr val="FDFDFD"/>
            </a:solidFill>
            <a:miter lim="800000"/>
          </a:ln>
          <a:effectLst>
            <a:outerShdw blurRad="88900" dist="317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3" name="Picture Placeholder 2"/>
          <p:cNvSpPr>
            <a:spLocks noGrp="1"/>
          </p:cNvSpPr>
          <p:nvPr>
            <p:ph type="pic" idx="1"/>
          </p:nvPr>
        </p:nvSpPr>
        <p:spPr>
          <a:xfrm rot="21380673">
            <a:off x="699762" y="451178"/>
            <a:ext cx="4163077" cy="2961146"/>
          </a:xfrm>
          <a:solidFill>
            <a:srgbClr val="FFFFFF">
              <a:shade val="85000"/>
            </a:srgbClr>
          </a:solidFill>
          <a:ln w="31750" cap="sq">
            <a:solidFill>
              <a:srgbClr val="FDFDFD"/>
            </a:solidFill>
            <a:miter lim="800000"/>
          </a:ln>
          <a:effectLst>
            <a:outerShdw blurRad="88900" dist="44450" dir="900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4983480" y="4800600"/>
            <a:ext cx="3246120" cy="1188720"/>
          </a:xfrm>
        </p:spPr>
        <p:txBody>
          <a:bodyPr vert="horz" lIns="91440" tIns="45720" rIns="91440" bIns="45720" rtlCol="0" anchor="t" anchorCtr="0">
            <a:normAutofit/>
          </a:bodyPr>
          <a:lstStyle>
            <a:lvl1pPr marL="0" indent="0" algn="ctr">
              <a:spcAft>
                <a:spcPts val="300"/>
              </a:spcAft>
              <a:buNone/>
              <a:defRPr sz="20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7/17/14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sp>
        <p:nvSpPr>
          <p:cNvPr id="10" name="Picture Placeholder 2"/>
          <p:cNvSpPr>
            <a:spLocks noGrp="1"/>
          </p:cNvSpPr>
          <p:nvPr>
            <p:ph type="pic" idx="13"/>
          </p:nvPr>
        </p:nvSpPr>
        <p:spPr>
          <a:xfrm rot="253865">
            <a:off x="4415567" y="369110"/>
            <a:ext cx="3794703" cy="2729767"/>
          </a:xfrm>
          <a:solidFill>
            <a:srgbClr val="FFFFFF">
              <a:shade val="85000"/>
            </a:srgbClr>
          </a:solidFill>
          <a:ln w="31750" cap="sq">
            <a:solidFill>
              <a:srgbClr val="FDFDFD"/>
            </a:solidFill>
            <a:miter lim="800000"/>
          </a:ln>
          <a:effectLst>
            <a:outerShdw blurRad="88900" dist="44450" dir="60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3" name="Picture Placeholder 2"/>
          <p:cNvSpPr>
            <a:spLocks noGrp="1"/>
          </p:cNvSpPr>
          <p:nvPr>
            <p:ph type="pic" idx="1"/>
          </p:nvPr>
        </p:nvSpPr>
        <p:spPr>
          <a:xfrm rot="20973137">
            <a:off x="530124" y="631160"/>
            <a:ext cx="3837559" cy="2604282"/>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4" name="Picture Placeholder 2"/>
          <p:cNvSpPr>
            <a:spLocks noGrp="1"/>
          </p:cNvSpPr>
          <p:nvPr>
            <p:ph type="pic" idx="14"/>
          </p:nvPr>
        </p:nvSpPr>
        <p:spPr>
          <a:xfrm rot="470783">
            <a:off x="708565" y="3070624"/>
            <a:ext cx="3918749" cy="2827517"/>
          </a:xfrm>
          <a:solidFill>
            <a:srgbClr val="FFFFFF">
              <a:shade val="85000"/>
            </a:srgbClr>
          </a:solidFill>
          <a:ln w="31750" cap="sq">
            <a:solidFill>
              <a:srgbClr val="FDFDFD"/>
            </a:solidFill>
            <a:miter lim="800000"/>
          </a:ln>
          <a:effectLst>
            <a:outerShdw blurRad="88900" dist="44450" dir="114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1" name="Title 1"/>
          <p:cNvSpPr>
            <a:spLocks noGrp="1"/>
          </p:cNvSpPr>
          <p:nvPr>
            <p:ph type="title"/>
          </p:nvPr>
        </p:nvSpPr>
        <p:spPr>
          <a:xfrm rot="21240000">
            <a:off x="4717562" y="3396154"/>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title style</a:t>
            </a: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762000" y="4876800"/>
            <a:ext cx="3048000" cy="1188720"/>
          </a:xfrm>
        </p:spPr>
        <p:txBody>
          <a:bodyPr vert="horz" lIns="91440" tIns="45720" rIns="91440" bIns="45720" rtlCol="0">
            <a:normAutofit/>
          </a:bodyPr>
          <a:lstStyle>
            <a:lvl1pPr marL="0" indent="0" algn="ctr">
              <a:spcAft>
                <a:spcPts val="300"/>
              </a:spcAft>
              <a:buNone/>
              <a:defRPr sz="2000" kern="12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7/17/14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pic>
        <p:nvPicPr>
          <p:cNvPr id="15" name="Picture 14" descr="parAvion.png"/>
          <p:cNvPicPr>
            <a:picLocks noChangeAspect="1"/>
          </p:cNvPicPr>
          <p:nvPr/>
        </p:nvPicPr>
        <p:blipFill>
          <a:blip r:embed="rId3"/>
          <a:stretch>
            <a:fillRect/>
          </a:stretch>
        </p:blipFill>
        <p:spPr>
          <a:xfrm rot="308222">
            <a:off x="7428515" y="2619243"/>
            <a:ext cx="1580737" cy="451639"/>
          </a:xfrm>
          <a:prstGeom prst="rect">
            <a:avLst/>
          </a:prstGeom>
        </p:spPr>
      </p:pic>
      <p:pic>
        <p:nvPicPr>
          <p:cNvPr id="11" name="Picture 10" descr="pictureStamp-Frame.png"/>
          <p:cNvPicPr>
            <a:picLocks noChangeAspect="1"/>
          </p:cNvPicPr>
          <p:nvPr/>
        </p:nvPicPr>
        <p:blipFill>
          <a:blip r:embed="rId4"/>
          <a:stretch>
            <a:fillRect/>
          </a:stretch>
        </p:blipFill>
        <p:spPr>
          <a:xfrm rot="322260">
            <a:off x="6339646" y="604321"/>
            <a:ext cx="1610332" cy="2025115"/>
          </a:xfrm>
          <a:prstGeom prst="rect">
            <a:avLst/>
          </a:prstGeom>
        </p:spPr>
      </p:pic>
      <p:pic>
        <p:nvPicPr>
          <p:cNvPr id="13" name="Picture 12" descr="pictureStamp-Frame.png"/>
          <p:cNvPicPr>
            <a:picLocks noChangeAspect="1"/>
          </p:cNvPicPr>
          <p:nvPr/>
        </p:nvPicPr>
        <p:blipFill>
          <a:blip r:embed="rId4"/>
          <a:stretch>
            <a:fillRect/>
          </a:stretch>
        </p:blipFill>
        <p:spPr>
          <a:xfrm rot="322260">
            <a:off x="4891846" y="985321"/>
            <a:ext cx="1610332" cy="2025115"/>
          </a:xfrm>
          <a:prstGeom prst="rect">
            <a:avLst/>
          </a:prstGeom>
        </p:spPr>
      </p:pic>
      <p:sp>
        <p:nvSpPr>
          <p:cNvPr id="16" name="Picture Placeholder 2"/>
          <p:cNvSpPr>
            <a:spLocks noGrp="1"/>
          </p:cNvSpPr>
          <p:nvPr>
            <p:ph type="pic" idx="14"/>
          </p:nvPr>
        </p:nvSpPr>
        <p:spPr>
          <a:xfrm rot="247118">
            <a:off x="5075220" y="1165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7" name="Picture Placeholder 2"/>
          <p:cNvSpPr>
            <a:spLocks noGrp="1"/>
          </p:cNvSpPr>
          <p:nvPr>
            <p:ph type="pic" idx="15"/>
          </p:nvPr>
        </p:nvSpPr>
        <p:spPr>
          <a:xfrm rot="271248">
            <a:off x="6523020" y="784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0" name="Picture Placeholder 2"/>
          <p:cNvSpPr>
            <a:spLocks noGrp="1"/>
          </p:cNvSpPr>
          <p:nvPr>
            <p:ph type="pic" idx="13"/>
          </p:nvPr>
        </p:nvSpPr>
        <p:spPr>
          <a:xfrm rot="253865">
            <a:off x="4519045" y="2873698"/>
            <a:ext cx="3931920" cy="2834640"/>
          </a:xfrm>
          <a:solidFill>
            <a:srgbClr val="FFFFFF">
              <a:shade val="85000"/>
            </a:srgbClr>
          </a:solidFill>
          <a:ln w="31750" cap="sq">
            <a:solidFill>
              <a:srgbClr val="FDFDFD"/>
            </a:solidFill>
            <a:miter lim="800000"/>
          </a:ln>
          <a:effectLst>
            <a:outerShdw blurRad="88900" dist="44450" dir="6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3" name="Picture Placeholder 2"/>
          <p:cNvSpPr>
            <a:spLocks noGrp="1"/>
          </p:cNvSpPr>
          <p:nvPr>
            <p:ph type="pic" idx="1"/>
          </p:nvPr>
        </p:nvSpPr>
        <p:spPr>
          <a:xfrm rot="21193488">
            <a:off x="610678" y="450635"/>
            <a:ext cx="3931920" cy="2834640"/>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4" name="Title 1"/>
          <p:cNvSpPr>
            <a:spLocks noGrp="1"/>
          </p:cNvSpPr>
          <p:nvPr>
            <p:ph type="title"/>
          </p:nvPr>
        </p:nvSpPr>
        <p:spPr>
          <a:xfrm rot="21240000">
            <a:off x="455724" y="3551615"/>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title style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7/17/14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pic>
        <p:nvPicPr>
          <p:cNvPr id="7" name="Picture 6"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634" y="577849"/>
            <a:ext cx="1882589" cy="5461001"/>
          </a:xfrm>
        </p:spPr>
        <p:txBody>
          <a:bodyPr vert="eaVert"/>
          <a:lstStyle>
            <a:lvl1pPr>
              <a:defRPr sz="4400"/>
            </a:lvl1pPr>
          </a:lstStyle>
          <a:p>
            <a:r>
              <a:rPr lang="en-US" smtClean="0"/>
              <a:t>Click to edit Master title style</a:t>
            </a:r>
            <a:endParaRPr/>
          </a:p>
        </p:txBody>
      </p:sp>
      <p:sp>
        <p:nvSpPr>
          <p:cNvPr id="3" name="Vertical Text Placeholder 2"/>
          <p:cNvSpPr>
            <a:spLocks noGrp="1"/>
          </p:cNvSpPr>
          <p:nvPr>
            <p:ph type="body" orient="vert" idx="1"/>
          </p:nvPr>
        </p:nvSpPr>
        <p:spPr>
          <a:xfrm>
            <a:off x="578224" y="577849"/>
            <a:ext cx="5768788" cy="5461001"/>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7/17/14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pic>
        <p:nvPicPr>
          <p:cNvPr id="7" name="Picture 6" descr="verticalRule.png"/>
          <p:cNvPicPr>
            <a:picLocks noChangeAspect="1"/>
          </p:cNvPicPr>
          <p:nvPr/>
        </p:nvPicPr>
        <p:blipFill>
          <a:blip r:embed="rId2"/>
          <a:stretch>
            <a:fillRect/>
          </a:stretch>
        </p:blipFill>
        <p:spPr>
          <a:xfrm>
            <a:off x="6512859" y="1562100"/>
            <a:ext cx="152400" cy="37338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9000">
              <a:schemeClr val="tx2">
                <a:lumMod val="50000"/>
                <a:lumOff val="50000"/>
                <a:alpha val="89000"/>
              </a:schemeClr>
            </a:gs>
            <a:gs pos="73000">
              <a:srgbClr val="FFFFFF">
                <a:alpha val="89000"/>
              </a:srgbClr>
            </a:gs>
          </a:gsLst>
          <a:lin ang="5340000" scaled="0"/>
          <a:tileRect/>
        </a:gradFill>
        <a:effectLst/>
      </p:bgPr>
    </p:bg>
    <p:spTree>
      <p:nvGrpSpPr>
        <p:cNvPr id="1" name=""/>
        <p:cNvGrpSpPr/>
        <p:nvPr/>
      </p:nvGrpSpPr>
      <p:grpSpPr>
        <a:xfrm>
          <a:off x="0" y="0"/>
          <a:ext cx="0" cy="0"/>
          <a:chOff x="0" y="0"/>
          <a:chExt cx="0" cy="0"/>
        </a:xfrm>
      </p:grpSpPr>
      <p:pic>
        <p:nvPicPr>
          <p:cNvPr id="7" name="Picture 6" descr="TextPageOverlay.png"/>
          <p:cNvPicPr>
            <a:picLocks noChangeAspect="1"/>
          </p:cNvPicPr>
          <p:nvPr/>
        </p:nvPicPr>
        <p:blipFill>
          <a:blip r:embed="rId18"/>
          <a:stretch>
            <a:fillRect/>
          </a:stretch>
        </p:blipFill>
        <p:spPr>
          <a:xfrm>
            <a:off x="0" y="0"/>
            <a:ext cx="9144000" cy="6858000"/>
          </a:xfrm>
          <a:prstGeom prst="rect">
            <a:avLst/>
          </a:prstGeom>
        </p:spPr>
      </p:pic>
      <p:sp>
        <p:nvSpPr>
          <p:cNvPr id="5" name="Footer Placeholder 4"/>
          <p:cNvSpPr>
            <a:spLocks noGrp="1"/>
          </p:cNvSpPr>
          <p:nvPr>
            <p:ph type="ftr" sz="quarter" idx="3"/>
          </p:nvPr>
        </p:nvSpPr>
        <p:spPr>
          <a:xfrm>
            <a:off x="571500" y="6158753"/>
            <a:ext cx="3200400" cy="365125"/>
          </a:xfrm>
          <a:prstGeom prst="rect">
            <a:avLst/>
          </a:prstGeom>
        </p:spPr>
        <p:txBody>
          <a:bodyPr vert="horz" lIns="91440" tIns="45720" rIns="91440" bIns="45720" rtlCol="0" anchor="ctr"/>
          <a:lstStyle>
            <a:lvl1pPr algn="l">
              <a:defRPr sz="1200">
                <a:solidFill>
                  <a:schemeClr val="bg2"/>
                </a:solidFill>
              </a:defRPr>
            </a:lvl1pPr>
          </a:lstStyle>
          <a:p>
            <a:endParaRPr lang="en-US"/>
          </a:p>
        </p:txBody>
      </p:sp>
      <p:sp>
        <p:nvSpPr>
          <p:cNvPr id="2" name="Title Placeholder 1"/>
          <p:cNvSpPr>
            <a:spLocks noGrp="1"/>
          </p:cNvSpPr>
          <p:nvPr>
            <p:ph type="title"/>
          </p:nvPr>
        </p:nvSpPr>
        <p:spPr>
          <a:xfrm>
            <a:off x="571500" y="274638"/>
            <a:ext cx="8001000" cy="11430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571500" y="1905000"/>
            <a:ext cx="80010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372100" y="6158753"/>
            <a:ext cx="3200400" cy="365125"/>
          </a:xfrm>
          <a:prstGeom prst="rect">
            <a:avLst/>
          </a:prstGeom>
        </p:spPr>
        <p:txBody>
          <a:bodyPr vert="horz" lIns="91440" tIns="45720" rIns="91440" bIns="45720" rtlCol="0" anchor="ctr"/>
          <a:lstStyle>
            <a:lvl1pPr algn="r">
              <a:defRPr sz="1200">
                <a:solidFill>
                  <a:schemeClr val="bg2"/>
                </a:solidFill>
              </a:defRPr>
            </a:lvl1pPr>
          </a:lstStyle>
          <a:p>
            <a:fld id="{A4A6734C-E115-4BC5-9FB0-F9BF6FABFDA0}" type="datetimeFigureOut">
              <a:rPr lang="en-US" smtClean="0"/>
              <a:t>7/17/14</a:t>
            </a:fld>
            <a:endParaRPr lang="en-US"/>
          </a:p>
        </p:txBody>
      </p:sp>
      <p:sp>
        <p:nvSpPr>
          <p:cNvPr id="6" name="Slide Number Placeholder 5"/>
          <p:cNvSpPr>
            <a:spLocks noGrp="1"/>
          </p:cNvSpPr>
          <p:nvPr>
            <p:ph type="sldNum" sz="quarter" idx="4"/>
          </p:nvPr>
        </p:nvSpPr>
        <p:spPr>
          <a:xfrm>
            <a:off x="4046220" y="6158753"/>
            <a:ext cx="1051560" cy="365125"/>
          </a:xfrm>
          <a:prstGeom prst="rect">
            <a:avLst/>
          </a:prstGeom>
        </p:spPr>
        <p:txBody>
          <a:bodyPr vert="horz" lIns="91440" tIns="45720" rIns="91440" bIns="45720" rtlCol="0" anchor="ctr"/>
          <a:lstStyle>
            <a:lvl1pPr algn="ctr">
              <a:defRPr sz="1200">
                <a:solidFill>
                  <a:schemeClr val="bg2"/>
                </a:solidFill>
              </a:defRPr>
            </a:lvl1pPr>
          </a:lstStyle>
          <a:p>
            <a:fld id="{D739C4FB-7D33-419B-8833-D1372BFD11C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914400" rtl="0" eaLnBrk="1" latinLnBrk="0" hangingPunct="1">
        <a:spcBef>
          <a:spcPct val="0"/>
        </a:spcBef>
        <a:buNone/>
        <a:defRPr sz="5400" kern="1200">
          <a:solidFill>
            <a:schemeClr val="tx1"/>
          </a:solidFill>
          <a:latin typeface="+mj-lt"/>
          <a:ea typeface="+mj-ea"/>
          <a:cs typeface="+mj-cs"/>
        </a:defRPr>
      </a:lvl1pPr>
    </p:titleStyle>
    <p:bodyStyle>
      <a:lvl1pPr marL="457200" indent="-457200" algn="l" defTabSz="914400" rtl="0" eaLnBrk="1" latinLnBrk="0" hangingPunct="1">
        <a:spcBef>
          <a:spcPts val="0"/>
        </a:spcBef>
        <a:spcAft>
          <a:spcPts val="2000"/>
        </a:spcAft>
        <a:buFont typeface="Wingdings 2" pitchFamily="18" charset="2"/>
        <a:buChar char=""/>
        <a:defRPr sz="2400" kern="1200">
          <a:solidFill>
            <a:schemeClr val="tx1"/>
          </a:solidFill>
          <a:latin typeface="+mn-lt"/>
          <a:ea typeface="+mn-ea"/>
          <a:cs typeface="+mn-cs"/>
        </a:defRPr>
      </a:lvl1pPr>
      <a:lvl2pPr marL="914400" indent="-457200" algn="l" defTabSz="914400" rtl="0" eaLnBrk="1" latinLnBrk="0" hangingPunct="1">
        <a:spcBef>
          <a:spcPts val="0"/>
        </a:spcBef>
        <a:spcAft>
          <a:spcPts val="1000"/>
        </a:spcAft>
        <a:buClr>
          <a:schemeClr val="bg2"/>
        </a:buClr>
        <a:buFont typeface="Wingdings 2" pitchFamily="18" charset="2"/>
        <a:buChar char=""/>
        <a:defRPr sz="2200" kern="1200">
          <a:solidFill>
            <a:schemeClr val="tx1"/>
          </a:solidFill>
          <a:latin typeface="+mn-lt"/>
          <a:ea typeface="+mn-ea"/>
          <a:cs typeface="+mn-cs"/>
        </a:defRPr>
      </a:lvl2pPr>
      <a:lvl3pPr marL="1371600" indent="-457200" algn="l" defTabSz="914400" rtl="0" eaLnBrk="1" latinLnBrk="0" hangingPunct="1">
        <a:spcBef>
          <a:spcPts val="0"/>
        </a:spcBef>
        <a:spcAft>
          <a:spcPts val="1000"/>
        </a:spcAft>
        <a:buFont typeface="Wingdings 2" pitchFamily="18" charset="2"/>
        <a:buChar char=""/>
        <a:defRPr sz="2000" kern="1200">
          <a:solidFill>
            <a:schemeClr val="tx1"/>
          </a:solidFill>
          <a:latin typeface="+mn-lt"/>
          <a:ea typeface="+mn-ea"/>
          <a:cs typeface="+mn-cs"/>
        </a:defRPr>
      </a:lvl3pPr>
      <a:lvl4pPr marL="1828800" indent="-457200" algn="l" defTabSz="914400" rtl="0" eaLnBrk="1" latinLnBrk="0" hangingPunct="1">
        <a:spcBef>
          <a:spcPts val="0"/>
        </a:spcBef>
        <a:spcAft>
          <a:spcPts val="1000"/>
        </a:spcAft>
        <a:buClr>
          <a:schemeClr val="bg2"/>
        </a:buClr>
        <a:buFont typeface="Wingdings 2" pitchFamily="18" charset="2"/>
        <a:buChar char=""/>
        <a:defRPr sz="1800" kern="1200">
          <a:solidFill>
            <a:schemeClr val="tx1"/>
          </a:solidFill>
          <a:latin typeface="+mn-lt"/>
          <a:ea typeface="+mn-ea"/>
          <a:cs typeface="+mn-cs"/>
        </a:defRPr>
      </a:lvl4pPr>
      <a:lvl5pPr marL="2286000" indent="-457200" algn="l" defTabSz="914400" rtl="0" eaLnBrk="1" latinLnBrk="0" hangingPunct="1">
        <a:spcBef>
          <a:spcPts val="0"/>
        </a:spcBef>
        <a:spcAft>
          <a:spcPts val="1000"/>
        </a:spcAft>
        <a:buFont typeface="Wingdings 2" pitchFamily="18" charset="2"/>
        <a:buChar char=""/>
        <a:defRPr sz="1800" kern="1200">
          <a:solidFill>
            <a:schemeClr val="tx1"/>
          </a:solidFill>
          <a:latin typeface="+mn-lt"/>
          <a:ea typeface="+mn-ea"/>
          <a:cs typeface="+mn-cs"/>
        </a:defRPr>
      </a:lvl5pPr>
      <a:lvl6pPr marL="27432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6pPr>
      <a:lvl7pPr marL="32051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7pPr>
      <a:lvl8pPr marL="36576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8pPr>
      <a:lvl9pPr marL="41195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png"/><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59000">
              <a:schemeClr val="tx2">
                <a:lumMod val="50000"/>
                <a:lumOff val="50000"/>
                <a:alpha val="89000"/>
              </a:schemeClr>
            </a:gs>
            <a:gs pos="84000">
              <a:srgbClr val="FFFFFF">
                <a:alpha val="89000"/>
              </a:srgbClr>
            </a:gs>
          </a:gsLst>
          <a:lin ang="534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apitals"/>
                <a:cs typeface="Capitals"/>
              </a:rPr>
              <a:t>First Christian Church </a:t>
            </a:r>
            <a:br>
              <a:rPr lang="en-US" dirty="0" smtClean="0">
                <a:latin typeface="Capitals"/>
                <a:cs typeface="Capitals"/>
              </a:rPr>
            </a:br>
            <a:r>
              <a:rPr lang="en-US" dirty="0" smtClean="0">
                <a:latin typeface="Capitals"/>
                <a:cs typeface="Capitals"/>
              </a:rPr>
              <a:t>of Europe	</a:t>
            </a:r>
            <a:endParaRPr lang="en-US" dirty="0">
              <a:latin typeface="Capitals"/>
              <a:cs typeface="Capitals"/>
            </a:endParaRPr>
          </a:p>
        </p:txBody>
      </p:sp>
      <p:sp>
        <p:nvSpPr>
          <p:cNvPr id="3" name="Subtitle 2"/>
          <p:cNvSpPr>
            <a:spLocks noGrp="1"/>
          </p:cNvSpPr>
          <p:nvPr>
            <p:ph type="subTitle" idx="1"/>
          </p:nvPr>
        </p:nvSpPr>
        <p:spPr>
          <a:xfrm>
            <a:off x="571500" y="5122756"/>
            <a:ext cx="8001000" cy="923540"/>
          </a:xfrm>
        </p:spPr>
        <p:txBody>
          <a:bodyPr>
            <a:normAutofit/>
          </a:bodyPr>
          <a:lstStyle/>
          <a:p>
            <a:r>
              <a:rPr lang="en-US" sz="4000" dirty="0" smtClean="0"/>
              <a:t>Acts 16</a:t>
            </a:r>
            <a:endParaRPr lang="en-US" sz="4000" dirty="0"/>
          </a:p>
        </p:txBody>
      </p:sp>
    </p:spTree>
    <p:extLst>
      <p:ext uri="{BB962C8B-B14F-4D97-AF65-F5344CB8AC3E}">
        <p14:creationId xmlns:p14="http://schemas.microsoft.com/office/powerpoint/2010/main" val="306686316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60000"/>
            <a:lumOff val="4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216838" y="5941104"/>
            <a:ext cx="4956308" cy="614362"/>
          </a:xfrm>
        </p:spPr>
        <p:txBody>
          <a:bodyPr>
            <a:normAutofit fontScale="77500" lnSpcReduction="20000"/>
          </a:bodyPr>
          <a:lstStyle/>
          <a:p>
            <a:pPr marL="0" indent="0" algn="ctr">
              <a:buNone/>
            </a:pPr>
            <a:r>
              <a:rPr lang="en-US" sz="3200" dirty="0"/>
              <a:t>Cathedral of Notre </a:t>
            </a:r>
            <a:r>
              <a:rPr lang="en-US" sz="3200" dirty="0" smtClean="0"/>
              <a:t>Dame of Paris</a:t>
            </a:r>
            <a:endParaRPr lang="en-US" sz="3200" dirty="0"/>
          </a:p>
        </p:txBody>
      </p:sp>
      <p:pic>
        <p:nvPicPr>
          <p:cNvPr id="2" name="Picture 1"/>
          <p:cNvPicPr>
            <a:picLocks noChangeAspect="1"/>
          </p:cNvPicPr>
          <p:nvPr/>
        </p:nvPicPr>
        <p:blipFill>
          <a:blip r:embed="rId2"/>
          <a:stretch>
            <a:fillRect/>
          </a:stretch>
        </p:blipFill>
        <p:spPr>
          <a:xfrm>
            <a:off x="5947568" y="646758"/>
            <a:ext cx="3196431" cy="5744375"/>
          </a:xfrm>
          <a:prstGeom prst="rect">
            <a:avLst/>
          </a:prstGeom>
        </p:spPr>
      </p:pic>
      <p:pic>
        <p:nvPicPr>
          <p:cNvPr id="6" name="Picture 5"/>
          <p:cNvPicPr>
            <a:picLocks noChangeAspect="1"/>
          </p:cNvPicPr>
          <p:nvPr/>
        </p:nvPicPr>
        <p:blipFill>
          <a:blip r:embed="rId3"/>
          <a:stretch>
            <a:fillRect/>
          </a:stretch>
        </p:blipFill>
        <p:spPr>
          <a:xfrm>
            <a:off x="146451" y="429904"/>
            <a:ext cx="5659503" cy="5115356"/>
          </a:xfrm>
          <a:prstGeom prst="rect">
            <a:avLst/>
          </a:prstGeom>
        </p:spPr>
      </p:pic>
    </p:spTree>
    <p:extLst>
      <p:ext uri="{BB962C8B-B14F-4D97-AF65-F5344CB8AC3E}">
        <p14:creationId xmlns:p14="http://schemas.microsoft.com/office/powerpoint/2010/main" val="387998733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60000"/>
            <a:lumOff val="4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86697" y="172776"/>
            <a:ext cx="3749040" cy="3090919"/>
          </a:xfrm>
        </p:spPr>
        <p:txBody>
          <a:bodyPr/>
          <a:lstStyle/>
          <a:p>
            <a:pPr algn="l"/>
            <a:r>
              <a:rPr lang="en-US" dirty="0" smtClean="0"/>
              <a:t>The Virgin </a:t>
            </a:r>
            <a:br>
              <a:rPr lang="en-US" dirty="0" smtClean="0"/>
            </a:br>
            <a:r>
              <a:rPr lang="en-US" dirty="0" smtClean="0"/>
              <a:t>and Child </a:t>
            </a:r>
            <a:br>
              <a:rPr lang="en-US" dirty="0" smtClean="0"/>
            </a:br>
            <a:r>
              <a:rPr lang="en-US" dirty="0" smtClean="0"/>
              <a:t>with </a:t>
            </a:r>
            <a:br>
              <a:rPr lang="en-US" dirty="0" smtClean="0"/>
            </a:br>
            <a:r>
              <a:rPr lang="en-US" dirty="0" smtClean="0"/>
              <a:t>St. Anne</a:t>
            </a:r>
            <a:endParaRPr lang="en-US" dirty="0"/>
          </a:p>
        </p:txBody>
      </p:sp>
      <p:pic>
        <p:nvPicPr>
          <p:cNvPr id="8" name="Picture Placeholder 7" descr="DSCN8715.JPG"/>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88" b="188"/>
          <a:stretch>
            <a:fillRect/>
          </a:stretch>
        </p:blipFill>
        <p:spPr>
          <a:xfrm rot="150174">
            <a:off x="3732929" y="103481"/>
            <a:ext cx="4883234" cy="6592366"/>
          </a:xfrm>
        </p:spPr>
      </p:pic>
      <p:sp>
        <p:nvSpPr>
          <p:cNvPr id="5" name="Text Placeholder 4"/>
          <p:cNvSpPr>
            <a:spLocks noGrp="1"/>
          </p:cNvSpPr>
          <p:nvPr>
            <p:ph type="body" sz="half" idx="2"/>
          </p:nvPr>
        </p:nvSpPr>
        <p:spPr>
          <a:xfrm>
            <a:off x="186697" y="3263696"/>
            <a:ext cx="3749040" cy="3145536"/>
          </a:xfrm>
        </p:spPr>
        <p:txBody>
          <a:bodyPr/>
          <a:lstStyle/>
          <a:p>
            <a:r>
              <a:rPr lang="en-US" dirty="0" smtClean="0"/>
              <a:t>Leonardo Da Vinci (1508)</a:t>
            </a:r>
            <a:endParaRPr lang="en-US" dirty="0"/>
          </a:p>
        </p:txBody>
      </p:sp>
    </p:spTree>
    <p:extLst>
      <p:ext uri="{BB962C8B-B14F-4D97-AF65-F5344CB8AC3E}">
        <p14:creationId xmlns:p14="http://schemas.microsoft.com/office/powerpoint/2010/main" val="293145827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63000">
              <a:schemeClr val="bg2">
                <a:lumMod val="75000"/>
                <a:alpha val="89000"/>
              </a:schemeClr>
            </a:gs>
            <a:gs pos="81000">
              <a:srgbClr val="FFFFFF">
                <a:alpha val="89000"/>
              </a:srgbClr>
            </a:gs>
          </a:gsLst>
          <a:lin ang="162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p>
            <a:r>
              <a:rPr lang="en-US" sz="4800" dirty="0">
                <a:latin typeface="Capitals"/>
                <a:cs typeface="Capitals"/>
              </a:rPr>
              <a:t>Christianity in Europe</a:t>
            </a:r>
          </a:p>
        </p:txBody>
      </p:sp>
      <p:sp>
        <p:nvSpPr>
          <p:cNvPr id="3" name="Content Placeholder 2"/>
          <p:cNvSpPr>
            <a:spLocks noGrp="1"/>
          </p:cNvSpPr>
          <p:nvPr>
            <p:ph idx="1"/>
          </p:nvPr>
        </p:nvSpPr>
        <p:spPr>
          <a:xfrm>
            <a:off x="571500" y="2352139"/>
            <a:ext cx="8001000" cy="3203527"/>
          </a:xfrm>
        </p:spPr>
        <p:txBody>
          <a:bodyPr>
            <a:noAutofit/>
          </a:bodyPr>
          <a:lstStyle/>
          <a:p>
            <a:pPr marL="0" indent="0" algn="ctr">
              <a:buNone/>
            </a:pPr>
            <a:r>
              <a:rPr lang="en-US" sz="2800" b="1" dirty="0">
                <a:solidFill>
                  <a:srgbClr val="FFFFFF"/>
                </a:solidFill>
                <a:latin typeface="Lucida Sans"/>
                <a:cs typeface="Lucida Sans"/>
              </a:rPr>
              <a:t>"The history of Christianity is inseparable from the history of Western culture and of Western society. For almost a score of centuries Christian beliefs, principles, and ideals have colored the thoughts and feelings of Western man. The traditions and practices have left an indelible impress not only on developments of purely religious interest, but on virtually the total endeavor of man. </a:t>
            </a:r>
          </a:p>
        </p:txBody>
      </p:sp>
    </p:spTree>
    <p:extLst>
      <p:ext uri="{BB962C8B-B14F-4D97-AF65-F5344CB8AC3E}">
        <p14:creationId xmlns:p14="http://schemas.microsoft.com/office/powerpoint/2010/main" val="35103557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63000">
              <a:schemeClr val="bg2">
                <a:lumMod val="75000"/>
                <a:alpha val="89000"/>
              </a:schemeClr>
            </a:gs>
            <a:gs pos="81000">
              <a:srgbClr val="FFFFFF">
                <a:alpha val="89000"/>
              </a:srgbClr>
            </a:gs>
          </a:gsLst>
          <a:lin ang="162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latin typeface="Capitals"/>
                <a:cs typeface="Capitals"/>
              </a:rPr>
              <a:t>Christianity in Europe</a:t>
            </a:r>
          </a:p>
        </p:txBody>
      </p:sp>
      <p:sp>
        <p:nvSpPr>
          <p:cNvPr id="3" name="Content Placeholder 2"/>
          <p:cNvSpPr>
            <a:spLocks noGrp="1"/>
          </p:cNvSpPr>
          <p:nvPr>
            <p:ph idx="1"/>
          </p:nvPr>
        </p:nvSpPr>
        <p:spPr>
          <a:xfrm>
            <a:off x="571500" y="2308848"/>
            <a:ext cx="8001000" cy="4549152"/>
          </a:xfrm>
        </p:spPr>
        <p:txBody>
          <a:bodyPr>
            <a:normAutofit fontScale="85000" lnSpcReduction="20000"/>
          </a:bodyPr>
          <a:lstStyle/>
          <a:p>
            <a:pPr marL="0" indent="0" algn="ctr">
              <a:buNone/>
            </a:pPr>
            <a:r>
              <a:rPr lang="en-US" sz="3300" b="1" dirty="0">
                <a:solidFill>
                  <a:srgbClr val="FFFFFF"/>
                </a:solidFill>
                <a:latin typeface="Lucida Sans"/>
                <a:cs typeface="Lucida Sans"/>
              </a:rPr>
              <a:t>This has been manifest in art and literature, science and law, politics and economics, and, as well, in love and war. Even those who have contested its claims and rejected its tenets have been affected by what they opposed. Whatever our beliefs, all of us today are inevitable heirs to this abundant legacy; and it is impossible to understand the cultural heritage that sustains and conditions our lives without considering the contributions of Christianity." </a:t>
            </a:r>
          </a:p>
          <a:p>
            <a:pPr marL="0" indent="0">
              <a:buNone/>
            </a:pPr>
            <a:endParaRPr lang="en-US" dirty="0"/>
          </a:p>
        </p:txBody>
      </p:sp>
    </p:spTree>
    <p:extLst>
      <p:ext uri="{BB962C8B-B14F-4D97-AF65-F5344CB8AC3E}">
        <p14:creationId xmlns:p14="http://schemas.microsoft.com/office/powerpoint/2010/main" val="266463732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tx2">
                <a:lumMod val="50000"/>
                <a:lumOff val="50000"/>
                <a:alpha val="89000"/>
              </a:schemeClr>
            </a:gs>
            <a:gs pos="70000">
              <a:srgbClr val="FFFFFF">
                <a:alpha val="89000"/>
              </a:srgbClr>
            </a:gs>
          </a:gsLst>
          <a:lin ang="5460000" scaled="0"/>
          <a:tileRect/>
        </a:gra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dirty="0">
                <a:latin typeface="Capitals"/>
                <a:cs typeface="Capitals"/>
              </a:rPr>
              <a:t>The Birth of Christianity in </a:t>
            </a:r>
            <a:r>
              <a:rPr lang="en-US" b="1" dirty="0" smtClean="0">
                <a:latin typeface="Capitals"/>
                <a:cs typeface="Capitals"/>
              </a:rPr>
              <a:t>Europe</a:t>
            </a:r>
            <a:endParaRPr lang="en-US" dirty="0">
              <a:latin typeface="Capitals"/>
              <a:cs typeface="Capitals"/>
            </a:endParaRPr>
          </a:p>
        </p:txBody>
      </p:sp>
      <p:sp>
        <p:nvSpPr>
          <p:cNvPr id="5" name="Subtitle 4"/>
          <p:cNvSpPr>
            <a:spLocks noGrp="1"/>
          </p:cNvSpPr>
          <p:nvPr>
            <p:ph type="subTitle" idx="1"/>
          </p:nvPr>
        </p:nvSpPr>
        <p:spPr>
          <a:xfrm>
            <a:off x="571500" y="4992884"/>
            <a:ext cx="8001000" cy="1241006"/>
          </a:xfrm>
        </p:spPr>
        <p:txBody>
          <a:bodyPr>
            <a:noAutofit/>
          </a:bodyPr>
          <a:lstStyle/>
          <a:p>
            <a:r>
              <a:rPr lang="en-US" sz="4000" b="1" dirty="0" smtClean="0"/>
              <a:t>The Church </a:t>
            </a:r>
            <a:r>
              <a:rPr lang="en-US" sz="4000" b="1" dirty="0"/>
              <a:t>began …</a:t>
            </a:r>
            <a:r>
              <a:rPr lang="en-US" sz="4000" dirty="0"/>
              <a:t/>
            </a:r>
            <a:br>
              <a:rPr lang="en-US" sz="4000" dirty="0"/>
            </a:br>
            <a:endParaRPr lang="en-US" sz="4000" dirty="0"/>
          </a:p>
        </p:txBody>
      </p:sp>
    </p:spTree>
    <p:extLst>
      <p:ext uri="{BB962C8B-B14F-4D97-AF65-F5344CB8AC3E}">
        <p14:creationId xmlns:p14="http://schemas.microsoft.com/office/powerpoint/2010/main" val="248549682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481" y="449198"/>
            <a:ext cx="8001000" cy="2855342"/>
          </a:xfrm>
        </p:spPr>
        <p:txBody>
          <a:bodyPr/>
          <a:lstStyle/>
          <a:p>
            <a:r>
              <a:rPr lang="en-US" sz="4400" b="1" cap="small" dirty="0" smtClean="0">
                <a:latin typeface="Capitals"/>
                <a:cs typeface="Capitals"/>
              </a:rPr>
              <a:t>With </a:t>
            </a:r>
            <a:r>
              <a:rPr lang="en-US" sz="4400" b="1" cap="small" dirty="0">
                <a:latin typeface="Capitals"/>
                <a:cs typeface="Capitals"/>
              </a:rPr>
              <a:t>God’s Spirit &amp;</a:t>
            </a:r>
            <a:r>
              <a:rPr lang="en-US" sz="4400" b="1" cap="small" dirty="0" smtClean="0">
                <a:latin typeface="Capitals"/>
                <a:cs typeface="Capitals"/>
              </a:rPr>
              <a:t> Word</a:t>
            </a:r>
            <a:br>
              <a:rPr lang="en-US" sz="4400" b="1" cap="small" dirty="0" smtClean="0">
                <a:latin typeface="Capitals"/>
                <a:cs typeface="Capitals"/>
              </a:rPr>
            </a:br>
            <a:r>
              <a:rPr lang="en-US" sz="4400" cap="small" dirty="0" smtClean="0">
                <a:latin typeface="Capitals"/>
                <a:cs typeface="Capitals"/>
              </a:rPr>
              <a:t> </a:t>
            </a:r>
            <a:br>
              <a:rPr lang="en-US" sz="4400" cap="small" dirty="0" smtClean="0">
                <a:latin typeface="Capitals"/>
                <a:cs typeface="Capitals"/>
              </a:rPr>
            </a:br>
            <a:r>
              <a:rPr lang="en-US" sz="4400" cap="small" dirty="0" smtClean="0">
                <a:solidFill>
                  <a:schemeClr val="bg1">
                    <a:lumMod val="20000"/>
                    <a:lumOff val="80000"/>
                  </a:schemeClr>
                </a:solidFill>
                <a:latin typeface="Capitals"/>
                <a:cs typeface="Capitals"/>
              </a:rPr>
              <a:t>NOT</a:t>
            </a:r>
            <a:br>
              <a:rPr lang="en-US" sz="4400" cap="small" dirty="0" smtClean="0">
                <a:solidFill>
                  <a:schemeClr val="bg1">
                    <a:lumMod val="20000"/>
                    <a:lumOff val="80000"/>
                  </a:schemeClr>
                </a:solidFill>
                <a:latin typeface="Capitals"/>
                <a:cs typeface="Capitals"/>
              </a:rPr>
            </a:br>
            <a:r>
              <a:rPr lang="en-US" sz="4400" cap="small" dirty="0" smtClean="0">
                <a:solidFill>
                  <a:schemeClr val="accent1">
                    <a:lumMod val="75000"/>
                  </a:schemeClr>
                </a:solidFill>
                <a:latin typeface="Capitals"/>
                <a:cs typeface="Capitals"/>
              </a:rPr>
              <a:t>Human Logic</a:t>
            </a:r>
            <a:endParaRPr lang="en-US" sz="4400" cap="small" dirty="0">
              <a:solidFill>
                <a:schemeClr val="accent1">
                  <a:lumMod val="75000"/>
                </a:schemeClr>
              </a:solidFill>
              <a:latin typeface="Capitals"/>
              <a:cs typeface="Capitals"/>
            </a:endParaRPr>
          </a:p>
        </p:txBody>
      </p:sp>
      <p:sp>
        <p:nvSpPr>
          <p:cNvPr id="3" name="Content Placeholder 2"/>
          <p:cNvSpPr>
            <a:spLocks noGrp="1"/>
          </p:cNvSpPr>
          <p:nvPr>
            <p:ph type="body" idx="1"/>
          </p:nvPr>
        </p:nvSpPr>
        <p:spPr>
          <a:xfrm>
            <a:off x="274194" y="3452450"/>
            <a:ext cx="8673180" cy="3405550"/>
          </a:xfrm>
        </p:spPr>
        <p:txBody>
          <a:bodyPr>
            <a:noAutofit/>
          </a:bodyPr>
          <a:lstStyle/>
          <a:p>
            <a:pPr marL="342900" indent="-342900">
              <a:buFont typeface="Arial"/>
              <a:buChar char="•"/>
            </a:pPr>
            <a:r>
              <a:rPr lang="en-US" sz="2400" i="1" dirty="0"/>
              <a:t>And they went through the region of Phrygia and Galatia, having been </a:t>
            </a:r>
            <a:r>
              <a:rPr lang="en-US" sz="2400" b="1" i="1" dirty="0"/>
              <a:t>forbidden by the Holy Spirit </a:t>
            </a:r>
            <a:r>
              <a:rPr lang="en-US" sz="2400" i="1" dirty="0"/>
              <a:t>to speak the word in Asia. </a:t>
            </a:r>
            <a:endParaRPr lang="en-US" sz="2400" i="1" dirty="0" smtClean="0"/>
          </a:p>
          <a:p>
            <a:endParaRPr lang="en-US" sz="2400" i="1" dirty="0"/>
          </a:p>
          <a:p>
            <a:pPr marL="342900" indent="-342900">
              <a:buFont typeface="Arial"/>
              <a:buChar char="•"/>
            </a:pPr>
            <a:r>
              <a:rPr lang="en-US" sz="2400" i="1" dirty="0" smtClean="0"/>
              <a:t>And </a:t>
            </a:r>
            <a:r>
              <a:rPr lang="en-US" sz="2400" i="1" dirty="0"/>
              <a:t>when they had come up to </a:t>
            </a:r>
            <a:r>
              <a:rPr lang="en-US" sz="2400" i="1" dirty="0" err="1"/>
              <a:t>Mysia</a:t>
            </a:r>
            <a:r>
              <a:rPr lang="en-US" sz="2400" i="1" dirty="0"/>
              <a:t>, they attempted to go into Bithynia, but the </a:t>
            </a:r>
            <a:r>
              <a:rPr lang="en-US" sz="2400" b="1" i="1" dirty="0">
                <a:solidFill>
                  <a:srgbClr val="000000"/>
                </a:solidFill>
              </a:rPr>
              <a:t>Spirit of Jesus did not allow them. </a:t>
            </a:r>
            <a:endParaRPr lang="en-US" sz="2400" b="1" i="1" dirty="0" smtClean="0">
              <a:solidFill>
                <a:srgbClr val="000000"/>
              </a:solidFill>
            </a:endParaRPr>
          </a:p>
          <a:p>
            <a:endParaRPr lang="en-US" sz="2400" b="1" i="1" dirty="0"/>
          </a:p>
          <a:p>
            <a:pPr marL="342900" indent="-342900">
              <a:buFont typeface="Arial"/>
              <a:buChar char="•"/>
            </a:pPr>
            <a:r>
              <a:rPr lang="en-US" sz="2400" i="1" dirty="0" smtClean="0"/>
              <a:t>So</a:t>
            </a:r>
            <a:r>
              <a:rPr lang="en-US" sz="2400" i="1" dirty="0"/>
              <a:t>, passing by </a:t>
            </a:r>
            <a:r>
              <a:rPr lang="en-US" sz="2400" i="1" dirty="0" err="1"/>
              <a:t>Mysia</a:t>
            </a:r>
            <a:r>
              <a:rPr lang="en-US" sz="2400" i="1" dirty="0"/>
              <a:t>, they went down to Troas. And </a:t>
            </a:r>
            <a:r>
              <a:rPr lang="en-US" sz="2400" b="1" i="1" dirty="0">
                <a:solidFill>
                  <a:srgbClr val="000000"/>
                </a:solidFill>
              </a:rPr>
              <a:t>a vision </a:t>
            </a:r>
            <a:r>
              <a:rPr lang="en-US" sz="2400" i="1" dirty="0"/>
              <a:t>appeared to Paul in the night: a man of Macedonia was standing there, urging him and saying, “Come over to Macedonia and help us.</a:t>
            </a:r>
            <a:r>
              <a:rPr lang="en-US" sz="2400" i="1" dirty="0" smtClean="0"/>
              <a:t>”</a:t>
            </a:r>
            <a:endParaRPr lang="en-US" sz="2400" i="1" dirty="0"/>
          </a:p>
        </p:txBody>
      </p:sp>
    </p:spTree>
    <p:extLst>
      <p:ext uri="{BB962C8B-B14F-4D97-AF65-F5344CB8AC3E}">
        <p14:creationId xmlns:p14="http://schemas.microsoft.com/office/powerpoint/2010/main" val="124331649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1500" y="697029"/>
            <a:ext cx="8001000" cy="4321586"/>
          </a:xfrm>
        </p:spPr>
        <p:txBody>
          <a:bodyPr/>
          <a:lstStyle/>
          <a:p>
            <a:r>
              <a:rPr lang="en-US" sz="6000" b="1" cap="small" dirty="0" smtClean="0">
                <a:latin typeface="Capitals"/>
                <a:cs typeface="Capitals"/>
              </a:rPr>
              <a:t>With </a:t>
            </a:r>
            <a:r>
              <a:rPr lang="en-US" sz="6000" b="1" cap="small" dirty="0" smtClean="0">
                <a:latin typeface="Capitals"/>
                <a:cs typeface="Capitals"/>
              </a:rPr>
              <a:t>Obedient Faith</a:t>
            </a:r>
            <a:r>
              <a:rPr lang="en-US" sz="6000" b="1" dirty="0">
                <a:latin typeface="Capitals"/>
                <a:cs typeface="Capitals"/>
              </a:rPr>
              <a:t/>
            </a:r>
            <a:br>
              <a:rPr lang="en-US" sz="6000" b="1" dirty="0">
                <a:latin typeface="Capitals"/>
                <a:cs typeface="Capitals"/>
              </a:rPr>
            </a:br>
            <a:r>
              <a:rPr lang="en-US" sz="6000" b="1" dirty="0" smtClean="0">
                <a:latin typeface="Capitals"/>
                <a:cs typeface="Capitals"/>
              </a:rPr>
              <a:t/>
            </a:r>
            <a:br>
              <a:rPr lang="en-US" sz="6000" b="1" dirty="0" smtClean="0">
                <a:latin typeface="Capitals"/>
                <a:cs typeface="Capitals"/>
              </a:rPr>
            </a:br>
            <a:r>
              <a:rPr lang="en-US" sz="4800" dirty="0" smtClean="0">
                <a:solidFill>
                  <a:srgbClr val="FBF4E1"/>
                </a:solidFill>
                <a:latin typeface="Capitals"/>
                <a:cs typeface="Capitals"/>
              </a:rPr>
              <a:t>NOT </a:t>
            </a:r>
            <a:r>
              <a:rPr lang="en-US" sz="4800" dirty="0" smtClean="0">
                <a:latin typeface="Capitals"/>
                <a:cs typeface="Capitals"/>
              </a:rPr>
              <a:t/>
            </a:r>
            <a:br>
              <a:rPr lang="en-US" sz="4800" dirty="0" smtClean="0">
                <a:latin typeface="Capitals"/>
                <a:cs typeface="Capitals"/>
              </a:rPr>
            </a:br>
            <a:r>
              <a:rPr lang="en-US" sz="4800" cap="small" dirty="0" smtClean="0">
                <a:solidFill>
                  <a:schemeClr val="accent1">
                    <a:lumMod val="75000"/>
                  </a:schemeClr>
                </a:solidFill>
                <a:latin typeface="Capitals"/>
                <a:cs typeface="Capitals"/>
              </a:rPr>
              <a:t>Spirituality </a:t>
            </a:r>
            <a:r>
              <a:rPr lang="en-US" sz="4800" dirty="0" smtClean="0">
                <a:solidFill>
                  <a:schemeClr val="tx2">
                    <a:lumMod val="75000"/>
                    <a:lumOff val="25000"/>
                  </a:schemeClr>
                </a:solidFill>
                <a:latin typeface="Britannic Bold"/>
                <a:cs typeface="Britannic Bold"/>
              </a:rPr>
              <a:t/>
            </a:r>
            <a:br>
              <a:rPr lang="en-US" sz="4800" dirty="0" smtClean="0">
                <a:solidFill>
                  <a:schemeClr val="tx2">
                    <a:lumMod val="75000"/>
                    <a:lumOff val="25000"/>
                  </a:schemeClr>
                </a:solidFill>
                <a:latin typeface="Britannic Bold"/>
                <a:cs typeface="Britannic Bold"/>
              </a:rPr>
            </a:br>
            <a:r>
              <a:rPr lang="en-US" dirty="0" smtClean="0"/>
              <a:t> </a:t>
            </a:r>
            <a:endParaRPr lang="en-US" dirty="0"/>
          </a:p>
        </p:txBody>
      </p:sp>
      <p:sp>
        <p:nvSpPr>
          <p:cNvPr id="5" name="Text Placeholder 4"/>
          <p:cNvSpPr>
            <a:spLocks noGrp="1"/>
          </p:cNvSpPr>
          <p:nvPr>
            <p:ph type="body" idx="1"/>
          </p:nvPr>
        </p:nvSpPr>
        <p:spPr>
          <a:xfrm>
            <a:off x="571500" y="4271370"/>
            <a:ext cx="8001000" cy="2352138"/>
          </a:xfrm>
        </p:spPr>
        <p:txBody>
          <a:bodyPr>
            <a:normAutofit fontScale="92500" lnSpcReduction="20000"/>
          </a:bodyPr>
          <a:lstStyle/>
          <a:p>
            <a:r>
              <a:rPr lang="en-US" sz="2800" i="1" dirty="0"/>
              <a:t>And when Paul had seen the vision, immediately we sought to go on into Macedonia, concluding that God had called us to preach the gospel to them.</a:t>
            </a:r>
            <a:r>
              <a:rPr lang="en-US" sz="2800" dirty="0"/>
              <a:t> </a:t>
            </a:r>
            <a:r>
              <a:rPr lang="en-US" sz="2800" i="1" dirty="0" smtClean="0"/>
              <a:t>So</a:t>
            </a:r>
            <a:r>
              <a:rPr lang="en-US" sz="2800" i="1" dirty="0"/>
              <a:t>, setting sail from Troas, we made a direct voyage to Samothrace, and the following day to </a:t>
            </a:r>
            <a:r>
              <a:rPr lang="en-US" sz="2800" i="1" dirty="0" err="1"/>
              <a:t>Neapolis</a:t>
            </a:r>
            <a:r>
              <a:rPr lang="en-US" sz="2800" i="1" dirty="0"/>
              <a:t>, and from there to Philippi, which is a leading city of the district of Macedonia and a Roman colony. We remained in this city some days. </a:t>
            </a:r>
            <a:r>
              <a:rPr lang="en-US" dirty="0"/>
              <a:t>(Acts 16:11-12, ESV)</a:t>
            </a:r>
          </a:p>
        </p:txBody>
      </p:sp>
    </p:spTree>
    <p:extLst>
      <p:ext uri="{BB962C8B-B14F-4D97-AF65-F5344CB8AC3E}">
        <p14:creationId xmlns:p14="http://schemas.microsoft.com/office/powerpoint/2010/main" val="280490227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tx2">
                <a:lumMod val="50000"/>
                <a:lumOff val="50000"/>
                <a:alpha val="89000"/>
              </a:schemeClr>
            </a:gs>
            <a:gs pos="70000">
              <a:srgbClr val="FFFFFF">
                <a:alpha val="89000"/>
              </a:srgbClr>
            </a:gs>
          </a:gsLst>
          <a:lin ang="546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71500" y="1327588"/>
            <a:ext cx="8001000" cy="2900490"/>
          </a:xfrm>
        </p:spPr>
        <p:txBody>
          <a:bodyPr/>
          <a:lstStyle/>
          <a:p>
            <a:pPr lvl="0"/>
            <a:r>
              <a:rPr lang="en-US" sz="5400" b="1" dirty="0" smtClean="0">
                <a:latin typeface="Capitals"/>
                <a:cs typeface="Capitals"/>
              </a:rPr>
              <a:t>In the Countryside</a:t>
            </a:r>
            <a:r>
              <a:rPr lang="en-US" sz="4800" b="1" dirty="0" smtClean="0">
                <a:latin typeface="Capitals"/>
                <a:cs typeface="Capitals"/>
              </a:rPr>
              <a:t/>
            </a:r>
            <a:br>
              <a:rPr lang="en-US" sz="4800" b="1" dirty="0" smtClean="0">
                <a:latin typeface="Capitals"/>
                <a:cs typeface="Capitals"/>
              </a:rPr>
            </a:br>
            <a:r>
              <a:rPr lang="en-US" sz="4800" b="1" dirty="0" smtClean="0">
                <a:latin typeface="Capitals"/>
                <a:cs typeface="Capitals"/>
              </a:rPr>
              <a:t/>
            </a:r>
            <a:br>
              <a:rPr lang="en-US" sz="4800" b="1" dirty="0" smtClean="0">
                <a:latin typeface="Capitals"/>
                <a:cs typeface="Capitals"/>
              </a:rPr>
            </a:br>
            <a:r>
              <a:rPr lang="en-US" sz="4800" b="1" dirty="0" smtClean="0">
                <a:latin typeface="Capitals"/>
                <a:cs typeface="Capitals"/>
              </a:rPr>
              <a:t> </a:t>
            </a:r>
            <a:r>
              <a:rPr lang="en-US" sz="4400" b="1" dirty="0" smtClean="0">
                <a:solidFill>
                  <a:srgbClr val="FBF4E1"/>
                </a:solidFill>
                <a:latin typeface="Capitals"/>
                <a:cs typeface="Capitals"/>
              </a:rPr>
              <a:t>NOT</a:t>
            </a:r>
            <a:r>
              <a:rPr lang="en-US" sz="4400" b="1" dirty="0" smtClean="0">
                <a:solidFill>
                  <a:schemeClr val="accent6">
                    <a:lumMod val="75000"/>
                  </a:schemeClr>
                </a:solidFill>
                <a:latin typeface="Capitals"/>
                <a:cs typeface="Capitals"/>
              </a:rPr>
              <a:t> </a:t>
            </a:r>
            <a:br>
              <a:rPr lang="en-US" sz="4400" b="1" dirty="0" smtClean="0">
                <a:solidFill>
                  <a:schemeClr val="accent6">
                    <a:lumMod val="75000"/>
                  </a:schemeClr>
                </a:solidFill>
                <a:latin typeface="Capitals"/>
                <a:cs typeface="Capitals"/>
              </a:rPr>
            </a:br>
            <a:r>
              <a:rPr lang="en-US" sz="4400" b="1" dirty="0" smtClean="0">
                <a:solidFill>
                  <a:schemeClr val="accent6">
                    <a:lumMod val="75000"/>
                  </a:schemeClr>
                </a:solidFill>
                <a:latin typeface="Capitals"/>
                <a:cs typeface="Capitals"/>
              </a:rPr>
              <a:t>in </a:t>
            </a:r>
            <a:r>
              <a:rPr lang="en-US" sz="4400" b="1" dirty="0">
                <a:solidFill>
                  <a:schemeClr val="accent6">
                    <a:lumMod val="75000"/>
                  </a:schemeClr>
                </a:solidFill>
                <a:latin typeface="Capitals"/>
                <a:cs typeface="Capitals"/>
              </a:rPr>
              <a:t>the </a:t>
            </a:r>
            <a:r>
              <a:rPr lang="en-US" sz="4400" b="1" dirty="0" smtClean="0">
                <a:solidFill>
                  <a:schemeClr val="accent6">
                    <a:lumMod val="75000"/>
                  </a:schemeClr>
                </a:solidFill>
                <a:latin typeface="Capitals"/>
                <a:cs typeface="Capitals"/>
              </a:rPr>
              <a:t>City</a:t>
            </a:r>
            <a:endParaRPr lang="en-US" sz="4400" b="1" dirty="0">
              <a:solidFill>
                <a:schemeClr val="accent6">
                  <a:lumMod val="75000"/>
                </a:schemeClr>
              </a:solidFill>
              <a:latin typeface="Capitals"/>
              <a:cs typeface="Capitals"/>
            </a:endParaRPr>
          </a:p>
        </p:txBody>
      </p:sp>
      <p:sp>
        <p:nvSpPr>
          <p:cNvPr id="3" name="Content Placeholder 2"/>
          <p:cNvSpPr>
            <a:spLocks noGrp="1"/>
          </p:cNvSpPr>
          <p:nvPr>
            <p:ph type="subTitle" idx="1"/>
          </p:nvPr>
        </p:nvSpPr>
        <p:spPr>
          <a:xfrm>
            <a:off x="571500" y="4949593"/>
            <a:ext cx="8001000" cy="1370877"/>
          </a:xfrm>
        </p:spPr>
        <p:txBody>
          <a:bodyPr>
            <a:normAutofit/>
          </a:bodyPr>
          <a:lstStyle/>
          <a:p>
            <a:pPr marL="0" indent="0" algn="ctr">
              <a:buNone/>
            </a:pPr>
            <a:r>
              <a:rPr lang="en-US" sz="4000" i="1" dirty="0" smtClean="0"/>
              <a:t>And </a:t>
            </a:r>
            <a:r>
              <a:rPr lang="en-US" sz="4000" i="1" dirty="0"/>
              <a:t>on the Sabbath day we went outside the gate to the riverside, </a:t>
            </a:r>
          </a:p>
          <a:p>
            <a:endParaRPr lang="en-US" dirty="0"/>
          </a:p>
        </p:txBody>
      </p:sp>
    </p:spTree>
    <p:extLst>
      <p:ext uri="{BB962C8B-B14F-4D97-AF65-F5344CB8AC3E}">
        <p14:creationId xmlns:p14="http://schemas.microsoft.com/office/powerpoint/2010/main" val="427772086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tx2">
                <a:lumMod val="50000"/>
                <a:lumOff val="50000"/>
                <a:alpha val="89000"/>
              </a:schemeClr>
            </a:gs>
            <a:gs pos="70000">
              <a:srgbClr val="FFFFFF">
                <a:alpha val="89000"/>
              </a:srgbClr>
            </a:gs>
          </a:gsLst>
          <a:lin ang="546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71500" y="2210322"/>
            <a:ext cx="8260424" cy="2061047"/>
          </a:xfrm>
        </p:spPr>
        <p:txBody>
          <a:bodyPr/>
          <a:lstStyle/>
          <a:p>
            <a:pPr lvl="0"/>
            <a:r>
              <a:rPr lang="en-US" sz="5400" b="1" dirty="0">
                <a:latin typeface="Capitals"/>
                <a:cs typeface="Capitals"/>
              </a:rPr>
              <a:t>At a Prayer </a:t>
            </a:r>
            <a:r>
              <a:rPr lang="en-US" sz="5400" b="1" dirty="0" smtClean="0">
                <a:latin typeface="Capitals"/>
                <a:cs typeface="Capitals"/>
              </a:rPr>
              <a:t>Meeting</a:t>
            </a:r>
            <a:r>
              <a:rPr lang="en-US" sz="4800" b="1" dirty="0" smtClean="0">
                <a:latin typeface="Capitals"/>
                <a:cs typeface="Capitals"/>
              </a:rPr>
              <a:t/>
            </a:r>
            <a:br>
              <a:rPr lang="en-US" sz="4800" b="1" dirty="0" smtClean="0">
                <a:latin typeface="Capitals"/>
                <a:cs typeface="Capitals"/>
              </a:rPr>
            </a:br>
            <a:r>
              <a:rPr lang="en-US" sz="4800" b="1" dirty="0" smtClean="0">
                <a:latin typeface="Capitals"/>
                <a:cs typeface="Capitals"/>
              </a:rPr>
              <a:t/>
            </a:r>
            <a:br>
              <a:rPr lang="en-US" sz="4800" b="1" dirty="0" smtClean="0">
                <a:latin typeface="Capitals"/>
                <a:cs typeface="Capitals"/>
              </a:rPr>
            </a:br>
            <a:r>
              <a:rPr lang="en-US" sz="4400" b="1" dirty="0" smtClean="0">
                <a:solidFill>
                  <a:srgbClr val="FBF4E1"/>
                </a:solidFill>
                <a:latin typeface="Capitals"/>
                <a:cs typeface="Capitals"/>
              </a:rPr>
              <a:t>NOT</a:t>
            </a:r>
            <a:r>
              <a:rPr lang="en-US" sz="4400" b="1" dirty="0">
                <a:solidFill>
                  <a:srgbClr val="FBF4E1"/>
                </a:solidFill>
                <a:latin typeface="Capitals"/>
                <a:cs typeface="Capitals"/>
              </a:rPr>
              <a:t> </a:t>
            </a:r>
            <a:r>
              <a:rPr lang="en-US" sz="4400" b="1" dirty="0" smtClean="0">
                <a:solidFill>
                  <a:schemeClr val="accent6">
                    <a:lumMod val="75000"/>
                  </a:schemeClr>
                </a:solidFill>
                <a:latin typeface="Capitals"/>
                <a:cs typeface="Capitals"/>
              </a:rPr>
              <a:t/>
            </a:r>
            <a:br>
              <a:rPr lang="en-US" sz="4400" b="1" dirty="0" smtClean="0">
                <a:solidFill>
                  <a:schemeClr val="accent6">
                    <a:lumMod val="75000"/>
                  </a:schemeClr>
                </a:solidFill>
                <a:latin typeface="Capitals"/>
                <a:cs typeface="Capitals"/>
              </a:rPr>
            </a:br>
            <a:r>
              <a:rPr lang="en-US" sz="4400" b="1" dirty="0" smtClean="0">
                <a:solidFill>
                  <a:schemeClr val="accent6">
                    <a:lumMod val="75000"/>
                  </a:schemeClr>
                </a:solidFill>
                <a:latin typeface="Capitals"/>
                <a:cs typeface="Capitals"/>
              </a:rPr>
              <a:t>a Political Rally</a:t>
            </a:r>
            <a:endParaRPr lang="en-US" sz="4400" b="1" dirty="0">
              <a:solidFill>
                <a:schemeClr val="accent6">
                  <a:lumMod val="75000"/>
                </a:schemeClr>
              </a:solidFill>
              <a:latin typeface="Capitals"/>
              <a:cs typeface="Capitals"/>
            </a:endParaRPr>
          </a:p>
        </p:txBody>
      </p:sp>
      <p:sp>
        <p:nvSpPr>
          <p:cNvPr id="3" name="Content Placeholder 2"/>
          <p:cNvSpPr>
            <a:spLocks noGrp="1"/>
          </p:cNvSpPr>
          <p:nvPr>
            <p:ph type="subTitle" idx="1"/>
          </p:nvPr>
        </p:nvSpPr>
        <p:spPr>
          <a:xfrm>
            <a:off x="571500" y="4949592"/>
            <a:ext cx="8001000" cy="1515182"/>
          </a:xfrm>
        </p:spPr>
        <p:txBody>
          <a:bodyPr>
            <a:normAutofit/>
          </a:bodyPr>
          <a:lstStyle/>
          <a:p>
            <a:pPr marL="0" indent="0" algn="ctr">
              <a:buNone/>
            </a:pPr>
            <a:r>
              <a:rPr lang="en-US" sz="4000" i="1" dirty="0" smtClean="0"/>
              <a:t>where </a:t>
            </a:r>
            <a:r>
              <a:rPr lang="en-US" sz="4000" i="1" dirty="0"/>
              <a:t>we supposed there was a place </a:t>
            </a:r>
            <a:endParaRPr lang="en-US" sz="4000" i="1" dirty="0" smtClean="0"/>
          </a:p>
          <a:p>
            <a:pPr marL="0" indent="0" algn="ctr">
              <a:buNone/>
            </a:pPr>
            <a:r>
              <a:rPr lang="en-US" sz="4000" i="1" dirty="0" smtClean="0"/>
              <a:t>of </a:t>
            </a:r>
            <a:r>
              <a:rPr lang="en-US" sz="4000" i="1" dirty="0"/>
              <a:t>prayer, and </a:t>
            </a:r>
          </a:p>
          <a:p>
            <a:endParaRPr lang="en-US" dirty="0"/>
          </a:p>
        </p:txBody>
      </p:sp>
    </p:spTree>
    <p:extLst>
      <p:ext uri="{BB962C8B-B14F-4D97-AF65-F5344CB8AC3E}">
        <p14:creationId xmlns:p14="http://schemas.microsoft.com/office/powerpoint/2010/main" val="382324772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tx2">
                <a:lumMod val="50000"/>
                <a:lumOff val="50000"/>
                <a:alpha val="89000"/>
              </a:schemeClr>
            </a:gs>
            <a:gs pos="70000">
              <a:srgbClr val="FFFFFF">
                <a:alpha val="89000"/>
              </a:srgbClr>
            </a:gs>
          </a:gsLst>
          <a:lin ang="5460000" scaled="0"/>
          <a:tileRect/>
        </a:gra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456050" y="1861510"/>
            <a:ext cx="8001000" cy="3059222"/>
          </a:xfrm>
        </p:spPr>
        <p:txBody>
          <a:bodyPr/>
          <a:lstStyle/>
          <a:p>
            <a:pPr lvl="0"/>
            <a:r>
              <a:rPr lang="en-US" b="1" dirty="0" smtClean="0"/>
              <a:t/>
            </a:r>
            <a:br>
              <a:rPr lang="en-US" b="1" dirty="0" smtClean="0"/>
            </a:br>
            <a:r>
              <a:rPr lang="en-US" b="1" dirty="0"/>
              <a:t/>
            </a:r>
            <a:br>
              <a:rPr lang="en-US" b="1" dirty="0"/>
            </a:br>
            <a:r>
              <a:rPr lang="en-US" b="1" dirty="0" smtClean="0"/>
              <a:t/>
            </a:r>
            <a:br>
              <a:rPr lang="en-US" b="1" dirty="0" smtClean="0"/>
            </a:br>
            <a:r>
              <a:rPr lang="en-US" sz="5400" b="1" dirty="0" smtClean="0">
                <a:latin typeface="Capitals"/>
                <a:cs typeface="Capitals"/>
              </a:rPr>
              <a:t>With Females</a:t>
            </a:r>
            <a:r>
              <a:rPr lang="en-US" sz="4800" b="1" dirty="0" smtClean="0">
                <a:latin typeface="Capitals"/>
                <a:cs typeface="Capitals"/>
              </a:rPr>
              <a:t/>
            </a:r>
            <a:br>
              <a:rPr lang="en-US" sz="4800" b="1" dirty="0" smtClean="0">
                <a:latin typeface="Capitals"/>
                <a:cs typeface="Capitals"/>
              </a:rPr>
            </a:br>
            <a:r>
              <a:rPr lang="en-US" sz="4800" b="1" dirty="0" smtClean="0">
                <a:latin typeface="Capitals"/>
                <a:cs typeface="Capitals"/>
              </a:rPr>
              <a:t/>
            </a:r>
            <a:br>
              <a:rPr lang="en-US" sz="4800" b="1" dirty="0" smtClean="0">
                <a:latin typeface="Capitals"/>
                <a:cs typeface="Capitals"/>
              </a:rPr>
            </a:br>
            <a:r>
              <a:rPr lang="en-US" sz="4800" b="1" dirty="0" smtClean="0">
                <a:latin typeface="Capitals"/>
                <a:cs typeface="Capitals"/>
              </a:rPr>
              <a:t> </a:t>
            </a:r>
            <a:r>
              <a:rPr lang="en-US" sz="4400" b="1" dirty="0" smtClean="0">
                <a:solidFill>
                  <a:srgbClr val="FBF4E1"/>
                </a:solidFill>
                <a:latin typeface="Capitals"/>
                <a:cs typeface="Capitals"/>
              </a:rPr>
              <a:t>NOT</a:t>
            </a:r>
            <a:r>
              <a:rPr lang="en-US" sz="4400" b="1" dirty="0">
                <a:solidFill>
                  <a:srgbClr val="8F5C14"/>
                </a:solidFill>
                <a:latin typeface="Capitals"/>
                <a:cs typeface="Capitals"/>
              </a:rPr>
              <a:t> </a:t>
            </a:r>
            <a:r>
              <a:rPr lang="en-US" sz="4400" b="1" dirty="0" smtClean="0">
                <a:solidFill>
                  <a:srgbClr val="8F5C14"/>
                </a:solidFill>
                <a:latin typeface="Capitals"/>
                <a:cs typeface="Capitals"/>
              </a:rPr>
              <a:t/>
            </a:r>
            <a:br>
              <a:rPr lang="en-US" sz="4400" b="1" dirty="0" smtClean="0">
                <a:solidFill>
                  <a:srgbClr val="8F5C14"/>
                </a:solidFill>
                <a:latin typeface="Capitals"/>
                <a:cs typeface="Capitals"/>
              </a:rPr>
            </a:br>
            <a:r>
              <a:rPr lang="en-US" sz="4400" b="1" dirty="0" smtClean="0">
                <a:solidFill>
                  <a:srgbClr val="8F5C14"/>
                </a:solidFill>
                <a:latin typeface="Capitals"/>
                <a:cs typeface="Capitals"/>
              </a:rPr>
              <a:t>Males</a:t>
            </a:r>
            <a:r>
              <a:rPr lang="en-US" sz="4400" b="1" dirty="0">
                <a:solidFill>
                  <a:srgbClr val="8F5C14"/>
                </a:solidFill>
                <a:latin typeface="Capitals"/>
                <a:cs typeface="Capitals"/>
              </a:rPr>
              <a:t/>
            </a:r>
            <a:br>
              <a:rPr lang="en-US" sz="4400" b="1" dirty="0">
                <a:solidFill>
                  <a:srgbClr val="8F5C14"/>
                </a:solidFill>
                <a:latin typeface="Capitals"/>
                <a:cs typeface="Capitals"/>
              </a:rPr>
            </a:br>
            <a:endParaRPr lang="en-US" sz="4400" b="1" dirty="0">
              <a:solidFill>
                <a:srgbClr val="8F5C14"/>
              </a:solidFill>
              <a:latin typeface="Capitals"/>
              <a:cs typeface="Capitals"/>
            </a:endParaRPr>
          </a:p>
        </p:txBody>
      </p:sp>
      <p:sp>
        <p:nvSpPr>
          <p:cNvPr id="3" name="Content Placeholder 2"/>
          <p:cNvSpPr>
            <a:spLocks noGrp="1"/>
          </p:cNvSpPr>
          <p:nvPr>
            <p:ph type="subTitle" idx="1"/>
          </p:nvPr>
        </p:nvSpPr>
        <p:spPr>
          <a:xfrm>
            <a:off x="571500" y="4920732"/>
            <a:ext cx="8001000" cy="1937268"/>
          </a:xfrm>
        </p:spPr>
        <p:txBody>
          <a:bodyPr>
            <a:normAutofit/>
          </a:bodyPr>
          <a:lstStyle/>
          <a:p>
            <a:r>
              <a:rPr lang="en-US" sz="4000" i="1" dirty="0" smtClean="0"/>
              <a:t>we </a:t>
            </a:r>
            <a:r>
              <a:rPr lang="en-US" sz="4000" i="1" dirty="0"/>
              <a:t>sat down and spoke to the women who had come together. </a:t>
            </a:r>
          </a:p>
          <a:p>
            <a:r>
              <a:rPr lang="en-US" sz="4000" i="1" dirty="0"/>
              <a:t> </a:t>
            </a:r>
          </a:p>
          <a:p>
            <a:endParaRPr lang="en-US" dirty="0"/>
          </a:p>
        </p:txBody>
      </p:sp>
    </p:spTree>
    <p:extLst>
      <p:ext uri="{BB962C8B-B14F-4D97-AF65-F5344CB8AC3E}">
        <p14:creationId xmlns:p14="http://schemas.microsoft.com/office/powerpoint/2010/main" val="323077800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tx2">
                <a:lumMod val="50000"/>
                <a:lumOff val="50000"/>
                <a:alpha val="89000"/>
              </a:schemeClr>
            </a:gs>
            <a:gs pos="70000">
              <a:srgbClr val="FFFFFF">
                <a:alpha val="89000"/>
              </a:srgbClr>
            </a:gs>
          </a:gsLst>
          <a:lin ang="5460000" scaled="0"/>
          <a:tileRect/>
        </a:gra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571500" y="1676401"/>
            <a:ext cx="8001000" cy="3258762"/>
          </a:xfrm>
        </p:spPr>
        <p:txBody>
          <a:bodyPr/>
          <a:lstStyle/>
          <a:p>
            <a:pPr lvl="0"/>
            <a:r>
              <a:rPr lang="en-US" dirty="0" smtClean="0"/>
              <a:t/>
            </a:r>
            <a:br>
              <a:rPr lang="en-US" dirty="0" smtClean="0"/>
            </a:br>
            <a:r>
              <a:rPr lang="en-US" dirty="0"/>
              <a:t/>
            </a:r>
            <a:br>
              <a:rPr lang="en-US" dirty="0"/>
            </a:br>
            <a:r>
              <a:rPr lang="en-US" sz="5400" b="1" dirty="0" smtClean="0">
                <a:latin typeface="Capitals"/>
                <a:cs typeface="Capitals"/>
              </a:rPr>
              <a:t>With </a:t>
            </a:r>
            <a:r>
              <a:rPr lang="en-US" sz="5400" b="1" dirty="0">
                <a:latin typeface="Capitals"/>
                <a:cs typeface="Capitals"/>
              </a:rPr>
              <a:t>An </a:t>
            </a:r>
            <a:r>
              <a:rPr lang="en-US" sz="5400" b="1" dirty="0" smtClean="0">
                <a:latin typeface="Capitals"/>
                <a:cs typeface="Capitals"/>
              </a:rPr>
              <a:t>Immigrant</a:t>
            </a:r>
            <a:br>
              <a:rPr lang="en-US" sz="5400" b="1" dirty="0" smtClean="0">
                <a:latin typeface="Capitals"/>
                <a:cs typeface="Capitals"/>
              </a:rPr>
            </a:br>
            <a:r>
              <a:rPr lang="en-US" sz="5400" b="1" dirty="0" smtClean="0">
                <a:latin typeface="Capitals"/>
                <a:cs typeface="Capitals"/>
              </a:rPr>
              <a:t/>
            </a:r>
            <a:br>
              <a:rPr lang="en-US" sz="5400" b="1" dirty="0" smtClean="0">
                <a:latin typeface="Capitals"/>
                <a:cs typeface="Capitals"/>
              </a:rPr>
            </a:br>
            <a:r>
              <a:rPr lang="en-US" sz="4800" b="1" dirty="0" smtClean="0">
                <a:latin typeface="Capitals"/>
                <a:cs typeface="Capitals"/>
              </a:rPr>
              <a:t> </a:t>
            </a:r>
            <a:r>
              <a:rPr lang="en-US" sz="4400" b="1" dirty="0" smtClean="0">
                <a:solidFill>
                  <a:srgbClr val="FBF4E1"/>
                </a:solidFill>
                <a:latin typeface="Capitals"/>
                <a:cs typeface="Capitals"/>
              </a:rPr>
              <a:t>NOT</a:t>
            </a:r>
            <a:r>
              <a:rPr lang="en-US" sz="4400" b="1" dirty="0">
                <a:solidFill>
                  <a:srgbClr val="8F5C14"/>
                </a:solidFill>
                <a:latin typeface="Capitals"/>
                <a:cs typeface="Capitals"/>
              </a:rPr>
              <a:t> </a:t>
            </a:r>
            <a:r>
              <a:rPr lang="en-US" sz="4400" b="1" dirty="0" smtClean="0">
                <a:solidFill>
                  <a:srgbClr val="8F5C14"/>
                </a:solidFill>
                <a:latin typeface="Capitals"/>
                <a:cs typeface="Capitals"/>
              </a:rPr>
              <a:t/>
            </a:r>
            <a:br>
              <a:rPr lang="en-US" sz="4400" b="1" dirty="0" smtClean="0">
                <a:solidFill>
                  <a:srgbClr val="8F5C14"/>
                </a:solidFill>
                <a:latin typeface="Capitals"/>
                <a:cs typeface="Capitals"/>
              </a:rPr>
            </a:br>
            <a:r>
              <a:rPr lang="en-US" sz="4400" b="1" dirty="0" smtClean="0">
                <a:solidFill>
                  <a:srgbClr val="8F5C14"/>
                </a:solidFill>
                <a:latin typeface="Capitals"/>
                <a:cs typeface="Capitals"/>
              </a:rPr>
              <a:t>a National</a:t>
            </a:r>
            <a:r>
              <a:rPr lang="en-US" sz="4400" b="1" dirty="0">
                <a:solidFill>
                  <a:srgbClr val="8F5C14"/>
                </a:solidFill>
                <a:latin typeface="Capitals"/>
                <a:cs typeface="Capitals"/>
              </a:rPr>
              <a:t/>
            </a:r>
            <a:br>
              <a:rPr lang="en-US" sz="4400" b="1" dirty="0">
                <a:solidFill>
                  <a:srgbClr val="8F5C14"/>
                </a:solidFill>
                <a:latin typeface="Capitals"/>
                <a:cs typeface="Capitals"/>
              </a:rPr>
            </a:br>
            <a:endParaRPr lang="en-US" sz="4400" b="1" dirty="0">
              <a:solidFill>
                <a:srgbClr val="8F5C14"/>
              </a:solidFill>
              <a:latin typeface="Capitals"/>
              <a:cs typeface="Capitals"/>
            </a:endParaRPr>
          </a:p>
        </p:txBody>
      </p:sp>
      <p:sp>
        <p:nvSpPr>
          <p:cNvPr id="5" name="Subtitle 4"/>
          <p:cNvSpPr>
            <a:spLocks noGrp="1"/>
          </p:cNvSpPr>
          <p:nvPr>
            <p:ph type="subTitle" idx="1"/>
          </p:nvPr>
        </p:nvSpPr>
        <p:spPr>
          <a:xfrm>
            <a:off x="571500" y="4819720"/>
            <a:ext cx="8001000" cy="819080"/>
          </a:xfrm>
        </p:spPr>
        <p:txBody>
          <a:bodyPr>
            <a:noAutofit/>
          </a:bodyPr>
          <a:lstStyle/>
          <a:p>
            <a:r>
              <a:rPr lang="en-US" sz="4000" i="1" dirty="0"/>
              <a:t>One who heard us was a woman named Lydia, from the city of Thyatira, </a:t>
            </a:r>
          </a:p>
        </p:txBody>
      </p:sp>
    </p:spTree>
    <p:extLst>
      <p:ext uri="{BB962C8B-B14F-4D97-AF65-F5344CB8AC3E}">
        <p14:creationId xmlns:p14="http://schemas.microsoft.com/office/powerpoint/2010/main" val="384369147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tx2">
                <a:lumMod val="50000"/>
                <a:lumOff val="50000"/>
                <a:alpha val="89000"/>
              </a:schemeClr>
            </a:gs>
            <a:gs pos="70000">
              <a:srgbClr val="FFFFFF">
                <a:alpha val="89000"/>
              </a:srgbClr>
            </a:gs>
          </a:gsLst>
          <a:lin ang="546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4193" y="1414170"/>
            <a:ext cx="8745337" cy="3520992"/>
          </a:xfrm>
        </p:spPr>
        <p:txBody>
          <a:bodyPr/>
          <a:lstStyle/>
          <a:p>
            <a:pPr lvl="0"/>
            <a:r>
              <a:rPr lang="en-US" sz="5400" b="1" dirty="0">
                <a:latin typeface="Capitals"/>
                <a:cs typeface="Capitals"/>
              </a:rPr>
              <a:t>With </a:t>
            </a:r>
            <a:r>
              <a:rPr lang="en-US" sz="5400" b="1" dirty="0" smtClean="0">
                <a:latin typeface="Capitals"/>
                <a:cs typeface="Capitals"/>
              </a:rPr>
              <a:t>a Small Business Owner</a:t>
            </a:r>
            <a:r>
              <a:rPr lang="en-US" sz="4800" b="1" dirty="0" smtClean="0">
                <a:latin typeface="Capitals"/>
                <a:cs typeface="Capitals"/>
              </a:rPr>
              <a:t/>
            </a:r>
            <a:br>
              <a:rPr lang="en-US" sz="4800" b="1" dirty="0" smtClean="0">
                <a:latin typeface="Capitals"/>
                <a:cs typeface="Capitals"/>
              </a:rPr>
            </a:br>
            <a:r>
              <a:rPr lang="en-US" sz="4800" b="1" dirty="0" smtClean="0">
                <a:latin typeface="Capitals"/>
                <a:cs typeface="Capitals"/>
              </a:rPr>
              <a:t/>
            </a:r>
            <a:br>
              <a:rPr lang="en-US" sz="4800" b="1" dirty="0" smtClean="0">
                <a:latin typeface="Capitals"/>
                <a:cs typeface="Capitals"/>
              </a:rPr>
            </a:br>
            <a:r>
              <a:rPr lang="en-US" sz="4800" b="1" dirty="0" smtClean="0">
                <a:latin typeface="Capitals"/>
                <a:cs typeface="Capitals"/>
              </a:rPr>
              <a:t> </a:t>
            </a:r>
            <a:r>
              <a:rPr lang="en-US" sz="4400" b="1" dirty="0" smtClean="0">
                <a:solidFill>
                  <a:srgbClr val="FBF4E1"/>
                </a:solidFill>
                <a:latin typeface="Capitals"/>
                <a:cs typeface="Capitals"/>
              </a:rPr>
              <a:t>NOT </a:t>
            </a:r>
            <a:br>
              <a:rPr lang="en-US" sz="4400" b="1" dirty="0" smtClean="0">
                <a:solidFill>
                  <a:srgbClr val="FBF4E1"/>
                </a:solidFill>
                <a:latin typeface="Capitals"/>
                <a:cs typeface="Capitals"/>
              </a:rPr>
            </a:br>
            <a:r>
              <a:rPr lang="en-US" sz="4400" b="1" dirty="0" smtClean="0">
                <a:solidFill>
                  <a:srgbClr val="8F5C14"/>
                </a:solidFill>
                <a:latin typeface="Capitals"/>
                <a:cs typeface="Capitals"/>
              </a:rPr>
              <a:t>A King’s Treasury </a:t>
            </a:r>
            <a:r>
              <a:rPr lang="en-US" sz="4400" b="1" dirty="0">
                <a:solidFill>
                  <a:srgbClr val="8F5C14"/>
                </a:solidFill>
                <a:latin typeface="Capitals"/>
                <a:cs typeface="Capitals"/>
              </a:rPr>
              <a:t/>
            </a:r>
            <a:br>
              <a:rPr lang="en-US" sz="4400" b="1" dirty="0">
                <a:solidFill>
                  <a:srgbClr val="8F5C14"/>
                </a:solidFill>
                <a:latin typeface="Capitals"/>
                <a:cs typeface="Capitals"/>
              </a:rPr>
            </a:br>
            <a:endParaRPr lang="en-US" sz="4400" b="1" dirty="0">
              <a:solidFill>
                <a:srgbClr val="8F5C14"/>
              </a:solidFill>
              <a:latin typeface="Capitals"/>
              <a:cs typeface="Capitals"/>
            </a:endParaRPr>
          </a:p>
        </p:txBody>
      </p:sp>
      <p:sp>
        <p:nvSpPr>
          <p:cNvPr id="3" name="Content Placeholder 2"/>
          <p:cNvSpPr>
            <a:spLocks noGrp="1"/>
          </p:cNvSpPr>
          <p:nvPr>
            <p:ph type="subTitle" idx="1"/>
          </p:nvPr>
        </p:nvSpPr>
        <p:spPr>
          <a:xfrm>
            <a:off x="571500" y="4935162"/>
            <a:ext cx="8001000" cy="1471891"/>
          </a:xfrm>
        </p:spPr>
        <p:txBody>
          <a:bodyPr>
            <a:normAutofit/>
          </a:bodyPr>
          <a:lstStyle/>
          <a:p>
            <a:r>
              <a:rPr lang="en-US" sz="4000" i="1" dirty="0" smtClean="0"/>
              <a:t>a </a:t>
            </a:r>
            <a:r>
              <a:rPr lang="en-US" sz="4000" i="1" dirty="0"/>
              <a:t>seller of purple goods, </a:t>
            </a:r>
          </a:p>
          <a:p>
            <a:r>
              <a:rPr lang="en-US" dirty="0"/>
              <a:t> </a:t>
            </a:r>
          </a:p>
          <a:p>
            <a:endParaRPr lang="en-US" dirty="0"/>
          </a:p>
        </p:txBody>
      </p:sp>
    </p:spTree>
    <p:extLst>
      <p:ext uri="{BB962C8B-B14F-4D97-AF65-F5344CB8AC3E}">
        <p14:creationId xmlns:p14="http://schemas.microsoft.com/office/powerpoint/2010/main" val="281918673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tx2">
                <a:lumMod val="50000"/>
                <a:lumOff val="50000"/>
                <a:alpha val="89000"/>
              </a:schemeClr>
            </a:gs>
            <a:gs pos="70000">
              <a:srgbClr val="FFFFFF">
                <a:alpha val="89000"/>
              </a:srgbClr>
            </a:gs>
          </a:gsLst>
          <a:lin ang="546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3175" y="1676401"/>
            <a:ext cx="8687612" cy="2424766"/>
          </a:xfrm>
        </p:spPr>
        <p:txBody>
          <a:bodyPr/>
          <a:lstStyle/>
          <a:p>
            <a:pPr lvl="0"/>
            <a:r>
              <a:rPr lang="en-US" sz="4400" b="1" dirty="0">
                <a:latin typeface="Capitals"/>
                <a:cs typeface="Capitals"/>
              </a:rPr>
              <a:t>With a </a:t>
            </a:r>
            <a:r>
              <a:rPr lang="en-US" sz="4400" b="1" dirty="0" smtClean="0">
                <a:latin typeface="Capitals"/>
                <a:cs typeface="Capitals"/>
              </a:rPr>
              <a:t>God-Fearing Gentile</a:t>
            </a:r>
            <a:br>
              <a:rPr lang="en-US" sz="4400" b="1" dirty="0" smtClean="0">
                <a:latin typeface="Capitals"/>
                <a:cs typeface="Capitals"/>
              </a:rPr>
            </a:br>
            <a:r>
              <a:rPr lang="en-US" sz="4400" b="1" dirty="0" smtClean="0">
                <a:latin typeface="Capitals"/>
                <a:cs typeface="Capitals"/>
              </a:rPr>
              <a:t/>
            </a:r>
            <a:br>
              <a:rPr lang="en-US" sz="4400" b="1" dirty="0" smtClean="0">
                <a:latin typeface="Capitals"/>
                <a:cs typeface="Capitals"/>
              </a:rPr>
            </a:br>
            <a:r>
              <a:rPr lang="en-US" sz="4400" b="1" dirty="0" smtClean="0">
                <a:latin typeface="Capitals"/>
                <a:cs typeface="Capitals"/>
              </a:rPr>
              <a:t> </a:t>
            </a:r>
            <a:r>
              <a:rPr lang="en-US" sz="4000" b="1" dirty="0" smtClean="0">
                <a:solidFill>
                  <a:srgbClr val="FBF4E1"/>
                </a:solidFill>
                <a:latin typeface="Capitals"/>
                <a:cs typeface="Capitals"/>
              </a:rPr>
              <a:t>NOT</a:t>
            </a:r>
            <a:r>
              <a:rPr lang="en-US" sz="4000" b="1" dirty="0" smtClean="0">
                <a:solidFill>
                  <a:srgbClr val="8F5C14"/>
                </a:solidFill>
                <a:latin typeface="Capitals"/>
                <a:cs typeface="Capitals"/>
              </a:rPr>
              <a:t> </a:t>
            </a:r>
            <a:br>
              <a:rPr lang="en-US" sz="4000" b="1" dirty="0" smtClean="0">
                <a:solidFill>
                  <a:srgbClr val="8F5C14"/>
                </a:solidFill>
                <a:latin typeface="Capitals"/>
                <a:cs typeface="Capitals"/>
              </a:rPr>
            </a:br>
            <a:r>
              <a:rPr lang="en-US" sz="4000" b="1" dirty="0" smtClean="0">
                <a:solidFill>
                  <a:srgbClr val="8F5C14"/>
                </a:solidFill>
                <a:latin typeface="Capitals"/>
                <a:cs typeface="Capitals"/>
              </a:rPr>
              <a:t>a </a:t>
            </a:r>
            <a:r>
              <a:rPr lang="en-US" sz="4000" b="1" dirty="0" smtClean="0">
                <a:solidFill>
                  <a:srgbClr val="8F5C14"/>
                </a:solidFill>
                <a:latin typeface="Capitals"/>
                <a:cs typeface="Capitals"/>
              </a:rPr>
              <a:t>Religious </a:t>
            </a:r>
            <a:r>
              <a:rPr lang="en-US" sz="4000" b="1" dirty="0" smtClean="0">
                <a:solidFill>
                  <a:srgbClr val="8F5C14"/>
                </a:solidFill>
                <a:latin typeface="Capitals"/>
                <a:cs typeface="Capitals"/>
              </a:rPr>
              <a:t>Leader</a:t>
            </a:r>
            <a:endParaRPr lang="en-US" sz="4000" b="1" dirty="0">
              <a:solidFill>
                <a:srgbClr val="8F5C14"/>
              </a:solidFill>
              <a:latin typeface="Capitals"/>
              <a:cs typeface="Capitals"/>
            </a:endParaRPr>
          </a:p>
        </p:txBody>
      </p:sp>
      <p:sp>
        <p:nvSpPr>
          <p:cNvPr id="3" name="Content Placeholder 2"/>
          <p:cNvSpPr>
            <a:spLocks noGrp="1"/>
          </p:cNvSpPr>
          <p:nvPr>
            <p:ph type="subTitle" idx="1"/>
          </p:nvPr>
        </p:nvSpPr>
        <p:spPr>
          <a:xfrm>
            <a:off x="571500" y="5180478"/>
            <a:ext cx="8001000" cy="937968"/>
          </a:xfrm>
        </p:spPr>
        <p:txBody>
          <a:bodyPr/>
          <a:lstStyle/>
          <a:p>
            <a:r>
              <a:rPr lang="en-US" sz="4000" i="1" dirty="0" smtClean="0"/>
              <a:t>who </a:t>
            </a:r>
            <a:r>
              <a:rPr lang="en-US" sz="4000" i="1" dirty="0"/>
              <a:t>was a worshiper of God. </a:t>
            </a:r>
          </a:p>
          <a:p>
            <a:endParaRPr lang="en-US" dirty="0"/>
          </a:p>
        </p:txBody>
      </p:sp>
    </p:spTree>
    <p:extLst>
      <p:ext uri="{BB962C8B-B14F-4D97-AF65-F5344CB8AC3E}">
        <p14:creationId xmlns:p14="http://schemas.microsoft.com/office/powerpoint/2010/main" val="151981124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tx2">
                <a:lumMod val="50000"/>
                <a:lumOff val="50000"/>
                <a:alpha val="89000"/>
              </a:schemeClr>
            </a:gs>
            <a:gs pos="70000">
              <a:srgbClr val="FFFFFF">
                <a:alpha val="89000"/>
              </a:srgbClr>
            </a:gs>
          </a:gsLst>
          <a:lin ang="546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71500" y="808984"/>
            <a:ext cx="8001000" cy="3450643"/>
          </a:xfrm>
        </p:spPr>
        <p:txBody>
          <a:bodyPr/>
          <a:lstStyle/>
          <a:p>
            <a:pPr lvl="0"/>
            <a:r>
              <a:rPr lang="en-US" sz="5400" b="1" dirty="0">
                <a:latin typeface="Capitals"/>
                <a:cs typeface="Capitals"/>
              </a:rPr>
              <a:t>With </a:t>
            </a:r>
            <a:r>
              <a:rPr lang="en-US" sz="5400" b="1" dirty="0" smtClean="0">
                <a:latin typeface="Capitals"/>
                <a:cs typeface="Capitals"/>
              </a:rPr>
              <a:t>Repentance</a:t>
            </a:r>
            <a:r>
              <a:rPr lang="en-US" sz="4800" b="1" dirty="0" smtClean="0">
                <a:latin typeface="Capitals"/>
                <a:cs typeface="Capitals"/>
              </a:rPr>
              <a:t/>
            </a:r>
            <a:br>
              <a:rPr lang="en-US" sz="4800" b="1" dirty="0" smtClean="0">
                <a:latin typeface="Capitals"/>
                <a:cs typeface="Capitals"/>
              </a:rPr>
            </a:br>
            <a:r>
              <a:rPr lang="en-US" sz="4800" b="1" dirty="0" smtClean="0">
                <a:latin typeface="Capitals"/>
                <a:cs typeface="Capitals"/>
              </a:rPr>
              <a:t/>
            </a:r>
            <a:br>
              <a:rPr lang="en-US" sz="4800" b="1" dirty="0" smtClean="0">
                <a:latin typeface="Capitals"/>
                <a:cs typeface="Capitals"/>
              </a:rPr>
            </a:br>
            <a:r>
              <a:rPr lang="en-US" sz="4800" b="1" dirty="0" smtClean="0">
                <a:latin typeface="Capitals"/>
                <a:cs typeface="Capitals"/>
              </a:rPr>
              <a:t> </a:t>
            </a:r>
            <a:r>
              <a:rPr lang="en-US" sz="4400" b="1" dirty="0" smtClean="0">
                <a:solidFill>
                  <a:srgbClr val="FBF4E1"/>
                </a:solidFill>
                <a:latin typeface="Capitals"/>
                <a:cs typeface="Capitals"/>
              </a:rPr>
              <a:t>NOT</a:t>
            </a:r>
            <a:r>
              <a:rPr lang="en-US" sz="4400" b="1" dirty="0">
                <a:solidFill>
                  <a:srgbClr val="FBF4E1"/>
                </a:solidFill>
                <a:latin typeface="Capitals"/>
                <a:cs typeface="Capitals"/>
              </a:rPr>
              <a:t> </a:t>
            </a:r>
            <a:r>
              <a:rPr lang="en-US" sz="4400" b="1" dirty="0" smtClean="0">
                <a:solidFill>
                  <a:srgbClr val="FBF4E1"/>
                </a:solidFill>
                <a:latin typeface="Capitals"/>
                <a:cs typeface="Capitals"/>
              </a:rPr>
              <a:t/>
            </a:r>
            <a:br>
              <a:rPr lang="en-US" sz="4400" b="1" dirty="0" smtClean="0">
                <a:solidFill>
                  <a:srgbClr val="FBF4E1"/>
                </a:solidFill>
                <a:latin typeface="Capitals"/>
                <a:cs typeface="Capitals"/>
              </a:rPr>
            </a:br>
            <a:r>
              <a:rPr lang="en-US" sz="4400" b="1" dirty="0" smtClean="0">
                <a:solidFill>
                  <a:srgbClr val="8F5C14"/>
                </a:solidFill>
                <a:latin typeface="Capitals"/>
                <a:cs typeface="Capitals"/>
              </a:rPr>
              <a:t>A Conversation</a:t>
            </a:r>
            <a:endParaRPr lang="en-US" sz="4800" b="1" dirty="0">
              <a:latin typeface="Capitals"/>
              <a:cs typeface="Capitals"/>
            </a:endParaRPr>
          </a:p>
        </p:txBody>
      </p:sp>
      <p:sp>
        <p:nvSpPr>
          <p:cNvPr id="3" name="Content Placeholder 2"/>
          <p:cNvSpPr>
            <a:spLocks noGrp="1"/>
          </p:cNvSpPr>
          <p:nvPr>
            <p:ph type="subTitle" idx="1"/>
          </p:nvPr>
        </p:nvSpPr>
        <p:spPr>
          <a:xfrm>
            <a:off x="571500" y="4848580"/>
            <a:ext cx="8001000" cy="1370878"/>
          </a:xfrm>
        </p:spPr>
        <p:txBody>
          <a:bodyPr>
            <a:normAutofit fontScale="85000" lnSpcReduction="20000"/>
          </a:bodyPr>
          <a:lstStyle/>
          <a:p>
            <a:r>
              <a:rPr lang="en-US" sz="4000" i="1" dirty="0" smtClean="0"/>
              <a:t>The </a:t>
            </a:r>
            <a:r>
              <a:rPr lang="en-US" sz="4000" i="1" dirty="0"/>
              <a:t>Lord opened her heart to pay attention to what was said by Paul. And after she was baptized </a:t>
            </a:r>
          </a:p>
          <a:p>
            <a:endParaRPr lang="en-US" dirty="0"/>
          </a:p>
        </p:txBody>
      </p:sp>
    </p:spTree>
    <p:extLst>
      <p:ext uri="{BB962C8B-B14F-4D97-AF65-F5344CB8AC3E}">
        <p14:creationId xmlns:p14="http://schemas.microsoft.com/office/powerpoint/2010/main" val="425219044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tx2">
                <a:lumMod val="50000"/>
                <a:lumOff val="50000"/>
                <a:alpha val="89000"/>
              </a:schemeClr>
            </a:gs>
            <a:gs pos="70000">
              <a:srgbClr val="FFFFFF">
                <a:alpha val="89000"/>
              </a:srgbClr>
            </a:gs>
          </a:gsLst>
          <a:lin ang="546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7605" y="2020242"/>
            <a:ext cx="8774199" cy="2958212"/>
          </a:xfrm>
        </p:spPr>
        <p:txBody>
          <a:bodyPr/>
          <a:lstStyle/>
          <a:p>
            <a:pPr lvl="0"/>
            <a:r>
              <a:rPr lang="en-US" sz="5400" b="1" dirty="0">
                <a:latin typeface="Capitals"/>
                <a:cs typeface="Capitals"/>
              </a:rPr>
              <a:t>With A </a:t>
            </a:r>
            <a:r>
              <a:rPr lang="en-US" sz="5400" b="1" dirty="0" smtClean="0">
                <a:latin typeface="Capitals"/>
                <a:cs typeface="Capitals"/>
              </a:rPr>
              <a:t>Single Mother</a:t>
            </a:r>
            <a:r>
              <a:rPr lang="en-US" sz="4800" b="1" dirty="0" smtClean="0">
                <a:latin typeface="Capitals"/>
                <a:cs typeface="Capitals"/>
              </a:rPr>
              <a:t/>
            </a:r>
            <a:br>
              <a:rPr lang="en-US" sz="4800" b="1" dirty="0" smtClean="0">
                <a:latin typeface="Capitals"/>
                <a:cs typeface="Capitals"/>
              </a:rPr>
            </a:br>
            <a:r>
              <a:rPr lang="en-US" sz="4800" b="1" dirty="0" smtClean="0">
                <a:latin typeface="Capitals"/>
                <a:cs typeface="Capitals"/>
              </a:rPr>
              <a:t/>
            </a:r>
            <a:br>
              <a:rPr lang="en-US" sz="4800" b="1" dirty="0" smtClean="0">
                <a:latin typeface="Capitals"/>
                <a:cs typeface="Capitals"/>
              </a:rPr>
            </a:br>
            <a:r>
              <a:rPr lang="en-US" sz="4800" b="1" dirty="0" smtClean="0">
                <a:latin typeface="Capitals"/>
                <a:cs typeface="Capitals"/>
              </a:rPr>
              <a:t> </a:t>
            </a:r>
            <a:r>
              <a:rPr lang="en-US" sz="4400" b="1" dirty="0" smtClean="0">
                <a:solidFill>
                  <a:srgbClr val="FBF4E1"/>
                </a:solidFill>
                <a:latin typeface="Capitals"/>
                <a:cs typeface="Capitals"/>
              </a:rPr>
              <a:t>NOT </a:t>
            </a:r>
            <a:r>
              <a:rPr lang="en-US" sz="4400" b="1" dirty="0" smtClean="0">
                <a:solidFill>
                  <a:srgbClr val="8F5C14"/>
                </a:solidFill>
                <a:latin typeface="Capitals"/>
                <a:cs typeface="Capitals"/>
              </a:rPr>
              <a:t/>
            </a:r>
            <a:br>
              <a:rPr lang="en-US" sz="4400" b="1" dirty="0" smtClean="0">
                <a:solidFill>
                  <a:srgbClr val="8F5C14"/>
                </a:solidFill>
                <a:latin typeface="Capitals"/>
                <a:cs typeface="Capitals"/>
              </a:rPr>
            </a:br>
            <a:r>
              <a:rPr lang="en-US" sz="4400" b="1" dirty="0" smtClean="0">
                <a:solidFill>
                  <a:srgbClr val="8F5C14"/>
                </a:solidFill>
                <a:latin typeface="Capitals"/>
                <a:cs typeface="Capitals"/>
              </a:rPr>
              <a:t>a Married Father</a:t>
            </a:r>
            <a:r>
              <a:rPr lang="en-US" b="1" dirty="0">
                <a:latin typeface="Capitals"/>
                <a:cs typeface="Capitals"/>
              </a:rPr>
              <a:t/>
            </a:r>
            <a:br>
              <a:rPr lang="en-US" b="1" dirty="0">
                <a:latin typeface="Capitals"/>
                <a:cs typeface="Capitals"/>
              </a:rPr>
            </a:br>
            <a:endParaRPr lang="en-US" b="1" dirty="0">
              <a:latin typeface="Capitals"/>
              <a:cs typeface="Capitals"/>
            </a:endParaRPr>
          </a:p>
        </p:txBody>
      </p:sp>
      <p:sp>
        <p:nvSpPr>
          <p:cNvPr id="3" name="Content Placeholder 2"/>
          <p:cNvSpPr>
            <a:spLocks noGrp="1"/>
          </p:cNvSpPr>
          <p:nvPr>
            <p:ph type="subTitle" idx="1"/>
          </p:nvPr>
        </p:nvSpPr>
        <p:spPr>
          <a:xfrm>
            <a:off x="571500" y="5079466"/>
            <a:ext cx="8001000" cy="1212144"/>
          </a:xfrm>
        </p:spPr>
        <p:txBody>
          <a:bodyPr>
            <a:normAutofit/>
          </a:bodyPr>
          <a:lstStyle/>
          <a:p>
            <a:r>
              <a:rPr lang="en-US" sz="4000" i="1" dirty="0" smtClean="0"/>
              <a:t>and </a:t>
            </a:r>
            <a:r>
              <a:rPr lang="en-US" sz="4000" i="1" dirty="0"/>
              <a:t>her household as well, </a:t>
            </a:r>
          </a:p>
          <a:p>
            <a:endParaRPr lang="en-US" sz="4000" i="1" dirty="0"/>
          </a:p>
        </p:txBody>
      </p:sp>
    </p:spTree>
    <p:extLst>
      <p:ext uri="{BB962C8B-B14F-4D97-AF65-F5344CB8AC3E}">
        <p14:creationId xmlns:p14="http://schemas.microsoft.com/office/powerpoint/2010/main" val="311850331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tx2">
                <a:lumMod val="50000"/>
                <a:lumOff val="50000"/>
                <a:alpha val="89000"/>
              </a:schemeClr>
            </a:gs>
            <a:gs pos="70000">
              <a:srgbClr val="FFFFFF">
                <a:alpha val="89000"/>
              </a:srgbClr>
            </a:gs>
          </a:gsLst>
          <a:lin ang="546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71500" y="944864"/>
            <a:ext cx="8001000" cy="3376722"/>
          </a:xfrm>
        </p:spPr>
        <p:txBody>
          <a:bodyPr/>
          <a:lstStyle/>
          <a:p>
            <a:pPr lvl="0"/>
            <a:r>
              <a:rPr lang="en-US" sz="5400" b="1" dirty="0">
                <a:latin typeface="Capitals"/>
                <a:cs typeface="Capitals"/>
              </a:rPr>
              <a:t>With </a:t>
            </a:r>
            <a:r>
              <a:rPr lang="en-US" sz="5400" b="1" dirty="0" smtClean="0">
                <a:latin typeface="Capitals"/>
                <a:cs typeface="Capitals"/>
              </a:rPr>
              <a:t>Hospitality</a:t>
            </a:r>
            <a:r>
              <a:rPr lang="en-US" sz="4800" b="1" dirty="0" smtClean="0">
                <a:latin typeface="Capitals"/>
                <a:cs typeface="Capitals"/>
              </a:rPr>
              <a:t/>
            </a:r>
            <a:br>
              <a:rPr lang="en-US" sz="4800" b="1" dirty="0" smtClean="0">
                <a:latin typeface="Capitals"/>
                <a:cs typeface="Capitals"/>
              </a:rPr>
            </a:br>
            <a:r>
              <a:rPr lang="en-US" sz="4800" b="1" dirty="0" smtClean="0">
                <a:latin typeface="Capitals"/>
                <a:cs typeface="Capitals"/>
              </a:rPr>
              <a:t/>
            </a:r>
            <a:br>
              <a:rPr lang="en-US" sz="4800" b="1" dirty="0" smtClean="0">
                <a:latin typeface="Capitals"/>
                <a:cs typeface="Capitals"/>
              </a:rPr>
            </a:br>
            <a:r>
              <a:rPr lang="en-US" sz="4800" b="1" dirty="0" smtClean="0">
                <a:latin typeface="Capitals"/>
                <a:cs typeface="Capitals"/>
              </a:rPr>
              <a:t> </a:t>
            </a:r>
            <a:r>
              <a:rPr lang="en-US" sz="4400" b="1" dirty="0" smtClean="0">
                <a:solidFill>
                  <a:srgbClr val="FBF4E1"/>
                </a:solidFill>
                <a:latin typeface="Capitals"/>
                <a:cs typeface="Capitals"/>
              </a:rPr>
              <a:t>NOT </a:t>
            </a:r>
            <a:r>
              <a:rPr lang="en-US" sz="4400" b="1" dirty="0" smtClean="0">
                <a:solidFill>
                  <a:srgbClr val="8F5C14"/>
                </a:solidFill>
                <a:latin typeface="Capitals"/>
                <a:cs typeface="Capitals"/>
              </a:rPr>
              <a:t/>
            </a:r>
            <a:br>
              <a:rPr lang="en-US" sz="4400" b="1" dirty="0" smtClean="0">
                <a:solidFill>
                  <a:srgbClr val="8F5C14"/>
                </a:solidFill>
                <a:latin typeface="Capitals"/>
                <a:cs typeface="Capitals"/>
              </a:rPr>
            </a:br>
            <a:r>
              <a:rPr lang="en-US" sz="4400" b="1" dirty="0" smtClean="0">
                <a:solidFill>
                  <a:srgbClr val="8F5C14"/>
                </a:solidFill>
                <a:latin typeface="Capitals"/>
                <a:cs typeface="Capitals"/>
              </a:rPr>
              <a:t>Isolation</a:t>
            </a:r>
            <a:endParaRPr lang="en-US" sz="4400" dirty="0"/>
          </a:p>
        </p:txBody>
      </p:sp>
      <p:sp>
        <p:nvSpPr>
          <p:cNvPr id="3" name="Content Placeholder 2"/>
          <p:cNvSpPr>
            <a:spLocks noGrp="1"/>
          </p:cNvSpPr>
          <p:nvPr>
            <p:ph type="subTitle" idx="1"/>
          </p:nvPr>
        </p:nvSpPr>
        <p:spPr>
          <a:xfrm>
            <a:off x="571500" y="4761999"/>
            <a:ext cx="8001000" cy="1659483"/>
          </a:xfrm>
        </p:spPr>
        <p:txBody>
          <a:bodyPr>
            <a:normAutofit fontScale="92500" lnSpcReduction="10000"/>
          </a:bodyPr>
          <a:lstStyle/>
          <a:p>
            <a:r>
              <a:rPr lang="en-US" sz="4000" i="1" dirty="0" smtClean="0"/>
              <a:t>she </a:t>
            </a:r>
            <a:r>
              <a:rPr lang="en-US" sz="4000" i="1" dirty="0"/>
              <a:t>urged us, saying, “If you have judged me to be faithful to the Lord, come to my house and stay.” And she prevailed upon us.</a:t>
            </a:r>
          </a:p>
          <a:p>
            <a:endParaRPr lang="en-US" dirty="0"/>
          </a:p>
        </p:txBody>
      </p:sp>
    </p:spTree>
    <p:extLst>
      <p:ext uri="{BB962C8B-B14F-4D97-AF65-F5344CB8AC3E}">
        <p14:creationId xmlns:p14="http://schemas.microsoft.com/office/powerpoint/2010/main" val="113884542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bg2">
                <a:lumMod val="75000"/>
                <a:alpha val="89000"/>
              </a:schemeClr>
            </a:gs>
            <a:gs pos="85000">
              <a:srgbClr val="FFFFFF">
                <a:alpha val="89000"/>
              </a:srgbClr>
            </a:gs>
          </a:gsLst>
          <a:lin ang="162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latin typeface="Capitals"/>
                <a:cs typeface="Capitals"/>
              </a:rPr>
              <a:t>The Church in Wildwood</a:t>
            </a:r>
            <a:endParaRPr lang="en-US" sz="4800" dirty="0">
              <a:latin typeface="Capitals"/>
              <a:cs typeface="Capitals"/>
            </a:endParaRPr>
          </a:p>
        </p:txBody>
      </p:sp>
      <p:sp>
        <p:nvSpPr>
          <p:cNvPr id="3" name="Content Placeholder 2"/>
          <p:cNvSpPr>
            <a:spLocks noGrp="1"/>
          </p:cNvSpPr>
          <p:nvPr>
            <p:ph idx="1"/>
          </p:nvPr>
        </p:nvSpPr>
        <p:spPr>
          <a:xfrm>
            <a:off x="571500" y="1765809"/>
            <a:ext cx="8001000" cy="5092191"/>
          </a:xfrm>
        </p:spPr>
        <p:txBody>
          <a:bodyPr>
            <a:normAutofit fontScale="92500" lnSpcReduction="10000"/>
          </a:bodyPr>
          <a:lstStyle/>
          <a:p>
            <a:pPr marL="514350" indent="-514350">
              <a:buFont typeface="+mj-lt"/>
              <a:buAutoNum type="arabicPeriod"/>
            </a:pPr>
            <a:r>
              <a:rPr lang="en-US" sz="3200" b="1" dirty="0" smtClean="0">
                <a:solidFill>
                  <a:srgbClr val="FFFFFF"/>
                </a:solidFill>
              </a:rPr>
              <a:t>But </a:t>
            </a:r>
            <a:r>
              <a:rPr lang="en-US" sz="3200" b="1" dirty="0">
                <a:solidFill>
                  <a:srgbClr val="FFFFFF"/>
                </a:solidFill>
              </a:rPr>
              <a:t>God chose what is foolish in the world to shame the wise</a:t>
            </a:r>
            <a:r>
              <a:rPr lang="en-US" sz="3200" b="1" dirty="0" smtClean="0">
                <a:solidFill>
                  <a:srgbClr val="FFFFFF"/>
                </a:solidFill>
              </a:rPr>
              <a:t>;</a:t>
            </a:r>
          </a:p>
          <a:p>
            <a:pPr marL="514350" indent="-514350">
              <a:buFont typeface="+mj-lt"/>
              <a:buAutoNum type="arabicPeriod"/>
            </a:pPr>
            <a:r>
              <a:rPr lang="en-US" sz="3200" b="1" dirty="0" smtClean="0">
                <a:solidFill>
                  <a:srgbClr val="FFFFFF"/>
                </a:solidFill>
              </a:rPr>
              <a:t> God </a:t>
            </a:r>
            <a:r>
              <a:rPr lang="en-US" sz="3200" b="1" dirty="0">
                <a:solidFill>
                  <a:srgbClr val="FFFFFF"/>
                </a:solidFill>
              </a:rPr>
              <a:t>chose what is weak in the world to shame the strong; </a:t>
            </a:r>
            <a:endParaRPr lang="en-US" sz="3200" b="1" dirty="0" smtClean="0">
              <a:solidFill>
                <a:srgbClr val="FFFFFF"/>
              </a:solidFill>
            </a:endParaRPr>
          </a:p>
          <a:p>
            <a:pPr marL="514350" indent="-514350">
              <a:buFont typeface="+mj-lt"/>
              <a:buAutoNum type="arabicPeriod"/>
            </a:pPr>
            <a:r>
              <a:rPr lang="en-US" sz="3200" b="1" dirty="0" smtClean="0">
                <a:solidFill>
                  <a:srgbClr val="FFFFFF"/>
                </a:solidFill>
              </a:rPr>
              <a:t>God </a:t>
            </a:r>
            <a:r>
              <a:rPr lang="en-US" sz="3200" b="1" dirty="0">
                <a:solidFill>
                  <a:srgbClr val="FFFFFF"/>
                </a:solidFill>
              </a:rPr>
              <a:t>chose what is low and despised in the world, even things that are not, to bring to nothing things that are</a:t>
            </a:r>
            <a:r>
              <a:rPr lang="en-US" sz="3200" b="1" dirty="0" smtClean="0">
                <a:solidFill>
                  <a:srgbClr val="FFFFFF"/>
                </a:solidFill>
              </a:rPr>
              <a:t>,</a:t>
            </a:r>
          </a:p>
          <a:p>
            <a:pPr lvl="1"/>
            <a:r>
              <a:rPr lang="en-US" sz="3000" b="1" dirty="0" smtClean="0">
                <a:solidFill>
                  <a:srgbClr val="FFFFFF"/>
                </a:solidFill>
              </a:rPr>
              <a:t> </a:t>
            </a:r>
            <a:r>
              <a:rPr lang="en-US" sz="3000" b="1" dirty="0">
                <a:solidFill>
                  <a:srgbClr val="FFFFFF"/>
                </a:solidFill>
              </a:rPr>
              <a:t>so that no human being might boast in the presence of God</a:t>
            </a:r>
            <a:r>
              <a:rPr lang="en-US" sz="3000" b="1" dirty="0" smtClean="0">
                <a:solidFill>
                  <a:srgbClr val="FFFFFF"/>
                </a:solidFill>
              </a:rPr>
              <a:t>.</a:t>
            </a:r>
          </a:p>
          <a:p>
            <a:pPr marL="0" indent="0">
              <a:buNone/>
            </a:pPr>
            <a:r>
              <a:rPr lang="en-US" sz="3200" b="1" dirty="0" smtClean="0">
                <a:solidFill>
                  <a:srgbClr val="FFFFFF"/>
                </a:solidFill>
              </a:rPr>
              <a:t> </a:t>
            </a:r>
            <a:endParaRPr lang="en-US" sz="3200" b="1" dirty="0">
              <a:solidFill>
                <a:srgbClr val="FFFFFF"/>
              </a:solidFill>
            </a:endParaRPr>
          </a:p>
        </p:txBody>
      </p:sp>
    </p:spTree>
    <p:extLst>
      <p:ext uri="{BB962C8B-B14F-4D97-AF65-F5344CB8AC3E}">
        <p14:creationId xmlns:p14="http://schemas.microsoft.com/office/powerpoint/2010/main" val="88496643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bg2">
                <a:lumMod val="75000"/>
                <a:alpha val="89000"/>
              </a:schemeClr>
            </a:gs>
            <a:gs pos="85000">
              <a:srgbClr val="FFFFFF">
                <a:alpha val="89000"/>
              </a:srgbClr>
            </a:gs>
          </a:gsLst>
          <a:lin ang="162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latin typeface="Capitals"/>
                <a:cs typeface="Capitals"/>
              </a:rPr>
              <a:t>The Church in Wildwood</a:t>
            </a:r>
            <a:endParaRPr lang="en-US" sz="4800" dirty="0">
              <a:latin typeface="Capitals"/>
              <a:cs typeface="Capitals"/>
            </a:endParaRPr>
          </a:p>
        </p:txBody>
      </p:sp>
      <p:sp>
        <p:nvSpPr>
          <p:cNvPr id="3" name="Content Placeholder 2"/>
          <p:cNvSpPr>
            <a:spLocks noGrp="1"/>
          </p:cNvSpPr>
          <p:nvPr>
            <p:ph idx="1"/>
          </p:nvPr>
        </p:nvSpPr>
        <p:spPr>
          <a:xfrm>
            <a:off x="571500" y="1765809"/>
            <a:ext cx="8303388" cy="5092191"/>
          </a:xfrm>
        </p:spPr>
        <p:txBody>
          <a:bodyPr>
            <a:normAutofit/>
          </a:bodyPr>
          <a:lstStyle/>
          <a:p>
            <a:r>
              <a:rPr lang="en-US" sz="3200" b="1" dirty="0" smtClean="0">
                <a:solidFill>
                  <a:srgbClr val="FFFFFF"/>
                </a:solidFill>
              </a:rPr>
              <a:t>And </a:t>
            </a:r>
            <a:r>
              <a:rPr lang="en-US" sz="3200" b="1" dirty="0">
                <a:solidFill>
                  <a:srgbClr val="FFFFFF"/>
                </a:solidFill>
              </a:rPr>
              <a:t>because of him you are in Christ Jesus, </a:t>
            </a:r>
            <a:endParaRPr lang="en-US" sz="3200" b="1" dirty="0" smtClean="0">
              <a:solidFill>
                <a:srgbClr val="FFFFFF"/>
              </a:solidFill>
            </a:endParaRPr>
          </a:p>
          <a:p>
            <a:r>
              <a:rPr lang="en-US" sz="3200" b="1" dirty="0" smtClean="0">
                <a:solidFill>
                  <a:srgbClr val="FFFFFF"/>
                </a:solidFill>
              </a:rPr>
              <a:t>who </a:t>
            </a:r>
            <a:r>
              <a:rPr lang="en-US" sz="3200" b="1" dirty="0">
                <a:solidFill>
                  <a:srgbClr val="FFFFFF"/>
                </a:solidFill>
              </a:rPr>
              <a:t>became to us wisdom from God</a:t>
            </a:r>
            <a:r>
              <a:rPr lang="en-US" sz="3200" b="1" dirty="0" smtClean="0">
                <a:solidFill>
                  <a:srgbClr val="FFFFFF"/>
                </a:solidFill>
              </a:rPr>
              <a:t>, righteousness </a:t>
            </a:r>
            <a:r>
              <a:rPr lang="en-US" sz="3200" b="1" dirty="0">
                <a:solidFill>
                  <a:srgbClr val="FFFFFF"/>
                </a:solidFill>
              </a:rPr>
              <a:t>and </a:t>
            </a:r>
            <a:r>
              <a:rPr lang="en-US" sz="3200" b="1" dirty="0" smtClean="0">
                <a:solidFill>
                  <a:srgbClr val="FFFFFF"/>
                </a:solidFill>
              </a:rPr>
              <a:t>sanctification </a:t>
            </a:r>
            <a:r>
              <a:rPr lang="en-US" sz="3200" b="1" dirty="0">
                <a:solidFill>
                  <a:srgbClr val="FFFFFF"/>
                </a:solidFill>
              </a:rPr>
              <a:t>and </a:t>
            </a:r>
            <a:r>
              <a:rPr lang="en-US" sz="3200" b="1" dirty="0" smtClean="0">
                <a:solidFill>
                  <a:srgbClr val="FFFFFF"/>
                </a:solidFill>
              </a:rPr>
              <a:t>redemption</a:t>
            </a:r>
            <a:r>
              <a:rPr lang="en-US" sz="3200" b="1" dirty="0">
                <a:solidFill>
                  <a:srgbClr val="FFFFFF"/>
                </a:solidFill>
              </a:rPr>
              <a:t>, </a:t>
            </a:r>
            <a:endParaRPr lang="en-US" sz="3200" b="1" dirty="0" smtClean="0">
              <a:solidFill>
                <a:srgbClr val="FFFFFF"/>
              </a:solidFill>
            </a:endParaRPr>
          </a:p>
          <a:p>
            <a:r>
              <a:rPr lang="en-US" sz="3200" b="1" dirty="0" smtClean="0">
                <a:solidFill>
                  <a:srgbClr val="FFFFFF"/>
                </a:solidFill>
              </a:rPr>
              <a:t>so </a:t>
            </a:r>
            <a:r>
              <a:rPr lang="en-US" sz="3200" b="1" dirty="0">
                <a:solidFill>
                  <a:srgbClr val="FFFFFF"/>
                </a:solidFill>
              </a:rPr>
              <a:t>that, as it is written, “Let the one who boasts, boast in the Lord.</a:t>
            </a:r>
            <a:r>
              <a:rPr lang="en-US" sz="3200" b="1" dirty="0" smtClean="0">
                <a:solidFill>
                  <a:srgbClr val="FFFFFF"/>
                </a:solidFill>
              </a:rPr>
              <a:t>”      </a:t>
            </a:r>
          </a:p>
          <a:p>
            <a:pPr marL="0" indent="0">
              <a:buNone/>
            </a:pPr>
            <a:r>
              <a:rPr lang="en-US" sz="3200" b="1" dirty="0">
                <a:solidFill>
                  <a:srgbClr val="FFFFFF"/>
                </a:solidFill>
              </a:rPr>
              <a:t>	</a:t>
            </a:r>
            <a:r>
              <a:rPr lang="en-US" sz="3200" b="1" dirty="0" smtClean="0">
                <a:solidFill>
                  <a:srgbClr val="FFFFFF"/>
                </a:solidFill>
              </a:rPr>
              <a:t>			</a:t>
            </a:r>
            <a:r>
              <a:rPr lang="en-US" sz="2600" b="1" dirty="0" smtClean="0">
                <a:solidFill>
                  <a:srgbClr val="FFFFFF"/>
                </a:solidFill>
              </a:rPr>
              <a:t> </a:t>
            </a:r>
            <a:r>
              <a:rPr lang="en-US" sz="2600" b="1" dirty="0">
                <a:solidFill>
                  <a:srgbClr val="FFFFFF"/>
                </a:solidFill>
              </a:rPr>
              <a:t>(1 Corinthians 1:26-31 ESV) </a:t>
            </a:r>
          </a:p>
        </p:txBody>
      </p:sp>
    </p:spTree>
    <p:extLst>
      <p:ext uri="{BB962C8B-B14F-4D97-AF65-F5344CB8AC3E}">
        <p14:creationId xmlns:p14="http://schemas.microsoft.com/office/powerpoint/2010/main" val="222702249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Travelogue">
  <a:themeElements>
    <a:clrScheme name="Travelogue">
      <a:dk1>
        <a:sysClr val="windowText" lastClr="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Travelogue">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Travelogu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Travelogue.thmx</Template>
  <TotalTime>317</TotalTime>
  <Words>656</Words>
  <Application>Microsoft Macintosh PowerPoint</Application>
  <PresentationFormat>On-screen Show (4:3)</PresentationFormat>
  <Paragraphs>51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Travelogue</vt:lpstr>
      <vt:lpstr>First Christian Church  of Europe </vt:lpstr>
      <vt:lpstr>PowerPoint Presentation</vt:lpstr>
      <vt:lpstr>The Virgin  and Child  with  St. Anne</vt:lpstr>
      <vt:lpstr>Christianity in Europe</vt:lpstr>
      <vt:lpstr>Christianity in Europe</vt:lpstr>
      <vt:lpstr>The Birth of Christianity in Europe</vt:lpstr>
      <vt:lpstr>With God’s Spirit &amp; Word   NOT Human Logic</vt:lpstr>
      <vt:lpstr>With Obedient Faith  NOT  Spirituality   </vt:lpstr>
      <vt:lpstr>In the Countryside   NOT  in the City</vt:lpstr>
      <vt:lpstr>At a Prayer Meeting  NOT  a Political Rally</vt:lpstr>
      <vt:lpstr>   With Females   NOT  Males </vt:lpstr>
      <vt:lpstr>  With An Immigrant   NOT  a National </vt:lpstr>
      <vt:lpstr>With a Small Business Owner   NOT  A King’s Treasury  </vt:lpstr>
      <vt:lpstr>With a God-Fearing Gentile   NOT  a Religious Leader</vt:lpstr>
      <vt:lpstr>With Repentance   NOT  A Conversation</vt:lpstr>
      <vt:lpstr>With A Single Mother   NOT  a Married Father </vt:lpstr>
      <vt:lpstr>With Hospitality   NOT  Isolation</vt:lpstr>
      <vt:lpstr>The Church in Wildwood</vt:lpstr>
      <vt:lpstr>The Church in Wildwood</vt:lpstr>
    </vt:vector>
  </TitlesOfParts>
  <Company>St. Louis Christian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Christian Church  of Europe </dc:title>
  <dc:creator>Doug Lay</dc:creator>
  <cp:lastModifiedBy>Doug Lay</cp:lastModifiedBy>
  <cp:revision>29</cp:revision>
  <dcterms:created xsi:type="dcterms:W3CDTF">2014-02-16T22:39:55Z</dcterms:created>
  <dcterms:modified xsi:type="dcterms:W3CDTF">2014-07-17T17:40:20Z</dcterms:modified>
</cp:coreProperties>
</file>